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tableStyles+xml" PartName="/ppt/tableStyle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package.core-properties+xml" PartName="/docProps/core.xml"/>
</Types>
</file>

<file path=_rels/.rels><?xml version="1.0" encoding="UTF-8" standalone="yes"?><Relationships xmlns="http://schemas.openxmlformats.org/package/2006/relationships"><Relationship Id="rId4" Target="ppt/presentation.xml" Type="http://schemas.openxmlformats.org/officeDocument/2006/relationships/officeDocument"/><Relationship Id="rId3" Target="docProps/core.xml" Type="http://schemas.openxmlformats.org/package/2006/relationships/metadata/core-properties"/><Relationship Id="rId2" Target="docProps/app.xml" Type="http://schemas.openxmlformats.org/officeDocument/2006/relationships/extended-properties"/><Relationship Id="rId1" Target="docProps/thumbnail.jpeg" Type="http://schemas.openxmlformats.org/package/2006/relationships/metadata/thumbnai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C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autoAdjust="0" sz="15000"/>
    <p:restoredTop sz="94660"/>
  </p:normalViewPr>
  <p:slideViewPr>
    <p:cSldViewPr showGuides="1" snapToGrid="0">
      <p:cViewPr varScale="1">
        <p:scale>
          <a:sx d="100" n="78"/>
          <a:sy d="100" n="78"/>
        </p:scale>
        <p:origin x="456" y="84"/>
      </p:cViewPr>
      <p:guideLst>
        <p:guide orient="horz" pos="2183"/>
        <p:guide pos="3840"/>
      </p:guideLst>
    </p:cSldViewPr>
  </p:slideViewPr>
  <p:notesTextViewPr>
    <p:cViewPr>
      <p:scale>
        <a:sx d="1" n="1"/>
        <a:sy d="1" n="1"/>
      </p:scale>
      <p:origin x="0" y="0"/>
    </p:cViewPr>
  </p:notesTextViewPr>
  <p:gridSpacing cx="72008" cy="72008"/>
</p:viewPr>
</file>

<file path=ppt/_rels/presentation.xml.rels><?xml version="1.0" encoding="UTF-8" standalone="yes"?><Relationships xmlns="http://schemas.openxmlformats.org/package/2006/relationships"><Relationship Id="rId13" Target="slides/slide7.xml" Type="http://schemas.openxmlformats.org/officeDocument/2006/relationships/slide"/><Relationship Id="rId12" Target="slides/slide6.xml" Type="http://schemas.openxmlformats.org/officeDocument/2006/relationships/slide"/><Relationship Id="rId11" Target="slides/slide5.xml" Type="http://schemas.openxmlformats.org/officeDocument/2006/relationships/slide"/><Relationship Id="rId10" Target="slides/slide4.xml" Type="http://schemas.openxmlformats.org/officeDocument/2006/relationships/slide"/><Relationship Id="rId9" Target="slides/slide3.xml" Type="http://schemas.openxmlformats.org/officeDocument/2006/relationships/slide"/><Relationship Id="rId8" Target="slides/slide2.xml" Type="http://schemas.openxmlformats.org/officeDocument/2006/relationships/slide"/><Relationship Id="rId7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5" Target="slideMasters/slideMaster1.xml" Type="http://schemas.openxmlformats.org/officeDocument/2006/relationships/slideMaster"/><Relationship Id="rId4" Target="tableStyles.xml" Type="http://schemas.openxmlformats.org/officeDocument/2006/relationships/tableStyles"/><Relationship Id="rId3" Target="presProps.xml" Type="http://schemas.openxmlformats.org/officeDocument/2006/relationships/presProps"/><Relationship Id="rId2" Target="viewProps.xml" Type="http://schemas.openxmlformats.org/officeDocument/2006/relationships/viewProps"/><Relationship Id="rId1" Target="theme/theme2.xml" Type="http://schemas.openxmlformats.org/officeDocument/2006/relationships/theme"/></Relationships>
</file>

<file path=ppt/notesMasters/_rels/notesMaster1.xml.rels><?xml version="1.0" encoding="UTF-8" standalone="yes"?><Relationships xmlns="http://schemas.openxmlformats.org/package/2006/relationships"><Relationship Id="rId1" Target="../theme/theme1.xml" Type="http://schemas.openxmlformats.org/officeDocument/2006/relationships/theme"/></Relationships>
</file>

<file path=ppt/notesMasters/notesMaster1.xml><?xml version="1.0" encoding="utf-8"?>
<p:notes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sz="quarter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bIns="45720" lIns="91440" numCol="1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idx="1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bIns="45720" lIns="91440" numCol="1" rIns="91440" rtlCol="0" tIns="45720" vert="horz"/>
          <a:lstStyle>
            <a:lvl1pPr algn="r">
              <a:defRPr sz="1200"/>
            </a:lvl1pPr>
          </a:lstStyle>
          <a:p>
            <a:fld id="{95D3B7ED-61F7-0542-AE7B-9795C4EFD070}" type="datetimeFigureOut">
              <a:rPr lang="en-US" smtClean="0"/>
              <a:t>28/07/15</a:t>
            </a:fld>
            <a:endParaRPr lang="en-US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idx="2"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 bIns="45720" lIns="91440" numCol="1" rIns="91440" rtlCol="0" tIns="45720" vert="horz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idx="3" sz="quarter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bIns="45720" lIns="91440" numCol="1" rIns="91440" rtlCol="0" tIns="45720"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idx="4" sz="quarter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anchor="b" bIns="45720" lIns="91440" numCol="1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5" sz="quarter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="b" bIns="45720" lIns="91440" numCol="1" rIns="91440" rtlCol="0" tIns="45720" vert="horz"/>
          <a:lstStyle>
            <a:lvl1pPr algn="r">
              <a:defRPr sz="1200"/>
            </a:lvl1pPr>
          </a:lstStyle>
          <a:p>
            <a:fld id="{9C5789CE-836E-B042-843F-5605E41F5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31753"/>
      </p:ext>
    </p:extLst>
  </p:cSld>
  <p:clrMap accent1="accent1" accent2="accent2" accent3="accent3" accent4="accent4" accent5="accent5" accent6="accent6" bg1="lt1" bg2="lt2" folHlink="folHlink" hlink="hlink" tx1="dk1" tx2="dk2"/>
  <p:notesStyle>
    <a:lvl1pPr algn="l" defTabSz="457200" eaLnBrk="1" hangingPunct="1" latinLnBrk="0" marL="0" rtl="0">
      <a:defRPr kern="1200" sz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2" Target="../slides/slide4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0" sz="quarter" type="sldNum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83960"/>
      </p:ext>
    </p:extLst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<Relationships xmlns="http://schemas.openxmlformats.org/package/2006/relationships"><Relationship Id="rId2" Target="../media/image3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<Relationships xmlns="http://schemas.openxmlformats.org/package/2006/relationships"><Relationship Id="rId3" Target="../media/image3.png" Type="http://schemas.openxmlformats.org/officeDocument/2006/relationships/image"/><Relationship Id="rId2" Target="../media/image2.png" Type="http://schemas.openxmlformats.org/officeDocument/2006/relationships/image"/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descr="HD-ShadowShort.png"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 numCol="1">
            <a:noAutofit/>
          </a:bodyPr>
          <a:lstStyle>
            <a:lvl1pPr algn="r">
              <a:defRPr sz="54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680322" y="4394039"/>
            <a:ext cx="8144134" cy="1117687"/>
          </a:xfrm>
        </p:spPr>
        <p:txBody>
          <a:bodyPr numCol="1">
            <a:normAutofit/>
          </a:bodyPr>
          <a:lstStyle>
            <a:lvl1pPr algn="r" indent="0" marL="0">
              <a:buNone/>
              <a:defRPr sz="20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zh-CN" smtClean="0"/>
              <a:t>单击以编辑母版副标题样式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397E0307-B85C-446A-8EF0-0407D435D787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>
          <a:xfrm>
            <a:off x="9255346" y="2750337"/>
            <a:ext cx="1171888" cy="1356442"/>
          </a:xfrm>
        </p:spPr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descr="HD-ShadowShort.png"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 numCol="1">
            <a:normAutofit/>
          </a:bodyPr>
          <a:lstStyle>
            <a:lvl1pPr>
              <a:defRPr sz="24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idx="1" type="pic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algn="tl" blurRad="76200" dir="5040000" dist="63500" rotWithShape="0">
              <a:srgbClr val="000000">
                <a:alpha val="41000"/>
              </a:srgbClr>
            </a:outerShdw>
          </a:effectLst>
        </p:spPr>
        <p:txBody>
          <a:bodyPr anchor="t" numCol="1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zh-CN" smtClean="0"/>
              <a:t>单击图标添加图片</a:t>
            </a:r>
            <a:endParaRPr dirty="0" lang="en-US"/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>
          <a:xfrm>
            <a:off x="680319" y="5169583"/>
            <a:ext cx="9613862" cy="622971"/>
          </a:xfrm>
        </p:spPr>
        <p:txBody>
          <a:bodyPr numCol="1"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8BD862E7-95FA-4FC4-9EC5-DDBFA8DC7417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>
          <a:xfrm>
            <a:off x="10729455" y="4711309"/>
            <a:ext cx="1154151" cy="1090789"/>
          </a:xfrm>
        </p:spPr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descr="HD-ShadowShort.png"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 numCol="1"/>
          <a:lstStyle>
            <a:lvl1pPr>
              <a:defRPr sz="32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>
          <a:xfrm>
            <a:off x="680322" y="4711615"/>
            <a:ext cx="9613859" cy="1090789"/>
          </a:xfrm>
        </p:spPr>
        <p:txBody>
          <a:bodyPr anchor="ctr" numCol="1"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8DB987F2-A784-4F72-BB57-0E9EACDE722E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>
          <a:xfrm>
            <a:off x="10729455" y="4711615"/>
            <a:ext cx="1154151" cy="1090789"/>
          </a:xfrm>
        </p:spPr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descr="HD-ShadowShort.png"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 numCol="1"/>
          <a:lstStyle>
            <a:lvl1pPr>
              <a:defRPr sz="32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12" name="Text Placeholder 3"/>
          <p:cNvSpPr>
            <a:spLocks noGrp="1"/>
          </p:cNvSpPr>
          <p:nvPr>
            <p:ph idx="13" sz="half" type="body"/>
          </p:nvPr>
        </p:nvSpPr>
        <p:spPr>
          <a:xfrm>
            <a:off x="1402288" y="3653379"/>
            <a:ext cx="8156579" cy="548968"/>
          </a:xfrm>
        </p:spPr>
        <p:txBody>
          <a:bodyPr anchor="t" numCol="1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>
          <a:xfrm>
            <a:off x="680322" y="4711615"/>
            <a:ext cx="9613859" cy="1090789"/>
          </a:xfrm>
        </p:spPr>
        <p:txBody>
          <a:bodyPr anchor="ctr" numCol="1">
            <a:normAutofit/>
          </a:bodyPr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40BBD51E-4B19-444E-85C0-DBD7EB6263F4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>
          <a:xfrm>
            <a:off x="10729455" y="4709925"/>
            <a:ext cx="1154151" cy="1090789"/>
          </a:xfrm>
        </p:spPr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anchor="ctr" bIns="45720" lIns="91440" numCol="1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cmpd="sng" w="3175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dirty="0" lang="en-US" sz="72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anchor="ctr" bIns="45720" lIns="91440" numCol="1" rIns="91440" rtlCol="0" tIns="45720" vert="horz">
            <a:noAutofit/>
          </a:bodyPr>
          <a:lstStyle>
            <a:lvl1pPr>
              <a:spcBef>
                <a:spcPct val="0"/>
              </a:spcBef>
              <a:buNone/>
              <a:defRPr b="0" cap="all" sz="3200">
                <a:ln cmpd="sng" w="3175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algn="tl" blurRad="28575" dir="14040000" dist="38100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lvl="0"/>
            <a:r>
              <a:rPr dirty="0" lang="en-US" sz="72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descr="HD-ShadowShort.png"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 numCol="1"/>
          <a:lstStyle>
            <a:lvl1pPr>
              <a:defRPr sz="32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>
          <a:xfrm>
            <a:off x="680320" y="5300149"/>
            <a:ext cx="9613862" cy="502255"/>
          </a:xfrm>
        </p:spPr>
        <p:txBody>
          <a:bodyPr anchor="t" numCol="1"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F0D7255A-4AD5-4D3E-9A0A-689DA3BA976C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>
          <a:xfrm>
            <a:off x="10729455" y="4709925"/>
            <a:ext cx="1154151" cy="1090789"/>
          </a:xfrm>
        </p:spPr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 numCol="1"/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7" name="Text Placeholder 2"/>
          <p:cNvSpPr>
            <a:spLocks noGrp="1"/>
          </p:cNvSpPr>
          <p:nvPr>
            <p:ph idx="1" type="body"/>
          </p:nvPr>
        </p:nvSpPr>
        <p:spPr>
          <a:xfrm>
            <a:off x="660946" y="2336873"/>
            <a:ext cx="3070034" cy="576262"/>
          </a:xfrm>
        </p:spPr>
        <p:txBody>
          <a:bodyPr anchor="b" numCol="1">
            <a:noAutofit/>
          </a:bodyPr>
          <a:lstStyle>
            <a:lvl1pPr indent="0" marL="0"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idx="15" sz="half" type="body"/>
          </p:nvPr>
        </p:nvSpPr>
        <p:spPr>
          <a:xfrm>
            <a:off x="680322" y="3022673"/>
            <a:ext cx="3049702" cy="2913513"/>
          </a:xfrm>
        </p:spPr>
        <p:txBody>
          <a:bodyPr anchor="t" numCol="1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idx="3" sz="quarter" type="body"/>
          </p:nvPr>
        </p:nvSpPr>
        <p:spPr>
          <a:xfrm>
            <a:off x="3956025" y="2336873"/>
            <a:ext cx="3063240" cy="576262"/>
          </a:xfrm>
        </p:spPr>
        <p:txBody>
          <a:bodyPr anchor="b" numCol="1">
            <a:noAutofit/>
          </a:bodyPr>
          <a:lstStyle>
            <a:lvl1pPr indent="0" marL="0"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idx="16" sz="half" type="body"/>
          </p:nvPr>
        </p:nvSpPr>
        <p:spPr>
          <a:xfrm>
            <a:off x="3945470" y="3022673"/>
            <a:ext cx="3063240" cy="2913513"/>
          </a:xfrm>
        </p:spPr>
        <p:txBody>
          <a:bodyPr anchor="t" numCol="1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idx="13" sz="quarter" type="body"/>
          </p:nvPr>
        </p:nvSpPr>
        <p:spPr>
          <a:xfrm>
            <a:off x="7224156" y="2336873"/>
            <a:ext cx="3070025" cy="576262"/>
          </a:xfrm>
        </p:spPr>
        <p:txBody>
          <a:bodyPr anchor="b" numCol="1">
            <a:noAutofit/>
          </a:bodyPr>
          <a:lstStyle>
            <a:lvl1pPr indent="0" marL="0"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idx="17" sz="half" type="body"/>
          </p:nvPr>
        </p:nvSpPr>
        <p:spPr>
          <a:xfrm>
            <a:off x="7224156" y="3022673"/>
            <a:ext cx="3070025" cy="2913513"/>
          </a:xfrm>
        </p:spPr>
        <p:txBody>
          <a:bodyPr anchor="t" numCol="1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3EE0AD15-87AC-45B2-9EE5-8D165AF83CD7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4" name="Footer Placeholder 3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 numCol="1"/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19" name="Text Placeholder 2"/>
          <p:cNvSpPr>
            <a:spLocks noGrp="1"/>
          </p:cNvSpPr>
          <p:nvPr>
            <p:ph idx="1" type="body"/>
          </p:nvPr>
        </p:nvSpPr>
        <p:spPr>
          <a:xfrm>
            <a:off x="680318" y="4297503"/>
            <a:ext cx="3049705" cy="576262"/>
          </a:xfrm>
        </p:spPr>
        <p:txBody>
          <a:bodyPr anchor="b" numCol="1">
            <a:noAutofit/>
          </a:bodyPr>
          <a:lstStyle>
            <a:lvl1pPr indent="0" marL="0"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20" name="Picture Placeholder 2"/>
          <p:cNvSpPr>
            <a:spLocks noChangeAspect="1" noGrp="1"/>
          </p:cNvSpPr>
          <p:nvPr>
            <p:ph idx="15" type="pic"/>
          </p:nvPr>
        </p:nvSpPr>
        <p:spPr>
          <a:xfrm>
            <a:off x="680318" y="2336873"/>
            <a:ext cx="3049705" cy="1524000"/>
          </a:xfrm>
          <a:prstGeom prst="roundRect">
            <a:avLst>
              <a:gd fmla="val 0" name="adj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 numCol="1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zh-CN" smtClean="0"/>
              <a:t>单击图标添加图片</a:t>
            </a:r>
            <a:endParaRPr dirty="0" lang="en-US"/>
          </a:p>
        </p:txBody>
      </p:sp>
      <p:sp>
        <p:nvSpPr>
          <p:cNvPr id="21" name="Text Placeholder 3"/>
          <p:cNvSpPr>
            <a:spLocks noGrp="1"/>
          </p:cNvSpPr>
          <p:nvPr>
            <p:ph idx="18" sz="half" type="body"/>
          </p:nvPr>
        </p:nvSpPr>
        <p:spPr>
          <a:xfrm>
            <a:off x="680318" y="4873765"/>
            <a:ext cx="3049705" cy="1062422"/>
          </a:xfrm>
        </p:spPr>
        <p:txBody>
          <a:bodyPr anchor="t" numCol="1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idx="3" sz="quarter" type="body"/>
          </p:nvPr>
        </p:nvSpPr>
        <p:spPr>
          <a:xfrm>
            <a:off x="3945471" y="4297503"/>
            <a:ext cx="3063240" cy="576262"/>
          </a:xfrm>
        </p:spPr>
        <p:txBody>
          <a:bodyPr anchor="b" numCol="1">
            <a:noAutofit/>
          </a:bodyPr>
          <a:lstStyle>
            <a:lvl1pPr indent="0" marL="0"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23" name="Picture Placeholder 2"/>
          <p:cNvSpPr>
            <a:spLocks noChangeAspect="1" noGrp="1"/>
          </p:cNvSpPr>
          <p:nvPr>
            <p:ph idx="21" type="pic"/>
          </p:nvPr>
        </p:nvSpPr>
        <p:spPr>
          <a:xfrm>
            <a:off x="3945470" y="2336873"/>
            <a:ext cx="3063240" cy="1524000"/>
          </a:xfrm>
          <a:prstGeom prst="roundRect">
            <a:avLst>
              <a:gd fmla="val 0" name="adj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 numCol="1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zh-CN" smtClean="0"/>
              <a:t>单击图标添加图片</a:t>
            </a:r>
            <a:endParaRPr dirty="0" lang="en-US"/>
          </a:p>
        </p:txBody>
      </p:sp>
      <p:sp>
        <p:nvSpPr>
          <p:cNvPr id="24" name="Text Placeholder 3"/>
          <p:cNvSpPr>
            <a:spLocks noGrp="1"/>
          </p:cNvSpPr>
          <p:nvPr>
            <p:ph idx="19" sz="half" type="body"/>
          </p:nvPr>
        </p:nvSpPr>
        <p:spPr>
          <a:xfrm>
            <a:off x="3944117" y="4873764"/>
            <a:ext cx="3067297" cy="1062422"/>
          </a:xfrm>
        </p:spPr>
        <p:txBody>
          <a:bodyPr anchor="t" numCol="1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idx="13" sz="quarter" type="body"/>
          </p:nvPr>
        </p:nvSpPr>
        <p:spPr>
          <a:xfrm>
            <a:off x="7230678" y="4297503"/>
            <a:ext cx="3063505" cy="576262"/>
          </a:xfrm>
        </p:spPr>
        <p:txBody>
          <a:bodyPr anchor="b" numCol="1">
            <a:noAutofit/>
          </a:bodyPr>
          <a:lstStyle>
            <a:lvl1pPr indent="0" marL="0">
              <a:buNone/>
              <a:defRPr b="0" sz="2400">
                <a:solidFill>
                  <a:schemeClr val="tx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26" name="Picture Placeholder 2"/>
          <p:cNvSpPr>
            <a:spLocks noChangeAspect="1" noGrp="1"/>
          </p:cNvSpPr>
          <p:nvPr>
            <p:ph idx="22" type="pic"/>
          </p:nvPr>
        </p:nvSpPr>
        <p:spPr>
          <a:xfrm>
            <a:off x="7230677" y="2336873"/>
            <a:ext cx="3063505" cy="1524000"/>
          </a:xfrm>
          <a:prstGeom prst="roundRect">
            <a:avLst>
              <a:gd fmla="val 0" name="adj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 numCol="1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zh-CN" smtClean="0"/>
              <a:t>单击图标添加图片</a:t>
            </a:r>
            <a:endParaRPr dirty="0" lang="en-US"/>
          </a:p>
        </p:txBody>
      </p:sp>
      <p:sp>
        <p:nvSpPr>
          <p:cNvPr id="27" name="Text Placeholder 3"/>
          <p:cNvSpPr>
            <a:spLocks noGrp="1"/>
          </p:cNvSpPr>
          <p:nvPr>
            <p:ph idx="20" sz="half" type="body"/>
          </p:nvPr>
        </p:nvSpPr>
        <p:spPr>
          <a:xfrm>
            <a:off x="7230553" y="4873762"/>
            <a:ext cx="3067563" cy="1062422"/>
          </a:xfrm>
        </p:spPr>
        <p:txBody>
          <a:bodyPr anchor="t" numCol="1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FCC40CCD-F0D6-4CC2-A4C8-2D7D0D875F02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4" name="Footer Placeholder 3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>
            <a:lvl1pPr algn="r">
              <a:defRPr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idx="1" orient="vert" type="body"/>
          </p:nvPr>
        </p:nvSpPr>
        <p:spPr/>
        <p:txBody>
          <a:bodyPr numCol="1" vert="eaVert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B3CFE2CC-454D-4466-AC55-B86DA0A87BAE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orient="vert" type="title"/>
          </p:nvPr>
        </p:nvSpPr>
        <p:spPr>
          <a:xfrm>
            <a:off x="10129231" y="609597"/>
            <a:ext cx="1073802" cy="4353760"/>
          </a:xfrm>
        </p:spPr>
        <p:txBody>
          <a:bodyPr numCol="1" vert="eaVert"/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idx="1" orient="vert" type="body"/>
          </p:nvPr>
        </p:nvSpPr>
        <p:spPr>
          <a:xfrm>
            <a:off x="680322" y="609597"/>
            <a:ext cx="8870004" cy="5326589"/>
          </a:xfrm>
        </p:spPr>
        <p:txBody>
          <a:bodyPr numCol="1" vert="eaVert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>
          <a:xfrm>
            <a:off x="6807126" y="5936187"/>
            <a:ext cx="2743200" cy="365125"/>
          </a:xfrm>
        </p:spPr>
        <p:txBody>
          <a:bodyPr numCol="1"/>
          <a:lstStyle/>
          <a:p>
            <a:fld id="{B647B1BF-4039-460D-A637-65428CBD720E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>
          <a:xfrm>
            <a:off x="680321" y="5936188"/>
            <a:ext cx="6126805" cy="365125"/>
          </a:xfrm>
        </p:spPr>
        <p:txBody>
          <a:bodyPr numCol="1"/>
          <a:lstStyle/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>
          <a:xfrm>
            <a:off x="10097550" y="5398633"/>
            <a:ext cx="1154151" cy="1090789"/>
          </a:xfrm>
        </p:spPr>
        <p:txBody>
          <a:bodyPr anchor="t" numCol="1"/>
          <a:lstStyle>
            <a:lvl1pPr algn="ctr">
              <a:defRPr/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AAA39ACE-9343-4EBE-B5CA-AEA240A1DC53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descr="HD-ShadowShort.png"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 numCol="1">
            <a:normAutofit/>
          </a:bodyPr>
          <a:lstStyle>
            <a:lvl1pPr algn="r">
              <a:defRPr sz="36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80322" y="4232171"/>
            <a:ext cx="9613860" cy="1704017"/>
          </a:xfrm>
        </p:spPr>
        <p:txBody>
          <a:bodyPr numCol="1">
            <a:normAutofit/>
          </a:bodyPr>
          <a:lstStyle>
            <a:lvl1pPr algn="r"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C9A00F7B-89C5-4DF7-A309-6263220147D4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>
          <a:xfrm>
            <a:off x="10729455" y="2869895"/>
            <a:ext cx="1154151" cy="1090789"/>
          </a:xfrm>
        </p:spPr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>
          <a:xfrm>
            <a:off x="680320" y="2336873"/>
            <a:ext cx="4698358" cy="3599316"/>
          </a:xfrm>
        </p:spPr>
        <p:txBody>
          <a:bodyPr numCol="1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>
          <a:xfrm>
            <a:off x="5594123" y="2336873"/>
            <a:ext cx="4700058" cy="3599316"/>
          </a:xfrm>
        </p:spPr>
        <p:txBody>
          <a:bodyPr numCol="1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449C95DE-FD64-4606-AE61-EC1136867CC6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numCol="1"/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906350" y="2336873"/>
            <a:ext cx="4472327" cy="693135"/>
          </a:xfrm>
        </p:spPr>
        <p:txBody>
          <a:bodyPr anchor="b" numCol="1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>
          <a:xfrm>
            <a:off x="680322" y="3030008"/>
            <a:ext cx="4698355" cy="2906179"/>
          </a:xfrm>
        </p:spPr>
        <p:txBody>
          <a:bodyPr numCol="1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>
          <a:xfrm>
            <a:off x="5820154" y="2336873"/>
            <a:ext cx="4474028" cy="692076"/>
          </a:xfrm>
        </p:spPr>
        <p:txBody>
          <a:bodyPr anchor="b" numCol="1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>
          <a:xfrm>
            <a:off x="5594123" y="3030008"/>
            <a:ext cx="4700059" cy="2906179"/>
          </a:xfrm>
        </p:spPr>
        <p:txBody>
          <a:bodyPr numCol="1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5DEB0BBD-30FE-4CF1-900A-0C45149F8AF8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Date Placeholder 2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B91A5F7F-3E81-4C65-A4D1-CB62D5B9DB91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4" name="Footer Placeholder 3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Short.png"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377ECC86-1672-4627-AEFE-EC5485C73905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 numCol="1">
            <a:normAutofit/>
          </a:bodyPr>
          <a:lstStyle>
            <a:lvl1pPr>
              <a:defRPr sz="36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 numCol="1"/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>
          <a:xfrm>
            <a:off x="680322" y="2336872"/>
            <a:ext cx="3790078" cy="3599317"/>
          </a:xfrm>
        </p:spPr>
        <p:txBody>
          <a:bodyPr anchor="ctr" numCol="1"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3CDCB01F-D966-4C62-B900-0BE008A90C98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D-ShadowLong.png"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descr="HD-ShadowShort.png"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 numCol="1">
            <a:normAutofit/>
          </a:bodyPr>
          <a:lstStyle>
            <a:lvl1pPr>
              <a:defRPr sz="3600"/>
            </a:lvl1pPr>
          </a:lstStyle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idx="1" type="pic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algn="tl" blurRad="76200" dir="5040000" dist="63500" rotWithShape="0">
              <a:srgbClr val="000000">
                <a:alpha val="41000"/>
              </a:srgbClr>
            </a:outerShdw>
          </a:effectLst>
        </p:spPr>
        <p:txBody>
          <a:bodyPr anchor="t" numCol="1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zh-CN" smtClean="0"/>
              <a:t>单击图标添加图片</a:t>
            </a:r>
            <a:endParaRPr dirty="0" lang="en-US"/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>
          <a:xfrm>
            <a:off x="680323" y="2336873"/>
            <a:ext cx="3876256" cy="3599315"/>
          </a:xfrm>
        </p:spPr>
        <p:txBody>
          <a:bodyPr anchor="ctr" numCol="1"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zh-CN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5E73A0EA-7DC7-4964-BB97-B173EF3B859A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9" Target="../slideLayouts/slideLayout17.xml" Type="http://schemas.openxmlformats.org/officeDocument/2006/relationships/slideLayout"/><Relationship Id="rId18" Target="../slideLayouts/slideLayout16.xml" Type="http://schemas.openxmlformats.org/officeDocument/2006/relationships/slideLayout"/><Relationship Id="rId17" Target="../slideLayouts/slideLayout15.xml" Type="http://schemas.openxmlformats.org/officeDocument/2006/relationships/slideLayout"/><Relationship Id="rId16" Target="../slideLayouts/slideLayout14.xml" Type="http://schemas.openxmlformats.org/officeDocument/2006/relationships/slideLayout"/><Relationship Id="rId15" Target="../slideLayouts/slideLayout13.xml" Type="http://schemas.openxmlformats.org/officeDocument/2006/relationships/slideLayout"/><Relationship Id="rId14" Target="../slideLayouts/slideLayout12.xml" Type="http://schemas.openxmlformats.org/officeDocument/2006/relationships/slideLayout"/><Relationship Id="rId13" Target="../slideLayouts/slideLayout11.xml" Type="http://schemas.openxmlformats.org/officeDocument/2006/relationships/slideLayout"/><Relationship Id="rId12" Target="../slideLayouts/slideLayout10.xml" Type="http://schemas.openxmlformats.org/officeDocument/2006/relationships/slideLayout"/><Relationship Id="rId11" Target="../slideLayouts/slideLayout9.xml" Type="http://schemas.openxmlformats.org/officeDocument/2006/relationships/slideLayout"/><Relationship Id="rId9" Target="../slideLayouts/slideLayout7.xml" Type="http://schemas.openxmlformats.org/officeDocument/2006/relationships/slideLayout"/><Relationship Id="rId10" Target="../slideLayouts/slideLayout8.xml" Type="http://schemas.openxmlformats.org/officeDocument/2006/relationships/slideLayout"/><Relationship Id="rId8" Target="../slideLayouts/slideLayout6.xml" Type="http://schemas.openxmlformats.org/officeDocument/2006/relationships/slideLayout"/><Relationship Id="rId7" Target="../slideLayouts/slideLayout5.xml" Type="http://schemas.openxmlformats.org/officeDocument/2006/relationships/slideLayout"/><Relationship Id="rId6" Target="../slideLayouts/slideLayout4.xml" Type="http://schemas.openxmlformats.org/officeDocument/2006/relationships/slideLayout"/><Relationship Id="rId5" Target="../slideLayouts/slideLayout3.xml" Type="http://schemas.openxmlformats.org/officeDocument/2006/relationships/slideLayout"/><Relationship Id="rId4" Target="../slideLayouts/slideLayout2.xml" Type="http://schemas.openxmlformats.org/officeDocument/2006/relationships/slideLayout"/><Relationship Id="rId3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1" Target="../theme/theme2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3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ashOverlay-FullResolve.png" id="7" name="Picture 6"/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anchor="ctr" bIns="45720" lIns="91440" numCol="1" rIns="91440" rtlCol="0" tIns="45720" vert="horz">
            <a:normAutofit/>
          </a:bodyPr>
          <a:lstStyle/>
          <a:p>
            <a:r>
              <a:rPr lang="zh-CN" smtClean="0"/>
              <a:t>单击此处编辑母版标题样式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bIns="45720" lIns="91440" numCol="1" rIns="91440" rtlCol="0" tIns="45720" vert="horz">
            <a:normAutofit/>
          </a:bodyPr>
          <a:lstStyle/>
          <a:p>
            <a:pPr lvl="0"/>
            <a:r>
              <a:rPr lang="zh-CN" smtClean="0"/>
              <a:t>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anchor="ctr" bIns="45720" lIns="91440" numCol="1" rIns="91440" rtlCol="0" tIns="45720" vert="horz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dirty="0" lang="en-US"/>
              <a:t>9/7/2017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anchor="ctr" bIns="45720" lIns="91440" numCol="1" rIns="91440" rtlCol="0" tIns="45720" vert="horz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anchor="ctr" bIns="45720" lIns="91440" numCol="1" rIns="91440" rtlCol="0" tIns="45720" vert="horz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kern="1200" sz="36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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3.xml.rels><?xml version="1.0" encoding="UTF-8" standalone="yes"?>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4.xml.rels><?xml version="1.0" encoding="UTF-8" standalone="yes"?><Relationships xmlns="http://schemas.openxmlformats.org/package/2006/relationships"><Relationship Id="rId2" Target="../notesSlides/notesSlide1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?>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_rels/slide6.xml.rels><?xml version="1.0" encoding="UTF-8" standalone="yes"?><Relationships xmlns="http://schemas.openxmlformats.org/package/2006/relationships"><Relationship Id="rId3" Target="../media/image5.pn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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 numCol="1"/>
          <a:lstStyle/>
          <a:p>
            <a:r>
              <a:rPr dirty="0" lang="zh-CN" smtClean="0"/>
              <a:t>暑期实习总结</a:t>
            </a:r>
            <a:endParaRPr dirty="0" lang="zh-CN"/>
          </a:p>
        </p:txBody>
      </p:sp>
      <p:sp>
        <p:nvSpPr>
          <p:cNvPr id="3" name="副标题 2"/>
          <p:cNvSpPr>
            <a:spLocks noGrp="1"/>
          </p:cNvSpPr>
          <p:nvPr>
            <p:ph idx="1" type="subTitle"/>
          </p:nvPr>
        </p:nvSpPr>
        <p:spPr/>
        <p:txBody>
          <a:bodyPr numCol="1"/>
          <a:lstStyle/>
          <a:p>
            <a:r>
              <a:rPr altLang="zh-CN" dirty="0" lang="en-US" smtClean="0"/>
              <a:t>CS1409  </a:t>
            </a:r>
            <a:r>
              <a:rPr dirty="0" lang="zh-CN" smtClean="0"/>
              <a:t>许荣仁</a:t>
            </a:r>
            <a:endParaRPr dirty="0" lang="zh-CN"/>
          </a:p>
        </p:txBody>
      </p:sp>
    </p:spTree>
    <p:extLst>
      <p:ext uri="{BB962C8B-B14F-4D97-AF65-F5344CB8AC3E}">
        <p14:creationId xmlns:p14="http://schemas.microsoft.com/office/powerpoint/2010/main" val="391469278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dirty="0" lang="zh-CN" smtClean="0"/>
              <a:t>学习</a:t>
            </a:r>
            <a:r>
              <a:rPr altLang="zh-CN" dirty="0" lang="en-US" smtClean="0"/>
              <a:t>Java</a:t>
            </a:r>
            <a:r>
              <a:rPr dirty="0" lang="zh-CN" smtClean="0"/>
              <a:t>基础知识</a:t>
            </a:r>
            <a:endParaRPr dirty="0" 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根据网上的教程，搭建好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eclipse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开发环境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使用教材</a:t>
            </a:r>
            <a:r>
              <a:rPr altLang="zh-CN"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《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core java 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basic 7th</a:t>
            </a:r>
            <a:r>
              <a:rPr altLang="zh-CN"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》</a:t>
            </a:r>
            <a:endParaRPr altLang="zh-CN" dirty="0" lang="en-US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Java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程序设计结构，注释、数据类型、变量、分支和循环等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格式化输入和输出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对象与类的概念以及包、继承和接口</a:t>
            </a:r>
            <a:endParaRPr dirty="0" lang="zh-CN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9855869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zh-CN" dirty="0" lang="en-US" smtClean="0"/>
              <a:t>Java</a:t>
            </a:r>
            <a:r>
              <a:rPr dirty="0" lang="zh-CN" smtClean="0"/>
              <a:t>小测试</a:t>
            </a:r>
            <a:endParaRPr dirty="0" 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0321" y="2336873"/>
            <a:ext cx="11052134" cy="3599316"/>
          </a:xfrm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目标文件：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words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，包名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: </a:t>
            </a:r>
            <a:r>
              <a:rPr altLang="zh-CN" dirty="0" err="1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xrr.simple.practice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功能：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indent="-457200" lvl="1" marL="914400">
              <a:lnSpc>
                <a:spcPct val="150000"/>
              </a:lnSpc>
              <a:buFont typeface="+mj-ea"/>
              <a:buAutoNum type="circleNumDbPlain"/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读取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words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文件所有内容，并在控制台打印行数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，第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100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行以及最后一行内容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。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indent="-457200" lvl="1" marL="914400">
              <a:lnSpc>
                <a:spcPct val="150000"/>
              </a:lnSpc>
              <a:buFont typeface="+mj-ea"/>
              <a:buAutoNum type="circleNumDbPlain"/>
            </a:pP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查找结果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1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中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含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help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的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所有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Word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，并在控制台打印输出，同时输出结果个数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。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indent="-457200" lvl="1" marL="914400">
              <a:lnSpc>
                <a:spcPct val="150000"/>
              </a:lnSpc>
              <a:buFont typeface="+mj-ea"/>
              <a:buAutoNum type="circleNumDbPlain"/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随机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100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个不重复的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Word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，在控制台打印输出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。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indent="-457200" lvl="1" marL="914400">
              <a:lnSpc>
                <a:spcPct val="150000"/>
              </a:lnSpc>
              <a:buFont typeface="+mj-ea"/>
              <a:buAutoNum type="circleNumDbPlain"/>
            </a:pP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找出最长的单词，在控制台打印输出</a:t>
            </a:r>
          </a:p>
        </p:txBody>
      </p:sp>
    </p:spTree>
    <p:extLst>
      <p:ext uri="{BB962C8B-B14F-4D97-AF65-F5344CB8AC3E}">
        <p14:creationId xmlns:p14="http://schemas.microsoft.com/office/powerpoint/2010/main" val="1359838995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zh-CN" dirty="0" lang="en-US" smtClean="0"/>
              <a:t>Java</a:t>
            </a:r>
            <a:r>
              <a:rPr dirty="0" lang="zh-CN" smtClean="0"/>
              <a:t>小测试</a:t>
            </a:r>
            <a:endParaRPr dirty="0" 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0321" y="2336873"/>
            <a:ext cx="11052134" cy="3599316"/>
          </a:xfrm>
        </p:spPr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设计内容：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单例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模式（节省内存，因为它限制了实例的个数，有利于</a:t>
            </a:r>
            <a:r>
              <a:rPr altLang="zh-CN" dirty="0" lang="en-US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Java</a:t>
            </a:r>
            <a:r>
              <a:rPr dirty="0" lang="zh-CN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垃圾回收）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集合 （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Set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、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List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、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Map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）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封装 （对象与类）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接口 （实现接口中声明的方法）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随机数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indent="0" lvl="1" marL="457200">
              <a:lnSpc>
                <a:spcPct val="150000"/>
              </a:lnSpc>
              <a:buNone/>
            </a:pP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66281489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zh-CN" dirty="0" lang="en-US" smtClean="0"/>
              <a:t>Activiti</a:t>
            </a:r>
            <a:r>
              <a:rPr dirty="0" lang="zh-CN" smtClean="0"/>
              <a:t>工作流</a:t>
            </a:r>
            <a:endParaRPr dirty="0" 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一个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BPMN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文件表示一个流程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Start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开始，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end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结束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流程图中的每一个服务绑定一个实现了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JavaDelegate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接口的类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流程的每一步可以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setVariable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供后续步骤使用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>
              <a:lnSpc>
                <a:spcPct val="150000"/>
              </a:lnSpc>
            </a:pP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ProcessEndEventListener</a:t>
            </a: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监听流程结束</a:t>
            </a:r>
            <a:endParaRPr dirty="0" lang="zh-CN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07982786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zh-CN" dirty="0" lang="en-US" smtClean="0"/>
              <a:t>Activiti</a:t>
            </a:r>
            <a:r>
              <a:rPr dirty="0" lang="zh-CN" smtClean="0"/>
              <a:t>工作流</a:t>
            </a:r>
            <a:endParaRPr dirty="0" lang="zh-CN"/>
          </a:p>
        </p:txBody>
      </p:sp>
      <p:pic>
        <p:nvPicPr>
          <p:cNvPr id="4" name="内容占位符 3"/>
          <p:cNvPicPr>
            <a:picLocks noChangeAspect="1"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212" y="2111396"/>
            <a:ext cx="11563576" cy="430176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0768" y="2706129"/>
            <a:ext cx="864973" cy="369332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altLang="zh-CN" dirty="0" lang="en-US" smtClean="0">
                <a:solidFill>
                  <a:schemeClr val="bg2">
                    <a:lumMod val="75000"/>
                  </a:schemeClr>
                </a:solidFill>
              </a:rPr>
              <a:t>start</a:t>
            </a:r>
            <a:endParaRPr dirty="0" lang="zh-CN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98692" y="5873578"/>
            <a:ext cx="864973" cy="369332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altLang="zh-CN" dirty="0" lang="en-US" smtClean="0">
                <a:solidFill>
                  <a:schemeClr val="bg2">
                    <a:lumMod val="75000"/>
                  </a:schemeClr>
                </a:solidFill>
              </a:rPr>
              <a:t>end</a:t>
            </a:r>
            <a:endParaRPr dirty="0" lang="zh-CN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06780" y="4514334"/>
            <a:ext cx="1655804" cy="369332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dirty="0" lang="zh-CN" smtClean="0">
                <a:solidFill>
                  <a:schemeClr val="bg2">
                    <a:lumMod val="75000"/>
                  </a:schemeClr>
                </a:solidFill>
              </a:rPr>
              <a:t>调用子流程</a:t>
            </a:r>
            <a:endParaRPr dirty="0" lang="zh-CN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30596" y="3748215"/>
            <a:ext cx="864973" cy="369332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dirty="0" lang="zh-CN" smtClean="0">
                <a:solidFill>
                  <a:schemeClr val="bg2">
                    <a:lumMod val="75000"/>
                  </a:schemeClr>
                </a:solidFill>
              </a:rPr>
              <a:t>分支</a:t>
            </a:r>
            <a:endParaRPr dirty="0" lang="zh-CN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12" y="5553676"/>
            <a:ext cx="6671297" cy="1304324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926757" y="3259181"/>
            <a:ext cx="2088292" cy="1255153"/>
          </a:xfrm>
          <a:prstGeom prst="ellipse">
            <a:avLst/>
          </a:prstGeom>
          <a:solidFill>
            <a:srgbClr val="39CDE7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numCol="1" rtlCol="0"/>
          <a:lstStyle/>
          <a:p>
            <a:pPr algn="ctr"/>
            <a:endParaRPr lang="zh-CN"/>
          </a:p>
        </p:txBody>
      </p:sp>
      <p:cxnSp>
        <p:nvCxnSpPr>
          <p:cNvPr id="12" name="直接箭头连接符 11"/>
          <p:cNvCxnSpPr>
            <a:stCxn id="10" idx="4"/>
          </p:cNvCxnSpPr>
          <p:nvPr/>
        </p:nvCxnSpPr>
        <p:spPr>
          <a:xfrm>
            <a:off x="1970903" y="4514334"/>
            <a:ext cx="105032" cy="947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29013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dirty="0" lang="zh-CN" smtClean="0"/>
              <a:t>总结</a:t>
            </a:r>
            <a:endParaRPr dirty="0" 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521127"/>
          </a:xfrm>
        </p:spPr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项目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完成三个新的功能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完善一个原有的功能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发现并协助修复一个严重</a:t>
            </a: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bug</a:t>
            </a:r>
          </a:p>
          <a:p>
            <a:pPr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个人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提高了编程能力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dirty="0" lang="zh-CN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提高了团队协作能力</a:t>
            </a:r>
            <a:endParaRPr altLang="zh-CN" dirty="0" lang="en-US" smtClean="0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  <a:p>
            <a:pPr lvl="1">
              <a:lnSpc>
                <a:spcPct val="150000"/>
              </a:lnSpc>
            </a:pPr>
            <a:r>
              <a:rPr altLang="zh-CN" dirty="0" lang="en-US" smtClean="0">
                <a:latin charset="-122" panose="020B0500000000000000" pitchFamily="34" typeface="思源黑体 Regular"/>
                <a:ea charset="-122" panose="020B0500000000000000" pitchFamily="34" typeface="思源黑体 Regular"/>
              </a:rPr>
              <a:t>……</a:t>
            </a:r>
            <a:endParaRPr dirty="0" lang="zh-CN">
              <a:latin charset="-122" panose="020B0500000000000000" pitchFamily="34" typeface="思源黑体 Regular"/>
              <a:ea charset="-122" panose="020B0500000000000000" pitchFamily="34" typeface="思源黑体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77201501"/>
      </p:ext>
    </p:extLst>
  </p:cSld>
  <p:clrMapOvr>
    <a:masterClrMapping/>
  </p:clrMapOvr>
</p:sld>
</file>

<file path=ppt/theme/theme1.xml><?xml version="1.0" encoding="utf-8"?>
<a:theme xmlns:a="http://schemas.openxmlformats.org/drawingml/2006/main" name="柏林">
  <a:themeElements>
    <a:clrScheme name="Berlin">
      <a:dk1>
        <a:sysClr lastClr="000000" val="windowText"/>
      </a:dk1>
      <a:lt1>
        <a:sysClr lastClr="FFFFFF" val="window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panose="020B0603020202020204"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panose="020B0603020202020204"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algn="ctr" cap="flat" cmpd="sng" w="9525">
          <a:solidFill>
            <a:schemeClr val="phClr"/>
          </a:solidFill>
          <a:prstDash val="solid"/>
        </a:ln>
        <a:ln algn="ctr" cap="flat" cmpd="sng" w="12700">
          <a:solidFill>
            <a:schemeClr val="phClr"/>
          </a:solidFill>
          <a:prstDash val="solid"/>
        </a:ln>
        <a:ln algn="ctr" cap="flat" cmpd="sng"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7B5DBA9E-B069-418E-9360-A61BDD0615A4}" name="Berlin" vid="{C7DC10E3-4FF5-456B-A359-A0F378C1E5FB}"/>
    </a:ext>
  </a:extLst>
</a:theme>
</file>

<file path=ppt/theme/theme2.xml><?xml version="1.0" encoding="utf-8"?>
<a:theme xmlns:a="http://schemas.openxmlformats.org/drawingml/2006/main" name="柏林">
  <a:themeElements>
    <a:clrScheme name="Berlin">
      <a:dk1>
        <a:sysClr lastClr="000000" val="windowText"/>
      </a:dk1>
      <a:lt1>
        <a:sysClr lastClr="FFFFFF" val="window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panose="020B0603020202020204"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panose="020B0603020202020204"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algn="ctr" cap="flat" cmpd="sng" w="9525">
          <a:solidFill>
            <a:schemeClr val="phClr"/>
          </a:solidFill>
          <a:prstDash val="solid"/>
        </a:ln>
        <a:ln algn="ctr" cap="flat" cmpd="sng" w="12700">
          <a:solidFill>
            <a:schemeClr val="phClr"/>
          </a:solidFill>
          <a:prstDash val="solid"/>
        </a:ln>
        <a:ln algn="ctr" cap="flat" cmpd="sng"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7B5DBA9E-B069-418E-9360-A61BDD0615A4}" name="Berlin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TM04033917[[fn=柏林]]</Template>
  <Company/>
  <Words>270</Words>
  <Paragraphs>42</Paragraphs>
  <Slides>7</Slides>
  <Notes>0</Notes>
  <TotalTime>65</TotalTime>
  <HiddenSlides>0</HiddenSlides>
  <MMClips>0</MMClips>
  <ScaleCrop>false</ScaleCrop>
  <HeadingPairs>
    <vt:vector baseType="variant" size="6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baseType="lpstr" size="12">
      <vt:lpstr>思源黑体 Regular</vt:lpstr>
      <vt:lpstr>宋体</vt:lpstr>
      <vt:lpstr>Arial</vt:lpstr>
      <vt:lpstr>Trebuchet MS</vt:lpstr>
      <vt:lpstr>柏林</vt:lpstr>
      <vt:lpstr>暑期实习总结</vt:lpstr>
      <vt:lpstr>学习Java基础知识</vt:lpstr>
      <vt:lpstr>Java小测试</vt:lpstr>
      <vt:lpstr>Java小测试</vt:lpstr>
      <vt:lpstr>Activiti工作流</vt:lpstr>
      <vt:lpstr>Activiti工作流</vt:lpstr>
      <vt:lpstr>总结</vt:lpstr>
    </vt:vector>
  </TitlesOfParts>
  <LinksUpToDate>false</LinksUpToDate>
  <SharedDoc>false</SharedDoc>
  <HyperlinksChanged>false</HyperlinksChanged>
  <Application>Microsoft Office PowerPoint</Application>
  <AppVersion>16.0000</AppVersion>
  <PresentationFormat>宽屏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2017-09-07T04:56:55Z</dcterms:created>
  <dc:creator>Rongren Xu</dc:creator>
  <cp:lastModifiedBy>Rongren Xu</cp:lastModifiedBy>
  <dcterms:modified xsi:type="dcterms:W3CDTF">2017-09-07T06:02:53Z</dcterms:modified>
  <cp:revision>6</cp:revision>
  <dc:title>暑期实习总结</dc:title>
</cp:coreProperties>
</file>