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653" r:id="rId2"/>
  </p:sldMasterIdLst>
  <p:sldIdLst>
    <p:sldId id="259" r:id="rId3"/>
    <p:sldId id="260" r:id="rId4"/>
    <p:sldId id="261" r:id="rId5"/>
    <p:sldId id="289" r:id="rId6"/>
    <p:sldId id="290" r:id="rId7"/>
    <p:sldId id="291" r:id="rId8"/>
    <p:sldId id="292" r:id="rId9"/>
    <p:sldId id="262" r:id="rId10"/>
    <p:sldId id="293" r:id="rId11"/>
    <p:sldId id="294" r:id="rId12"/>
    <p:sldId id="295" r:id="rId13"/>
    <p:sldId id="296" r:id="rId14"/>
    <p:sldId id="278" r:id="rId15"/>
    <p:sldId id="297" r:id="rId16"/>
    <p:sldId id="298" r:id="rId17"/>
    <p:sldId id="29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FF0000"/>
    <a:srgbClr val="0000FF"/>
    <a:srgbClr val="000000"/>
    <a:srgbClr val="CADCEE"/>
    <a:srgbClr val="006666"/>
    <a:srgbClr val="777777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9.emf"/><Relationship Id="rId3" Type="http://schemas.openxmlformats.org/officeDocument/2006/relationships/image" Target="../media/image94.emf"/><Relationship Id="rId7" Type="http://schemas.openxmlformats.org/officeDocument/2006/relationships/image" Target="../media/image98.emf"/><Relationship Id="rId12" Type="http://schemas.openxmlformats.org/officeDocument/2006/relationships/image" Target="../media/image103.emf"/><Relationship Id="rId2" Type="http://schemas.openxmlformats.org/officeDocument/2006/relationships/image" Target="../media/image93.emf"/><Relationship Id="rId1" Type="http://schemas.openxmlformats.org/officeDocument/2006/relationships/image" Target="../media/image92.emf"/><Relationship Id="rId6" Type="http://schemas.openxmlformats.org/officeDocument/2006/relationships/image" Target="../media/image97.emf"/><Relationship Id="rId11" Type="http://schemas.openxmlformats.org/officeDocument/2006/relationships/image" Target="../media/image102.emf"/><Relationship Id="rId5" Type="http://schemas.openxmlformats.org/officeDocument/2006/relationships/image" Target="../media/image96.emf"/><Relationship Id="rId10" Type="http://schemas.openxmlformats.org/officeDocument/2006/relationships/image" Target="../media/image101.emf"/><Relationship Id="rId4" Type="http://schemas.openxmlformats.org/officeDocument/2006/relationships/image" Target="../media/image95.emf"/><Relationship Id="rId9" Type="http://schemas.openxmlformats.org/officeDocument/2006/relationships/image" Target="../media/image100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image" Target="../media/image106.emf"/><Relationship Id="rId7" Type="http://schemas.openxmlformats.org/officeDocument/2006/relationships/image" Target="../media/image110.emf"/><Relationship Id="rId2" Type="http://schemas.openxmlformats.org/officeDocument/2006/relationships/image" Target="../media/image105.emf"/><Relationship Id="rId1" Type="http://schemas.openxmlformats.org/officeDocument/2006/relationships/image" Target="../media/image104.png"/><Relationship Id="rId6" Type="http://schemas.openxmlformats.org/officeDocument/2006/relationships/image" Target="../media/image109.emf"/><Relationship Id="rId5" Type="http://schemas.openxmlformats.org/officeDocument/2006/relationships/image" Target="../media/image108.emf"/><Relationship Id="rId4" Type="http://schemas.openxmlformats.org/officeDocument/2006/relationships/image" Target="../media/image107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image" Target="../media/image114.emf"/><Relationship Id="rId7" Type="http://schemas.openxmlformats.org/officeDocument/2006/relationships/image" Target="../media/image118.emf"/><Relationship Id="rId2" Type="http://schemas.openxmlformats.org/officeDocument/2006/relationships/image" Target="../media/image113.emf"/><Relationship Id="rId1" Type="http://schemas.openxmlformats.org/officeDocument/2006/relationships/image" Target="../media/image112.png"/><Relationship Id="rId6" Type="http://schemas.openxmlformats.org/officeDocument/2006/relationships/image" Target="../media/image117.emf"/><Relationship Id="rId5" Type="http://schemas.openxmlformats.org/officeDocument/2006/relationships/image" Target="../media/image116.emf"/><Relationship Id="rId4" Type="http://schemas.openxmlformats.org/officeDocument/2006/relationships/image" Target="../media/image115.emf"/><Relationship Id="rId9" Type="http://schemas.openxmlformats.org/officeDocument/2006/relationships/image" Target="../media/image12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13" Type="http://schemas.openxmlformats.org/officeDocument/2006/relationships/image" Target="../media/image134.emf"/><Relationship Id="rId3" Type="http://schemas.openxmlformats.org/officeDocument/2006/relationships/image" Target="../media/image124.emf"/><Relationship Id="rId7" Type="http://schemas.openxmlformats.org/officeDocument/2006/relationships/image" Target="../media/image128.emf"/><Relationship Id="rId12" Type="http://schemas.openxmlformats.org/officeDocument/2006/relationships/image" Target="../media/image133.emf"/><Relationship Id="rId17" Type="http://schemas.openxmlformats.org/officeDocument/2006/relationships/image" Target="../media/image138.emf"/><Relationship Id="rId2" Type="http://schemas.openxmlformats.org/officeDocument/2006/relationships/image" Target="../media/image123.emf"/><Relationship Id="rId16" Type="http://schemas.openxmlformats.org/officeDocument/2006/relationships/image" Target="../media/image137.emf"/><Relationship Id="rId1" Type="http://schemas.openxmlformats.org/officeDocument/2006/relationships/image" Target="../media/image122.emf"/><Relationship Id="rId6" Type="http://schemas.openxmlformats.org/officeDocument/2006/relationships/image" Target="../media/image127.emf"/><Relationship Id="rId11" Type="http://schemas.openxmlformats.org/officeDocument/2006/relationships/image" Target="../media/image132.emf"/><Relationship Id="rId5" Type="http://schemas.openxmlformats.org/officeDocument/2006/relationships/image" Target="../media/image126.emf"/><Relationship Id="rId15" Type="http://schemas.openxmlformats.org/officeDocument/2006/relationships/image" Target="../media/image136.emf"/><Relationship Id="rId10" Type="http://schemas.openxmlformats.org/officeDocument/2006/relationships/image" Target="../media/image131.emf"/><Relationship Id="rId4" Type="http://schemas.openxmlformats.org/officeDocument/2006/relationships/image" Target="../media/image125.emf"/><Relationship Id="rId9" Type="http://schemas.openxmlformats.org/officeDocument/2006/relationships/image" Target="../media/image130.emf"/><Relationship Id="rId14" Type="http://schemas.openxmlformats.org/officeDocument/2006/relationships/image" Target="../media/image135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2" Type="http://schemas.openxmlformats.org/officeDocument/2006/relationships/image" Target="../media/image140.emf"/><Relationship Id="rId1" Type="http://schemas.openxmlformats.org/officeDocument/2006/relationships/image" Target="../media/image139.emf"/><Relationship Id="rId5" Type="http://schemas.openxmlformats.org/officeDocument/2006/relationships/image" Target="../media/image143.png"/><Relationship Id="rId4" Type="http://schemas.openxmlformats.org/officeDocument/2006/relationships/image" Target="../media/image142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emf"/><Relationship Id="rId3" Type="http://schemas.openxmlformats.org/officeDocument/2006/relationships/image" Target="../media/image146.emf"/><Relationship Id="rId7" Type="http://schemas.openxmlformats.org/officeDocument/2006/relationships/image" Target="../media/image150.emf"/><Relationship Id="rId2" Type="http://schemas.openxmlformats.org/officeDocument/2006/relationships/image" Target="../media/image145.emf"/><Relationship Id="rId1" Type="http://schemas.openxmlformats.org/officeDocument/2006/relationships/image" Target="../media/image144.emf"/><Relationship Id="rId6" Type="http://schemas.openxmlformats.org/officeDocument/2006/relationships/image" Target="../media/image149.emf"/><Relationship Id="rId5" Type="http://schemas.openxmlformats.org/officeDocument/2006/relationships/image" Target="../media/image148.emf"/><Relationship Id="rId4" Type="http://schemas.openxmlformats.org/officeDocument/2006/relationships/image" Target="../media/image147.emf"/><Relationship Id="rId9" Type="http://schemas.openxmlformats.org/officeDocument/2006/relationships/image" Target="../media/image15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6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12" Type="http://schemas.openxmlformats.org/officeDocument/2006/relationships/image" Target="../media/image25.emf"/><Relationship Id="rId2" Type="http://schemas.openxmlformats.org/officeDocument/2006/relationships/image" Target="../media/image15.emf"/><Relationship Id="rId16" Type="http://schemas.openxmlformats.org/officeDocument/2006/relationships/image" Target="../media/image29.emf"/><Relationship Id="rId1" Type="http://schemas.openxmlformats.org/officeDocument/2006/relationships/image" Target="../media/image14.emf"/><Relationship Id="rId6" Type="http://schemas.openxmlformats.org/officeDocument/2006/relationships/image" Target="../media/image19.emf"/><Relationship Id="rId11" Type="http://schemas.openxmlformats.org/officeDocument/2006/relationships/image" Target="../media/image24.emf"/><Relationship Id="rId5" Type="http://schemas.openxmlformats.org/officeDocument/2006/relationships/image" Target="../media/image18.emf"/><Relationship Id="rId15" Type="http://schemas.openxmlformats.org/officeDocument/2006/relationships/image" Target="../media/image2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Relationship Id="rId14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image" Target="../media/image42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12" Type="http://schemas.openxmlformats.org/officeDocument/2006/relationships/image" Target="../media/image41.emf"/><Relationship Id="rId2" Type="http://schemas.openxmlformats.org/officeDocument/2006/relationships/image" Target="../media/image31.emf"/><Relationship Id="rId16" Type="http://schemas.openxmlformats.org/officeDocument/2006/relationships/image" Target="../media/image45.emf"/><Relationship Id="rId1" Type="http://schemas.openxmlformats.org/officeDocument/2006/relationships/image" Target="../media/image30.emf"/><Relationship Id="rId6" Type="http://schemas.openxmlformats.org/officeDocument/2006/relationships/image" Target="../media/image35.emf"/><Relationship Id="rId11" Type="http://schemas.openxmlformats.org/officeDocument/2006/relationships/image" Target="../media/image40.emf"/><Relationship Id="rId5" Type="http://schemas.openxmlformats.org/officeDocument/2006/relationships/image" Target="../media/image34.emf"/><Relationship Id="rId15" Type="http://schemas.openxmlformats.org/officeDocument/2006/relationships/image" Target="../media/image4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Relationship Id="rId14" Type="http://schemas.openxmlformats.org/officeDocument/2006/relationships/image" Target="../media/image43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image" Target="../media/image59.png"/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12" Type="http://schemas.openxmlformats.org/officeDocument/2006/relationships/image" Target="../media/image58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Relationship Id="rId6" Type="http://schemas.openxmlformats.org/officeDocument/2006/relationships/image" Target="../media/image52.emf"/><Relationship Id="rId11" Type="http://schemas.openxmlformats.org/officeDocument/2006/relationships/image" Target="../media/image57.emf"/><Relationship Id="rId5" Type="http://schemas.openxmlformats.org/officeDocument/2006/relationships/image" Target="../media/image51.emf"/><Relationship Id="rId10" Type="http://schemas.openxmlformats.org/officeDocument/2006/relationships/image" Target="../media/image56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Relationship Id="rId9" Type="http://schemas.openxmlformats.org/officeDocument/2006/relationships/image" Target="../media/image6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2" Type="http://schemas.openxmlformats.org/officeDocument/2006/relationships/image" Target="../media/image70.emf"/><Relationship Id="rId1" Type="http://schemas.openxmlformats.org/officeDocument/2006/relationships/image" Target="../media/image69.emf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13" Type="http://schemas.openxmlformats.org/officeDocument/2006/relationships/image" Target="../media/image88.emf"/><Relationship Id="rId3" Type="http://schemas.openxmlformats.org/officeDocument/2006/relationships/image" Target="../media/image78.emf"/><Relationship Id="rId7" Type="http://schemas.openxmlformats.org/officeDocument/2006/relationships/image" Target="../media/image82.emf"/><Relationship Id="rId12" Type="http://schemas.openxmlformats.org/officeDocument/2006/relationships/image" Target="../media/image87.emf"/><Relationship Id="rId2" Type="http://schemas.openxmlformats.org/officeDocument/2006/relationships/image" Target="../media/image77.emf"/><Relationship Id="rId16" Type="http://schemas.openxmlformats.org/officeDocument/2006/relationships/image" Target="../media/image91.emf"/><Relationship Id="rId1" Type="http://schemas.openxmlformats.org/officeDocument/2006/relationships/image" Target="../media/image76.emf"/><Relationship Id="rId6" Type="http://schemas.openxmlformats.org/officeDocument/2006/relationships/image" Target="../media/image81.emf"/><Relationship Id="rId11" Type="http://schemas.openxmlformats.org/officeDocument/2006/relationships/image" Target="../media/image86.emf"/><Relationship Id="rId5" Type="http://schemas.openxmlformats.org/officeDocument/2006/relationships/image" Target="../media/image80.emf"/><Relationship Id="rId15" Type="http://schemas.openxmlformats.org/officeDocument/2006/relationships/image" Target="../media/image90.emf"/><Relationship Id="rId10" Type="http://schemas.openxmlformats.org/officeDocument/2006/relationships/image" Target="../media/image85.emf"/><Relationship Id="rId4" Type="http://schemas.openxmlformats.org/officeDocument/2006/relationships/image" Target="../media/image79.emf"/><Relationship Id="rId9" Type="http://schemas.openxmlformats.org/officeDocument/2006/relationships/image" Target="../media/image84.emf"/><Relationship Id="rId14" Type="http://schemas.openxmlformats.org/officeDocument/2006/relationships/image" Target="../media/image8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99924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28318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37929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4701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44357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4695825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03248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10576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34832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81059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417594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48710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1170255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09772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49879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标题和两项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half" idx="3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199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778746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6808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450275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029733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5781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5590558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3006759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2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66" name="Picture 30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39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0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233D3EEA-E416-4C7D-B9CB-57E828133ED0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4343" name="Picture 7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4346" name="Picture 1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3" name="Picture 17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1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7" name="Picture 21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8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9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0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1" name="Picture 2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2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3" name="Picture 27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4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5" name="Picture 2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Text Box 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第四章    解析函数的级数表示    </a:t>
            </a:r>
          </a:p>
        </p:txBody>
      </p:sp>
      <p:pic>
        <p:nvPicPr>
          <p:cNvPr id="14367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1" name="Picture 31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3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4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8693985C-E795-4EA0-B556-CA7FAE10BEBD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位图图像" r:id="rId16" imgW="1457143" imgH="762106" progId="Paint.Picture">
                  <p:embed/>
                </p:oleObj>
              </mc:Choice>
              <mc:Fallback>
                <p:oleObj name="位图图像" r:id="rId16" imgW="1457143" imgH="762106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5367" name="Picture 7" descr="GIF-378"/>
          <p:cNvPicPr>
            <a:picLocks noChangeAspect="1" noChangeArrowheads="1" noCrop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0" name="Rectangle 10"/>
          <p:cNvSpPr>
            <a:spLocks noChangeArrowheads="1"/>
          </p:cNvSpPr>
          <p:nvPr userDrawn="1"/>
        </p:nvSpPr>
        <p:spPr bwMode="auto">
          <a:xfrm>
            <a:off x="528638" y="60325"/>
            <a:ext cx="3530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§4.1  </a:t>
            </a:r>
            <a:r>
              <a:rPr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复数项级数    </a:t>
            </a:r>
            <a:endParaRPr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371" name="Picture 11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5" name="Picture 15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xsf"/>
          <p:cNvPicPr>
            <a:picLocks noChangeAspect="1" noChangeArrowheads="1"/>
          </p:cNvPicPr>
          <p:nvPr userDrawn="1"/>
        </p:nvPicPr>
        <p:blipFill>
          <a:blip r:embed="rId19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3" name="Picture 23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5" name="Picture 25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7" name="Picture 2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8" name="Picture 28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9" name="Picture 29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90" name="Picture 30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29" name="Text Box 6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第四章    解析函数的级数表示    </a:t>
            </a:r>
          </a:p>
        </p:txBody>
      </p:sp>
      <p:pic>
        <p:nvPicPr>
          <p:cNvPr id="15430" name="Picture 70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13" Type="http://schemas.openxmlformats.org/officeDocument/2006/relationships/image" Target="../media/image96.emf"/><Relationship Id="rId18" Type="http://schemas.openxmlformats.org/officeDocument/2006/relationships/oleObject" Target="../embeddings/oleObject96.bin"/><Relationship Id="rId26" Type="http://schemas.openxmlformats.org/officeDocument/2006/relationships/oleObject" Target="../embeddings/oleObject100.bin"/><Relationship Id="rId3" Type="http://schemas.openxmlformats.org/officeDocument/2006/relationships/image" Target="../media/image4.png"/><Relationship Id="rId21" Type="http://schemas.openxmlformats.org/officeDocument/2006/relationships/image" Target="../media/image100.emf"/><Relationship Id="rId7" Type="http://schemas.openxmlformats.org/officeDocument/2006/relationships/image" Target="../media/image93.emf"/><Relationship Id="rId12" Type="http://schemas.openxmlformats.org/officeDocument/2006/relationships/oleObject" Target="../embeddings/oleObject93.bin"/><Relationship Id="rId17" Type="http://schemas.openxmlformats.org/officeDocument/2006/relationships/image" Target="../media/image98.emf"/><Relationship Id="rId25" Type="http://schemas.openxmlformats.org/officeDocument/2006/relationships/image" Target="../media/image102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5.bin"/><Relationship Id="rId20" Type="http://schemas.openxmlformats.org/officeDocument/2006/relationships/oleObject" Target="../embeddings/oleObject97.bin"/><Relationship Id="rId29" Type="http://schemas.openxmlformats.org/officeDocument/2006/relationships/image" Target="../media/image2.png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90.bin"/><Relationship Id="rId11" Type="http://schemas.openxmlformats.org/officeDocument/2006/relationships/image" Target="../media/image95.emf"/><Relationship Id="rId24" Type="http://schemas.openxmlformats.org/officeDocument/2006/relationships/oleObject" Target="../embeddings/oleObject99.bin"/><Relationship Id="rId5" Type="http://schemas.openxmlformats.org/officeDocument/2006/relationships/image" Target="../media/image92.emf"/><Relationship Id="rId15" Type="http://schemas.openxmlformats.org/officeDocument/2006/relationships/image" Target="../media/image97.emf"/><Relationship Id="rId23" Type="http://schemas.openxmlformats.org/officeDocument/2006/relationships/image" Target="../media/image101.emf"/><Relationship Id="rId28" Type="http://schemas.openxmlformats.org/officeDocument/2006/relationships/image" Target="../media/image46.png"/><Relationship Id="rId10" Type="http://schemas.openxmlformats.org/officeDocument/2006/relationships/oleObject" Target="../embeddings/oleObject92.bin"/><Relationship Id="rId19" Type="http://schemas.openxmlformats.org/officeDocument/2006/relationships/image" Target="../media/image99.emf"/><Relationship Id="rId4" Type="http://schemas.openxmlformats.org/officeDocument/2006/relationships/oleObject" Target="../embeddings/oleObject89.bin"/><Relationship Id="rId9" Type="http://schemas.openxmlformats.org/officeDocument/2006/relationships/image" Target="../media/image94.emf"/><Relationship Id="rId14" Type="http://schemas.openxmlformats.org/officeDocument/2006/relationships/oleObject" Target="../embeddings/oleObject94.bin"/><Relationship Id="rId22" Type="http://schemas.openxmlformats.org/officeDocument/2006/relationships/oleObject" Target="../embeddings/oleObject98.bin"/><Relationship Id="rId27" Type="http://schemas.openxmlformats.org/officeDocument/2006/relationships/image" Target="../media/image10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3.bin"/><Relationship Id="rId13" Type="http://schemas.openxmlformats.org/officeDocument/2006/relationships/image" Target="../media/image108.emf"/><Relationship Id="rId18" Type="http://schemas.openxmlformats.org/officeDocument/2006/relationships/oleObject" Target="../embeddings/oleObject108.bin"/><Relationship Id="rId3" Type="http://schemas.openxmlformats.org/officeDocument/2006/relationships/oleObject" Target="../embeddings/oleObject101.bin"/><Relationship Id="rId7" Type="http://schemas.openxmlformats.org/officeDocument/2006/relationships/image" Target="../media/image105.emf"/><Relationship Id="rId12" Type="http://schemas.openxmlformats.org/officeDocument/2006/relationships/oleObject" Target="../embeddings/oleObject105.bin"/><Relationship Id="rId17" Type="http://schemas.openxmlformats.org/officeDocument/2006/relationships/image" Target="../media/image11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07.bin"/><Relationship Id="rId20" Type="http://schemas.openxmlformats.org/officeDocument/2006/relationships/image" Target="../media/image2.png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02.bin"/><Relationship Id="rId11" Type="http://schemas.openxmlformats.org/officeDocument/2006/relationships/image" Target="../media/image107.emf"/><Relationship Id="rId5" Type="http://schemas.openxmlformats.org/officeDocument/2006/relationships/image" Target="../media/image4.png"/><Relationship Id="rId15" Type="http://schemas.openxmlformats.org/officeDocument/2006/relationships/image" Target="../media/image109.emf"/><Relationship Id="rId10" Type="http://schemas.openxmlformats.org/officeDocument/2006/relationships/oleObject" Target="../embeddings/oleObject104.bin"/><Relationship Id="rId19" Type="http://schemas.openxmlformats.org/officeDocument/2006/relationships/image" Target="../media/image111.emf"/><Relationship Id="rId4" Type="http://schemas.openxmlformats.org/officeDocument/2006/relationships/image" Target="../media/image104.png"/><Relationship Id="rId9" Type="http://schemas.openxmlformats.org/officeDocument/2006/relationships/image" Target="../media/image106.emf"/><Relationship Id="rId14" Type="http://schemas.openxmlformats.org/officeDocument/2006/relationships/oleObject" Target="../embeddings/oleObject10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1.bin"/><Relationship Id="rId13" Type="http://schemas.openxmlformats.org/officeDocument/2006/relationships/image" Target="../media/image116.emf"/><Relationship Id="rId18" Type="http://schemas.openxmlformats.org/officeDocument/2006/relationships/oleObject" Target="../embeddings/oleObject116.bin"/><Relationship Id="rId3" Type="http://schemas.openxmlformats.org/officeDocument/2006/relationships/oleObject" Target="../embeddings/oleObject109.bin"/><Relationship Id="rId21" Type="http://schemas.openxmlformats.org/officeDocument/2006/relationships/image" Target="../media/image120.emf"/><Relationship Id="rId7" Type="http://schemas.openxmlformats.org/officeDocument/2006/relationships/image" Target="../media/image113.emf"/><Relationship Id="rId12" Type="http://schemas.openxmlformats.org/officeDocument/2006/relationships/oleObject" Target="../embeddings/oleObject113.bin"/><Relationship Id="rId17" Type="http://schemas.openxmlformats.org/officeDocument/2006/relationships/image" Target="../media/image118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15.bin"/><Relationship Id="rId20" Type="http://schemas.openxmlformats.org/officeDocument/2006/relationships/oleObject" Target="../embeddings/oleObject117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10.bin"/><Relationship Id="rId11" Type="http://schemas.openxmlformats.org/officeDocument/2006/relationships/image" Target="../media/image115.emf"/><Relationship Id="rId24" Type="http://schemas.openxmlformats.org/officeDocument/2006/relationships/image" Target="../media/image2.png"/><Relationship Id="rId5" Type="http://schemas.openxmlformats.org/officeDocument/2006/relationships/image" Target="../media/image4.png"/><Relationship Id="rId15" Type="http://schemas.openxmlformats.org/officeDocument/2006/relationships/image" Target="../media/image117.emf"/><Relationship Id="rId23" Type="http://schemas.openxmlformats.org/officeDocument/2006/relationships/image" Target="../media/image46.png"/><Relationship Id="rId10" Type="http://schemas.openxmlformats.org/officeDocument/2006/relationships/oleObject" Target="../embeddings/oleObject112.bin"/><Relationship Id="rId19" Type="http://schemas.openxmlformats.org/officeDocument/2006/relationships/image" Target="../media/image119.emf"/><Relationship Id="rId4" Type="http://schemas.openxmlformats.org/officeDocument/2006/relationships/image" Target="../media/image112.png"/><Relationship Id="rId9" Type="http://schemas.openxmlformats.org/officeDocument/2006/relationships/image" Target="../media/image114.emf"/><Relationship Id="rId14" Type="http://schemas.openxmlformats.org/officeDocument/2006/relationships/oleObject" Target="../embeddings/oleObject114.bin"/><Relationship Id="rId22" Type="http://schemas.openxmlformats.org/officeDocument/2006/relationships/image" Target="../media/image12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6.emf"/><Relationship Id="rId18" Type="http://schemas.openxmlformats.org/officeDocument/2006/relationships/oleObject" Target="../embeddings/oleObject125.bin"/><Relationship Id="rId26" Type="http://schemas.openxmlformats.org/officeDocument/2006/relationships/oleObject" Target="../embeddings/oleObject129.bin"/><Relationship Id="rId39" Type="http://schemas.openxmlformats.org/officeDocument/2006/relationships/image" Target="../media/image2.png"/><Relationship Id="rId21" Type="http://schemas.openxmlformats.org/officeDocument/2006/relationships/image" Target="../media/image130.emf"/><Relationship Id="rId34" Type="http://schemas.openxmlformats.org/officeDocument/2006/relationships/oleObject" Target="../embeddings/oleObject133.bin"/><Relationship Id="rId7" Type="http://schemas.openxmlformats.org/officeDocument/2006/relationships/image" Target="../media/image123.emf"/><Relationship Id="rId12" Type="http://schemas.openxmlformats.org/officeDocument/2006/relationships/oleObject" Target="../embeddings/oleObject122.bin"/><Relationship Id="rId17" Type="http://schemas.openxmlformats.org/officeDocument/2006/relationships/image" Target="../media/image128.emf"/><Relationship Id="rId25" Type="http://schemas.openxmlformats.org/officeDocument/2006/relationships/image" Target="../media/image132.emf"/><Relationship Id="rId33" Type="http://schemas.openxmlformats.org/officeDocument/2006/relationships/image" Target="../media/image136.emf"/><Relationship Id="rId38" Type="http://schemas.openxmlformats.org/officeDocument/2006/relationships/image" Target="../media/image46.png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124.bin"/><Relationship Id="rId20" Type="http://schemas.openxmlformats.org/officeDocument/2006/relationships/oleObject" Target="../embeddings/oleObject126.bin"/><Relationship Id="rId29" Type="http://schemas.openxmlformats.org/officeDocument/2006/relationships/image" Target="../media/image134.emf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19.bin"/><Relationship Id="rId11" Type="http://schemas.openxmlformats.org/officeDocument/2006/relationships/image" Target="../media/image125.emf"/><Relationship Id="rId24" Type="http://schemas.openxmlformats.org/officeDocument/2006/relationships/oleObject" Target="../embeddings/oleObject128.bin"/><Relationship Id="rId32" Type="http://schemas.openxmlformats.org/officeDocument/2006/relationships/oleObject" Target="../embeddings/oleObject132.bin"/><Relationship Id="rId37" Type="http://schemas.openxmlformats.org/officeDocument/2006/relationships/image" Target="../media/image138.emf"/><Relationship Id="rId5" Type="http://schemas.openxmlformats.org/officeDocument/2006/relationships/image" Target="../media/image122.emf"/><Relationship Id="rId15" Type="http://schemas.openxmlformats.org/officeDocument/2006/relationships/image" Target="../media/image127.emf"/><Relationship Id="rId23" Type="http://schemas.openxmlformats.org/officeDocument/2006/relationships/image" Target="../media/image131.emf"/><Relationship Id="rId28" Type="http://schemas.openxmlformats.org/officeDocument/2006/relationships/oleObject" Target="../embeddings/oleObject130.bin"/><Relationship Id="rId36" Type="http://schemas.openxmlformats.org/officeDocument/2006/relationships/oleObject" Target="../embeddings/oleObject134.bin"/><Relationship Id="rId10" Type="http://schemas.openxmlformats.org/officeDocument/2006/relationships/oleObject" Target="../embeddings/oleObject121.bin"/><Relationship Id="rId19" Type="http://schemas.openxmlformats.org/officeDocument/2006/relationships/image" Target="../media/image129.emf"/><Relationship Id="rId31" Type="http://schemas.openxmlformats.org/officeDocument/2006/relationships/image" Target="../media/image135.emf"/><Relationship Id="rId4" Type="http://schemas.openxmlformats.org/officeDocument/2006/relationships/oleObject" Target="../embeddings/oleObject118.bin"/><Relationship Id="rId9" Type="http://schemas.openxmlformats.org/officeDocument/2006/relationships/image" Target="../media/image124.emf"/><Relationship Id="rId14" Type="http://schemas.openxmlformats.org/officeDocument/2006/relationships/oleObject" Target="../embeddings/oleObject123.bin"/><Relationship Id="rId22" Type="http://schemas.openxmlformats.org/officeDocument/2006/relationships/oleObject" Target="../embeddings/oleObject127.bin"/><Relationship Id="rId27" Type="http://schemas.openxmlformats.org/officeDocument/2006/relationships/image" Target="../media/image133.emf"/><Relationship Id="rId30" Type="http://schemas.openxmlformats.org/officeDocument/2006/relationships/oleObject" Target="../embeddings/oleObject131.bin"/><Relationship Id="rId35" Type="http://schemas.openxmlformats.org/officeDocument/2006/relationships/image" Target="../media/image137.emf"/><Relationship Id="rId8" Type="http://schemas.openxmlformats.org/officeDocument/2006/relationships/oleObject" Target="../embeddings/oleObject120.bin"/><Relationship Id="rId3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7.bin"/><Relationship Id="rId13" Type="http://schemas.openxmlformats.org/officeDocument/2006/relationships/image" Target="../media/image143.png"/><Relationship Id="rId3" Type="http://schemas.openxmlformats.org/officeDocument/2006/relationships/image" Target="../media/image4.png"/><Relationship Id="rId7" Type="http://schemas.openxmlformats.org/officeDocument/2006/relationships/image" Target="../media/image140.emf"/><Relationship Id="rId12" Type="http://schemas.openxmlformats.org/officeDocument/2006/relationships/oleObject" Target="../embeddings/oleObject13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36.bin"/><Relationship Id="rId11" Type="http://schemas.openxmlformats.org/officeDocument/2006/relationships/image" Target="../media/image142.emf"/><Relationship Id="rId5" Type="http://schemas.openxmlformats.org/officeDocument/2006/relationships/image" Target="../media/image139.emf"/><Relationship Id="rId10" Type="http://schemas.openxmlformats.org/officeDocument/2006/relationships/oleObject" Target="../embeddings/oleObject138.bin"/><Relationship Id="rId4" Type="http://schemas.openxmlformats.org/officeDocument/2006/relationships/oleObject" Target="../embeddings/oleObject135.bin"/><Relationship Id="rId9" Type="http://schemas.openxmlformats.org/officeDocument/2006/relationships/image" Target="../media/image141.emf"/><Relationship Id="rId1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2.bin"/><Relationship Id="rId13" Type="http://schemas.openxmlformats.org/officeDocument/2006/relationships/image" Target="../media/image148.emf"/><Relationship Id="rId18" Type="http://schemas.openxmlformats.org/officeDocument/2006/relationships/oleObject" Target="../embeddings/oleObject147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48.bin"/><Relationship Id="rId7" Type="http://schemas.openxmlformats.org/officeDocument/2006/relationships/image" Target="../media/image145.emf"/><Relationship Id="rId12" Type="http://schemas.openxmlformats.org/officeDocument/2006/relationships/oleObject" Target="../embeddings/oleObject144.bin"/><Relationship Id="rId17" Type="http://schemas.openxmlformats.org/officeDocument/2006/relationships/image" Target="../media/image15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46.bin"/><Relationship Id="rId20" Type="http://schemas.openxmlformats.org/officeDocument/2006/relationships/image" Target="../media/image46.png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41.bin"/><Relationship Id="rId11" Type="http://schemas.openxmlformats.org/officeDocument/2006/relationships/image" Target="../media/image147.emf"/><Relationship Id="rId5" Type="http://schemas.openxmlformats.org/officeDocument/2006/relationships/image" Target="../media/image144.emf"/><Relationship Id="rId15" Type="http://schemas.openxmlformats.org/officeDocument/2006/relationships/image" Target="../media/image149.emf"/><Relationship Id="rId23" Type="http://schemas.openxmlformats.org/officeDocument/2006/relationships/image" Target="../media/image2.png"/><Relationship Id="rId10" Type="http://schemas.openxmlformats.org/officeDocument/2006/relationships/oleObject" Target="../embeddings/oleObject143.bin"/><Relationship Id="rId19" Type="http://schemas.openxmlformats.org/officeDocument/2006/relationships/image" Target="../media/image151.emf"/><Relationship Id="rId4" Type="http://schemas.openxmlformats.org/officeDocument/2006/relationships/oleObject" Target="../embeddings/oleObject140.bin"/><Relationship Id="rId9" Type="http://schemas.openxmlformats.org/officeDocument/2006/relationships/image" Target="../media/image146.emf"/><Relationship Id="rId14" Type="http://schemas.openxmlformats.org/officeDocument/2006/relationships/oleObject" Target="../embeddings/oleObject145.bin"/><Relationship Id="rId22" Type="http://schemas.openxmlformats.org/officeDocument/2006/relationships/image" Target="../media/image1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9.e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1.bin"/><Relationship Id="rId7" Type="http://schemas.openxmlformats.org/officeDocument/2006/relationships/image" Target="../media/image6.e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1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2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2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emf"/><Relationship Id="rId14" Type="http://schemas.openxmlformats.org/officeDocument/2006/relationships/oleObject" Target="../embeddings/oleObject8.bin"/><Relationship Id="rId2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emf"/><Relationship Id="rId18" Type="http://schemas.openxmlformats.org/officeDocument/2006/relationships/oleObject" Target="../embeddings/oleObject19.bin"/><Relationship Id="rId26" Type="http://schemas.openxmlformats.org/officeDocument/2006/relationships/oleObject" Target="../embeddings/oleObject23.bin"/><Relationship Id="rId3" Type="http://schemas.openxmlformats.org/officeDocument/2006/relationships/image" Target="../media/image4.png"/><Relationship Id="rId21" Type="http://schemas.openxmlformats.org/officeDocument/2006/relationships/image" Target="../media/image22.emf"/><Relationship Id="rId34" Type="http://schemas.openxmlformats.org/officeDocument/2006/relationships/oleObject" Target="../embeddings/oleObject27.bin"/><Relationship Id="rId7" Type="http://schemas.openxmlformats.org/officeDocument/2006/relationships/image" Target="../media/image15.e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20.emf"/><Relationship Id="rId25" Type="http://schemas.openxmlformats.org/officeDocument/2006/relationships/image" Target="../media/image24.emf"/><Relationship Id="rId33" Type="http://schemas.openxmlformats.org/officeDocument/2006/relationships/image" Target="../media/image28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0.bin"/><Relationship Id="rId29" Type="http://schemas.openxmlformats.org/officeDocument/2006/relationships/image" Target="../media/image26.e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7.emf"/><Relationship Id="rId24" Type="http://schemas.openxmlformats.org/officeDocument/2006/relationships/oleObject" Target="../embeddings/oleObject22.bin"/><Relationship Id="rId32" Type="http://schemas.openxmlformats.org/officeDocument/2006/relationships/oleObject" Target="../embeddings/oleObject26.bin"/><Relationship Id="rId5" Type="http://schemas.openxmlformats.org/officeDocument/2006/relationships/image" Target="../media/image14.emf"/><Relationship Id="rId15" Type="http://schemas.openxmlformats.org/officeDocument/2006/relationships/image" Target="../media/image19.emf"/><Relationship Id="rId23" Type="http://schemas.openxmlformats.org/officeDocument/2006/relationships/image" Target="../media/image23.emf"/><Relationship Id="rId28" Type="http://schemas.openxmlformats.org/officeDocument/2006/relationships/oleObject" Target="../embeddings/oleObject24.bin"/><Relationship Id="rId36" Type="http://schemas.openxmlformats.org/officeDocument/2006/relationships/image" Target="../media/image2.png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21.emf"/><Relationship Id="rId31" Type="http://schemas.openxmlformats.org/officeDocument/2006/relationships/image" Target="../media/image27.e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6.emf"/><Relationship Id="rId14" Type="http://schemas.openxmlformats.org/officeDocument/2006/relationships/oleObject" Target="../embeddings/oleObject17.bin"/><Relationship Id="rId22" Type="http://schemas.openxmlformats.org/officeDocument/2006/relationships/oleObject" Target="../embeddings/oleObject21.bin"/><Relationship Id="rId27" Type="http://schemas.openxmlformats.org/officeDocument/2006/relationships/image" Target="../media/image25.emf"/><Relationship Id="rId30" Type="http://schemas.openxmlformats.org/officeDocument/2006/relationships/oleObject" Target="../embeddings/oleObject25.bin"/><Relationship Id="rId35" Type="http://schemas.openxmlformats.org/officeDocument/2006/relationships/image" Target="../media/image29.emf"/><Relationship Id="rId8" Type="http://schemas.openxmlformats.org/officeDocument/2006/relationships/oleObject" Target="../embeddings/oleObject14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emf"/><Relationship Id="rId18" Type="http://schemas.openxmlformats.org/officeDocument/2006/relationships/oleObject" Target="../embeddings/oleObject35.bin"/><Relationship Id="rId26" Type="http://schemas.openxmlformats.org/officeDocument/2006/relationships/oleObject" Target="../embeddings/oleObject39.bin"/><Relationship Id="rId21" Type="http://schemas.openxmlformats.org/officeDocument/2006/relationships/image" Target="../media/image38.emf"/><Relationship Id="rId34" Type="http://schemas.openxmlformats.org/officeDocument/2006/relationships/oleObject" Target="../embeddings/oleObject43.bin"/><Relationship Id="rId7" Type="http://schemas.openxmlformats.org/officeDocument/2006/relationships/image" Target="../media/image31.emf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36.emf"/><Relationship Id="rId25" Type="http://schemas.openxmlformats.org/officeDocument/2006/relationships/image" Target="../media/image40.emf"/><Relationship Id="rId33" Type="http://schemas.openxmlformats.org/officeDocument/2006/relationships/image" Target="../media/image44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4.bin"/><Relationship Id="rId20" Type="http://schemas.openxmlformats.org/officeDocument/2006/relationships/oleObject" Target="../embeddings/oleObject36.bin"/><Relationship Id="rId29" Type="http://schemas.openxmlformats.org/officeDocument/2006/relationships/image" Target="../media/image42.e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33.emf"/><Relationship Id="rId24" Type="http://schemas.openxmlformats.org/officeDocument/2006/relationships/oleObject" Target="../embeddings/oleObject38.bin"/><Relationship Id="rId32" Type="http://schemas.openxmlformats.org/officeDocument/2006/relationships/oleObject" Target="../embeddings/oleObject42.bin"/><Relationship Id="rId37" Type="http://schemas.openxmlformats.org/officeDocument/2006/relationships/image" Target="../media/image2.png"/><Relationship Id="rId5" Type="http://schemas.openxmlformats.org/officeDocument/2006/relationships/image" Target="../media/image30.emf"/><Relationship Id="rId15" Type="http://schemas.openxmlformats.org/officeDocument/2006/relationships/image" Target="../media/image35.emf"/><Relationship Id="rId23" Type="http://schemas.openxmlformats.org/officeDocument/2006/relationships/image" Target="../media/image39.emf"/><Relationship Id="rId28" Type="http://schemas.openxmlformats.org/officeDocument/2006/relationships/oleObject" Target="../embeddings/oleObject40.bin"/><Relationship Id="rId36" Type="http://schemas.openxmlformats.org/officeDocument/2006/relationships/image" Target="../media/image46.png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37.emf"/><Relationship Id="rId31" Type="http://schemas.openxmlformats.org/officeDocument/2006/relationships/image" Target="../media/image43.e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32.emf"/><Relationship Id="rId14" Type="http://schemas.openxmlformats.org/officeDocument/2006/relationships/oleObject" Target="../embeddings/oleObject33.bin"/><Relationship Id="rId22" Type="http://schemas.openxmlformats.org/officeDocument/2006/relationships/oleObject" Target="../embeddings/oleObject37.bin"/><Relationship Id="rId27" Type="http://schemas.openxmlformats.org/officeDocument/2006/relationships/image" Target="../media/image41.emf"/><Relationship Id="rId30" Type="http://schemas.openxmlformats.org/officeDocument/2006/relationships/oleObject" Target="../embeddings/oleObject41.bin"/><Relationship Id="rId35" Type="http://schemas.openxmlformats.org/officeDocument/2006/relationships/image" Target="../media/image45.emf"/><Relationship Id="rId8" Type="http://schemas.openxmlformats.org/officeDocument/2006/relationships/oleObject" Target="../embeddings/oleObject30.bin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51.emf"/><Relationship Id="rId18" Type="http://schemas.openxmlformats.org/officeDocument/2006/relationships/oleObject" Target="../embeddings/oleObject51.bin"/><Relationship Id="rId26" Type="http://schemas.openxmlformats.org/officeDocument/2006/relationships/oleObject" Target="../embeddings/oleObject55.bin"/><Relationship Id="rId3" Type="http://schemas.openxmlformats.org/officeDocument/2006/relationships/image" Target="../media/image4.png"/><Relationship Id="rId21" Type="http://schemas.openxmlformats.org/officeDocument/2006/relationships/image" Target="../media/image55.emf"/><Relationship Id="rId7" Type="http://schemas.openxmlformats.org/officeDocument/2006/relationships/image" Target="../media/image48.emf"/><Relationship Id="rId12" Type="http://schemas.openxmlformats.org/officeDocument/2006/relationships/oleObject" Target="../embeddings/oleObject48.bin"/><Relationship Id="rId17" Type="http://schemas.openxmlformats.org/officeDocument/2006/relationships/image" Target="../media/image53.emf"/><Relationship Id="rId25" Type="http://schemas.openxmlformats.org/officeDocument/2006/relationships/image" Target="../media/image57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50.bin"/><Relationship Id="rId20" Type="http://schemas.openxmlformats.org/officeDocument/2006/relationships/oleObject" Target="../embeddings/oleObject52.bin"/><Relationship Id="rId29" Type="http://schemas.openxmlformats.org/officeDocument/2006/relationships/image" Target="../media/image59.png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50.emf"/><Relationship Id="rId24" Type="http://schemas.openxmlformats.org/officeDocument/2006/relationships/oleObject" Target="../embeddings/oleObject54.bin"/><Relationship Id="rId5" Type="http://schemas.openxmlformats.org/officeDocument/2006/relationships/image" Target="../media/image47.emf"/><Relationship Id="rId15" Type="http://schemas.openxmlformats.org/officeDocument/2006/relationships/image" Target="../media/image52.emf"/><Relationship Id="rId23" Type="http://schemas.openxmlformats.org/officeDocument/2006/relationships/image" Target="../media/image56.emf"/><Relationship Id="rId28" Type="http://schemas.openxmlformats.org/officeDocument/2006/relationships/oleObject" Target="../embeddings/oleObject56.bin"/><Relationship Id="rId10" Type="http://schemas.openxmlformats.org/officeDocument/2006/relationships/oleObject" Target="../embeddings/oleObject47.bin"/><Relationship Id="rId19" Type="http://schemas.openxmlformats.org/officeDocument/2006/relationships/image" Target="../media/image54.emf"/><Relationship Id="rId4" Type="http://schemas.openxmlformats.org/officeDocument/2006/relationships/oleObject" Target="../embeddings/oleObject44.bin"/><Relationship Id="rId9" Type="http://schemas.openxmlformats.org/officeDocument/2006/relationships/image" Target="../media/image49.emf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3.bin"/><Relationship Id="rId27" Type="http://schemas.openxmlformats.org/officeDocument/2006/relationships/image" Target="../media/image58.emf"/><Relationship Id="rId30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64.emf"/><Relationship Id="rId18" Type="http://schemas.openxmlformats.org/officeDocument/2006/relationships/oleObject" Target="../embeddings/oleObject64.bin"/><Relationship Id="rId3" Type="http://schemas.openxmlformats.org/officeDocument/2006/relationships/image" Target="../media/image4.png"/><Relationship Id="rId21" Type="http://schemas.openxmlformats.org/officeDocument/2006/relationships/image" Target="../media/image68.emf"/><Relationship Id="rId7" Type="http://schemas.openxmlformats.org/officeDocument/2006/relationships/image" Target="../media/image61.emf"/><Relationship Id="rId12" Type="http://schemas.openxmlformats.org/officeDocument/2006/relationships/oleObject" Target="../embeddings/oleObject61.bin"/><Relationship Id="rId17" Type="http://schemas.openxmlformats.org/officeDocument/2006/relationships/image" Target="../media/image66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3.bin"/><Relationship Id="rId20" Type="http://schemas.openxmlformats.org/officeDocument/2006/relationships/oleObject" Target="../embeddings/oleObject65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63.emf"/><Relationship Id="rId5" Type="http://schemas.openxmlformats.org/officeDocument/2006/relationships/image" Target="../media/image60.emf"/><Relationship Id="rId15" Type="http://schemas.openxmlformats.org/officeDocument/2006/relationships/image" Target="../media/image65.emf"/><Relationship Id="rId23" Type="http://schemas.openxmlformats.org/officeDocument/2006/relationships/image" Target="../media/image2.png"/><Relationship Id="rId10" Type="http://schemas.openxmlformats.org/officeDocument/2006/relationships/oleObject" Target="../embeddings/oleObject60.bin"/><Relationship Id="rId19" Type="http://schemas.openxmlformats.org/officeDocument/2006/relationships/image" Target="../media/image67.emf"/><Relationship Id="rId4" Type="http://schemas.openxmlformats.org/officeDocument/2006/relationships/oleObject" Target="../embeddings/oleObject57.bin"/><Relationship Id="rId9" Type="http://schemas.openxmlformats.org/officeDocument/2006/relationships/image" Target="../media/image62.emf"/><Relationship Id="rId14" Type="http://schemas.openxmlformats.org/officeDocument/2006/relationships/oleObject" Target="../embeddings/oleObject62.bin"/><Relationship Id="rId22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13" Type="http://schemas.openxmlformats.org/officeDocument/2006/relationships/image" Target="../media/image73.e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70.emf"/><Relationship Id="rId12" Type="http://schemas.openxmlformats.org/officeDocument/2006/relationships/oleObject" Target="../embeddings/oleObject70.bin"/><Relationship Id="rId17" Type="http://schemas.openxmlformats.org/officeDocument/2006/relationships/image" Target="../media/image75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2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7.bin"/><Relationship Id="rId11" Type="http://schemas.openxmlformats.org/officeDocument/2006/relationships/image" Target="../media/image72.emf"/><Relationship Id="rId5" Type="http://schemas.openxmlformats.org/officeDocument/2006/relationships/image" Target="../media/image69.emf"/><Relationship Id="rId15" Type="http://schemas.openxmlformats.org/officeDocument/2006/relationships/image" Target="../media/image74.emf"/><Relationship Id="rId10" Type="http://schemas.openxmlformats.org/officeDocument/2006/relationships/oleObject" Target="../embeddings/oleObject69.bin"/><Relationship Id="rId4" Type="http://schemas.openxmlformats.org/officeDocument/2006/relationships/oleObject" Target="../embeddings/oleObject66.bin"/><Relationship Id="rId9" Type="http://schemas.openxmlformats.org/officeDocument/2006/relationships/image" Target="../media/image71.emf"/><Relationship Id="rId14" Type="http://schemas.openxmlformats.org/officeDocument/2006/relationships/oleObject" Target="../embeddings/oleObject71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emf"/><Relationship Id="rId18" Type="http://schemas.openxmlformats.org/officeDocument/2006/relationships/oleObject" Target="../embeddings/oleObject80.bin"/><Relationship Id="rId26" Type="http://schemas.openxmlformats.org/officeDocument/2006/relationships/oleObject" Target="../embeddings/oleObject84.bin"/><Relationship Id="rId3" Type="http://schemas.openxmlformats.org/officeDocument/2006/relationships/image" Target="../media/image4.png"/><Relationship Id="rId21" Type="http://schemas.openxmlformats.org/officeDocument/2006/relationships/image" Target="../media/image84.emf"/><Relationship Id="rId34" Type="http://schemas.openxmlformats.org/officeDocument/2006/relationships/oleObject" Target="../embeddings/oleObject88.bin"/><Relationship Id="rId7" Type="http://schemas.openxmlformats.org/officeDocument/2006/relationships/image" Target="../media/image77.emf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82.emf"/><Relationship Id="rId25" Type="http://schemas.openxmlformats.org/officeDocument/2006/relationships/image" Target="../media/image86.emf"/><Relationship Id="rId33" Type="http://schemas.openxmlformats.org/officeDocument/2006/relationships/image" Target="../media/image9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9.bin"/><Relationship Id="rId20" Type="http://schemas.openxmlformats.org/officeDocument/2006/relationships/oleObject" Target="../embeddings/oleObject81.bin"/><Relationship Id="rId29" Type="http://schemas.openxmlformats.org/officeDocument/2006/relationships/image" Target="../media/image88.e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79.emf"/><Relationship Id="rId24" Type="http://schemas.openxmlformats.org/officeDocument/2006/relationships/oleObject" Target="../embeddings/oleObject83.bin"/><Relationship Id="rId32" Type="http://schemas.openxmlformats.org/officeDocument/2006/relationships/oleObject" Target="../embeddings/oleObject87.bin"/><Relationship Id="rId5" Type="http://schemas.openxmlformats.org/officeDocument/2006/relationships/image" Target="../media/image76.emf"/><Relationship Id="rId15" Type="http://schemas.openxmlformats.org/officeDocument/2006/relationships/image" Target="../media/image81.emf"/><Relationship Id="rId23" Type="http://schemas.openxmlformats.org/officeDocument/2006/relationships/image" Target="../media/image85.emf"/><Relationship Id="rId28" Type="http://schemas.openxmlformats.org/officeDocument/2006/relationships/oleObject" Target="../embeddings/oleObject85.bin"/><Relationship Id="rId36" Type="http://schemas.openxmlformats.org/officeDocument/2006/relationships/image" Target="../media/image2.png"/><Relationship Id="rId10" Type="http://schemas.openxmlformats.org/officeDocument/2006/relationships/oleObject" Target="../embeddings/oleObject76.bin"/><Relationship Id="rId19" Type="http://schemas.openxmlformats.org/officeDocument/2006/relationships/image" Target="../media/image83.emf"/><Relationship Id="rId31" Type="http://schemas.openxmlformats.org/officeDocument/2006/relationships/image" Target="../media/image89.emf"/><Relationship Id="rId4" Type="http://schemas.openxmlformats.org/officeDocument/2006/relationships/oleObject" Target="../embeddings/oleObject73.bin"/><Relationship Id="rId9" Type="http://schemas.openxmlformats.org/officeDocument/2006/relationships/image" Target="../media/image78.emf"/><Relationship Id="rId14" Type="http://schemas.openxmlformats.org/officeDocument/2006/relationships/oleObject" Target="../embeddings/oleObject78.bin"/><Relationship Id="rId22" Type="http://schemas.openxmlformats.org/officeDocument/2006/relationships/oleObject" Target="../embeddings/oleObject82.bin"/><Relationship Id="rId27" Type="http://schemas.openxmlformats.org/officeDocument/2006/relationships/image" Target="../media/image87.emf"/><Relationship Id="rId30" Type="http://schemas.openxmlformats.org/officeDocument/2006/relationships/oleObject" Target="../embeddings/oleObject86.bin"/><Relationship Id="rId35" Type="http://schemas.openxmlformats.org/officeDocument/2006/relationships/image" Target="../media/image91.emf"/><Relationship Id="rId8" Type="http://schemas.openxmlformats.org/officeDocument/2006/relationships/oleObject" Target="../embeddings/oleObject7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5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7" name="Picture 1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9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Picture 17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3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4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5" name="Picture 2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6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7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8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9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1" name="Picture 2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2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22313" y="727075"/>
            <a:ext cx="70485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kumimoji="1" lang="zh-CN" altLang="en-US" sz="4000">
                <a:solidFill>
                  <a:srgbClr val="000099"/>
                </a:solidFill>
                <a:latin typeface="宋体" panose="02010600030101010101" pitchFamily="2" charset="-122"/>
              </a:rPr>
              <a:t>第四章 </a:t>
            </a:r>
            <a:r>
              <a:rPr kumimoji="1" lang="zh-CN" altLang="en-US" sz="4000">
                <a:solidFill>
                  <a:srgbClr val="000099"/>
                </a:solidFill>
              </a:rPr>
              <a:t>解析函数的级数表示  </a:t>
            </a:r>
          </a:p>
        </p:txBody>
      </p:sp>
      <p:grpSp>
        <p:nvGrpSpPr>
          <p:cNvPr id="11273" name="Group 9"/>
          <p:cNvGrpSpPr>
            <a:grpSpLocks/>
          </p:cNvGrpSpPr>
          <p:nvPr/>
        </p:nvGrpSpPr>
        <p:grpSpPr bwMode="auto">
          <a:xfrm>
            <a:off x="817563" y="1597025"/>
            <a:ext cx="4094162" cy="2479675"/>
            <a:chOff x="515" y="1006"/>
            <a:chExt cx="2579" cy="1562"/>
          </a:xfrm>
        </p:grpSpPr>
        <p:sp>
          <p:nvSpPr>
            <p:cNvPr id="11267" name="Text Box 3"/>
            <p:cNvSpPr txBox="1">
              <a:spLocks noChangeArrowheads="1"/>
            </p:cNvSpPr>
            <p:nvPr/>
          </p:nvSpPr>
          <p:spPr bwMode="auto">
            <a:xfrm>
              <a:off x="516" y="1420"/>
              <a:ext cx="25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800">
                  <a:solidFill>
                    <a:srgbClr val="000099"/>
                  </a:solidFill>
                </a:rPr>
                <a:t>§4.2  </a:t>
              </a:r>
              <a:r>
                <a:rPr kumimoji="1" lang="zh-CN" altLang="en-US" sz="2800">
                  <a:solidFill>
                    <a:srgbClr val="000099"/>
                  </a:solidFill>
                </a:rPr>
                <a:t>复变函数项级数</a:t>
              </a:r>
            </a:p>
          </p:txBody>
        </p:sp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516" y="1006"/>
              <a:ext cx="225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800">
                  <a:solidFill>
                    <a:srgbClr val="000099"/>
                  </a:solidFill>
                </a:rPr>
                <a:t>§4.1  </a:t>
              </a:r>
              <a:r>
                <a:rPr kumimoji="1" lang="zh-CN" altLang="en-US" sz="2800">
                  <a:solidFill>
                    <a:srgbClr val="000099"/>
                  </a:solidFill>
                </a:rPr>
                <a:t>复数项级数</a:t>
              </a:r>
            </a:p>
          </p:txBody>
        </p:sp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515" y="1833"/>
              <a:ext cx="20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800">
                  <a:solidFill>
                    <a:srgbClr val="000099"/>
                  </a:solidFill>
                </a:rPr>
                <a:t>§4.3  </a:t>
              </a:r>
              <a:r>
                <a:rPr kumimoji="1" lang="zh-CN" altLang="en-US" sz="2800">
                  <a:solidFill>
                    <a:srgbClr val="000099"/>
                  </a:solidFill>
                </a:rPr>
                <a:t>泰勒级数</a:t>
              </a:r>
              <a:endParaRPr kumimoji="1" lang="en-US" altLang="zh-CN" sz="2800">
                <a:solidFill>
                  <a:srgbClr val="000099"/>
                </a:solidFill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515" y="2241"/>
              <a:ext cx="19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800">
                  <a:solidFill>
                    <a:srgbClr val="000099"/>
                  </a:solidFill>
                </a:rPr>
                <a:t>§4.4  </a:t>
              </a:r>
              <a:r>
                <a:rPr kumimoji="1" lang="zh-CN" altLang="en-US" sz="2800">
                  <a:solidFill>
                    <a:srgbClr val="000099"/>
                  </a:solidFill>
                </a:rPr>
                <a:t>洛朗级数</a:t>
              </a:r>
              <a:endParaRPr kumimoji="1" lang="en-US" altLang="zh-CN" sz="2800">
                <a:solidFill>
                  <a:srgbClr val="000099"/>
                </a:solidFill>
              </a:endParaRPr>
            </a:p>
          </p:txBody>
        </p:sp>
      </p:grpSp>
      <p:pic>
        <p:nvPicPr>
          <p:cNvPr id="1129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7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7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7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0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4" name="Picture 6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8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0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4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536575" y="530225"/>
            <a:ext cx="33924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二、复数项级数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33400" y="1133475"/>
            <a:ext cx="452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3. </a:t>
            </a:r>
            <a:r>
              <a:rPr kumimoji="1" lang="zh-CN" altLang="en-US">
                <a:solidFill>
                  <a:srgbClr val="000099"/>
                </a:solidFill>
              </a:rPr>
              <a:t>复数项级数收敛的必要条件</a:t>
            </a:r>
          </a:p>
        </p:txBody>
      </p:sp>
      <p:grpSp>
        <p:nvGrpSpPr>
          <p:cNvPr id="52272" name="Group 48"/>
          <p:cNvGrpSpPr>
            <a:grpSpLocks/>
          </p:cNvGrpSpPr>
          <p:nvPr/>
        </p:nvGrpSpPr>
        <p:grpSpPr bwMode="auto">
          <a:xfrm>
            <a:off x="527050" y="1539875"/>
            <a:ext cx="8294688" cy="825500"/>
            <a:chOff x="332" y="970"/>
            <a:chExt cx="5225" cy="520"/>
          </a:xfrm>
        </p:grpSpPr>
        <p:sp>
          <p:nvSpPr>
            <p:cNvPr id="52228" name="Rectangle 4"/>
            <p:cNvSpPr>
              <a:spLocks noChangeArrowheads="1"/>
            </p:cNvSpPr>
            <p:nvPr/>
          </p:nvSpPr>
          <p:spPr bwMode="auto">
            <a:xfrm>
              <a:off x="2283" y="1088"/>
              <a:ext cx="2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         </a:t>
              </a:r>
              <a:r>
                <a:rPr kumimoji="1" lang="zh-CN" altLang="en-US" baseline="30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收敛的必要条件是</a:t>
              </a:r>
            </a:p>
          </p:txBody>
        </p:sp>
        <p:graphicFrame>
          <p:nvGraphicFramePr>
            <p:cNvPr id="52230" name="Object 6"/>
            <p:cNvGraphicFramePr>
              <a:graphicFrameLocks/>
            </p:cNvGraphicFramePr>
            <p:nvPr/>
          </p:nvGraphicFramePr>
          <p:xfrm>
            <a:off x="2583" y="970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2" name="公式" r:id="rId4" imgW="622080" imgH="825480" progId="Equation.3">
                    <p:embed/>
                  </p:oleObj>
                </mc:Choice>
                <mc:Fallback>
                  <p:oleObj name="公式" r:id="rId4" imgW="622080" imgH="825480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3" y="970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33" name="Rectangle 9"/>
            <p:cNvSpPr>
              <a:spLocks noChangeArrowheads="1"/>
            </p:cNvSpPr>
            <p:nvPr/>
          </p:nvSpPr>
          <p:spPr bwMode="auto">
            <a:xfrm>
              <a:off x="332" y="1094"/>
              <a:ext cx="6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52235" name="Rectangle 11"/>
            <p:cNvSpPr>
              <a:spLocks noChangeArrowheads="1"/>
            </p:cNvSpPr>
            <p:nvPr/>
          </p:nvSpPr>
          <p:spPr bwMode="auto">
            <a:xfrm>
              <a:off x="850" y="1098"/>
              <a:ext cx="6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</a:t>
              </a:r>
            </a:p>
          </p:txBody>
        </p:sp>
        <p:graphicFrame>
          <p:nvGraphicFramePr>
            <p:cNvPr id="52236" name="Object 12"/>
            <p:cNvGraphicFramePr>
              <a:graphicFrameLocks/>
            </p:cNvGraphicFramePr>
            <p:nvPr/>
          </p:nvGraphicFramePr>
          <p:xfrm>
            <a:off x="1145" y="1127"/>
            <a:ext cx="10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3" name="公式" r:id="rId6" imgW="1714320" imgH="380880" progId="Equation.3">
                    <p:embed/>
                  </p:oleObj>
                </mc:Choice>
                <mc:Fallback>
                  <p:oleObj name="公式" r:id="rId6" imgW="1714320" imgH="380880" progId="Equation.3">
                    <p:embed/>
                    <p:pic>
                      <p:nvPicPr>
                        <p:cNvPr id="0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5" y="1127"/>
                          <a:ext cx="107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54" name="Object 30"/>
            <p:cNvGraphicFramePr>
              <a:graphicFrameLocks/>
            </p:cNvGraphicFramePr>
            <p:nvPr/>
          </p:nvGraphicFramePr>
          <p:xfrm>
            <a:off x="4590" y="1114"/>
            <a:ext cx="967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4" name="公式" r:id="rId8" imgW="1536480" imgH="507960" progId="Equation.3">
                    <p:embed/>
                  </p:oleObj>
                </mc:Choice>
                <mc:Fallback>
                  <p:oleObj name="公式" r:id="rId8" imgW="1536480" imgH="50796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0" y="1114"/>
                          <a:ext cx="967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2258" name="Object 34"/>
          <p:cNvGraphicFramePr>
            <a:graphicFrameLocks/>
          </p:cNvGraphicFramePr>
          <p:nvPr/>
        </p:nvGraphicFramePr>
        <p:xfrm>
          <a:off x="2009775" y="4110038"/>
          <a:ext cx="31337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5" name="公式" r:id="rId10" imgW="3136680" imgH="507960" progId="Equation.3">
                  <p:embed/>
                </p:oleObj>
              </mc:Choice>
              <mc:Fallback>
                <p:oleObj name="公式" r:id="rId10" imgW="3136680" imgH="507960" progId="Equation.3">
                  <p:embed/>
                  <p:pic>
                    <p:nvPicPr>
                      <p:cNvPr id="0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775" y="4110038"/>
                        <a:ext cx="3133725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275" name="Group 51"/>
          <p:cNvGrpSpPr>
            <a:grpSpLocks/>
          </p:cNvGrpSpPr>
          <p:nvPr/>
        </p:nvGrpSpPr>
        <p:grpSpPr bwMode="auto">
          <a:xfrm>
            <a:off x="5175250" y="4038600"/>
            <a:ext cx="2597150" cy="569913"/>
            <a:chOff x="3260" y="2466"/>
            <a:chExt cx="1636" cy="359"/>
          </a:xfrm>
        </p:grpSpPr>
        <p:graphicFrame>
          <p:nvGraphicFramePr>
            <p:cNvPr id="52259" name="Object 35"/>
            <p:cNvGraphicFramePr>
              <a:graphicFrameLocks/>
            </p:cNvGraphicFramePr>
            <p:nvPr/>
          </p:nvGraphicFramePr>
          <p:xfrm>
            <a:off x="3929" y="2505"/>
            <a:ext cx="967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6" name="公式" r:id="rId12" imgW="1536480" imgH="507960" progId="Equation.3">
                    <p:embed/>
                  </p:oleObj>
                </mc:Choice>
                <mc:Fallback>
                  <p:oleObj name="公式" r:id="rId12" imgW="1536480" imgH="50796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9" y="2505"/>
                          <a:ext cx="967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60" name="Rectangle 36"/>
            <p:cNvSpPr>
              <a:spLocks noChangeArrowheads="1"/>
            </p:cNvSpPr>
            <p:nvPr/>
          </p:nvSpPr>
          <p:spPr bwMode="auto">
            <a:xfrm>
              <a:off x="3260" y="2466"/>
              <a:ext cx="9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等价于</a:t>
              </a:r>
            </a:p>
          </p:txBody>
        </p:sp>
      </p:grpSp>
      <p:grpSp>
        <p:nvGrpSpPr>
          <p:cNvPr id="52276" name="Group 52"/>
          <p:cNvGrpSpPr>
            <a:grpSpLocks/>
          </p:cNvGrpSpPr>
          <p:nvPr/>
        </p:nvGrpSpPr>
        <p:grpSpPr bwMode="auto">
          <a:xfrm>
            <a:off x="1355725" y="4738688"/>
            <a:ext cx="5483225" cy="825500"/>
            <a:chOff x="854" y="2907"/>
            <a:chExt cx="3454" cy="520"/>
          </a:xfrm>
        </p:grpSpPr>
        <p:sp>
          <p:nvSpPr>
            <p:cNvPr id="52264" name="Rectangle 40"/>
            <p:cNvSpPr>
              <a:spLocks noChangeArrowheads="1"/>
            </p:cNvSpPr>
            <p:nvPr/>
          </p:nvSpPr>
          <p:spPr bwMode="auto">
            <a:xfrm>
              <a:off x="854" y="3025"/>
              <a:ext cx="26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因此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收敛的必要条件是</a:t>
              </a:r>
            </a:p>
          </p:txBody>
        </p:sp>
        <p:graphicFrame>
          <p:nvGraphicFramePr>
            <p:cNvPr id="52265" name="Object 41"/>
            <p:cNvGraphicFramePr>
              <a:graphicFrameLocks/>
            </p:cNvGraphicFramePr>
            <p:nvPr/>
          </p:nvGraphicFramePr>
          <p:xfrm>
            <a:off x="1334" y="2907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7" name="公式" r:id="rId14" imgW="622080" imgH="825480" progId="Equation.3">
                    <p:embed/>
                  </p:oleObj>
                </mc:Choice>
                <mc:Fallback>
                  <p:oleObj name="公式" r:id="rId14" imgW="622080" imgH="825480" progId="Equation.3">
                    <p:embed/>
                    <p:pic>
                      <p:nvPicPr>
                        <p:cNvPr id="0" name="Object 4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4" y="2907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66" name="Object 42"/>
            <p:cNvGraphicFramePr>
              <a:graphicFrameLocks/>
            </p:cNvGraphicFramePr>
            <p:nvPr/>
          </p:nvGraphicFramePr>
          <p:xfrm>
            <a:off x="3341" y="3051"/>
            <a:ext cx="967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8" name="公式" r:id="rId16" imgW="1536480" imgH="507960" progId="Equation.3">
                    <p:embed/>
                  </p:oleObj>
                </mc:Choice>
                <mc:Fallback>
                  <p:oleObj name="公式" r:id="rId16" imgW="1536480" imgH="507960" progId="Equation.3">
                    <p:embed/>
                    <p:pic>
                      <p:nvPicPr>
                        <p:cNvPr id="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1" y="3051"/>
                          <a:ext cx="967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73" name="Group 49"/>
          <p:cNvGrpSpPr>
            <a:grpSpLocks/>
          </p:cNvGrpSpPr>
          <p:nvPr/>
        </p:nvGrpSpPr>
        <p:grpSpPr bwMode="auto">
          <a:xfrm>
            <a:off x="536575" y="2505075"/>
            <a:ext cx="8607425" cy="838200"/>
            <a:chOff x="338" y="1500"/>
            <a:chExt cx="5422" cy="528"/>
          </a:xfrm>
        </p:grpSpPr>
        <p:sp>
          <p:nvSpPr>
            <p:cNvPr id="52234" name="Rectangle 10"/>
            <p:cNvSpPr>
              <a:spLocks noChangeArrowheads="1"/>
            </p:cNvSpPr>
            <p:nvPr/>
          </p:nvSpPr>
          <p:spPr bwMode="auto">
            <a:xfrm>
              <a:off x="338" y="1606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sp>
          <p:nvSpPr>
            <p:cNvPr id="52247" name="Rectangle 23"/>
            <p:cNvSpPr>
              <a:spLocks noChangeArrowheads="1"/>
            </p:cNvSpPr>
            <p:nvPr/>
          </p:nvSpPr>
          <p:spPr bwMode="auto">
            <a:xfrm>
              <a:off x="854" y="1622"/>
              <a:ext cx="4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由于级数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收敛的充要条件是         </a:t>
              </a:r>
              <a:r>
                <a:rPr kumimoji="1" lang="zh-CN" altLang="en-US" baseline="30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和         </a:t>
              </a:r>
              <a:r>
                <a:rPr kumimoji="1" lang="zh-CN" altLang="en-US" baseline="30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都收敛，</a:t>
              </a:r>
            </a:p>
          </p:txBody>
        </p:sp>
        <p:graphicFrame>
          <p:nvGraphicFramePr>
            <p:cNvPr id="52267" name="Object 43"/>
            <p:cNvGraphicFramePr>
              <a:graphicFrameLocks/>
            </p:cNvGraphicFramePr>
            <p:nvPr/>
          </p:nvGraphicFramePr>
          <p:xfrm>
            <a:off x="1730" y="1508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09" name="公式" r:id="rId18" imgW="622080" imgH="825480" progId="Equation.3">
                    <p:embed/>
                  </p:oleObj>
                </mc:Choice>
                <mc:Fallback>
                  <p:oleObj name="公式" r:id="rId18" imgW="622080" imgH="825480" progId="Equation.3">
                    <p:embed/>
                    <p:pic>
                      <p:nvPicPr>
                        <p:cNvPr id="0" name="Object 4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0" y="1508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68" name="Object 44"/>
            <p:cNvGraphicFramePr>
              <a:graphicFrameLocks/>
            </p:cNvGraphicFramePr>
            <p:nvPr/>
          </p:nvGraphicFramePr>
          <p:xfrm>
            <a:off x="3741" y="1500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10" name="公式" r:id="rId20" imgW="672840" imgH="825480" progId="Equation.3">
                    <p:embed/>
                  </p:oleObj>
                </mc:Choice>
                <mc:Fallback>
                  <p:oleObj name="公式" r:id="rId20" imgW="672840" imgH="825480" progId="Equation.3">
                    <p:embed/>
                    <p:pic>
                      <p:nvPicPr>
                        <p:cNvPr id="0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1" y="1500"/>
                          <a:ext cx="424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69" name="Object 45"/>
            <p:cNvGraphicFramePr>
              <a:graphicFrameLocks/>
            </p:cNvGraphicFramePr>
            <p:nvPr/>
          </p:nvGraphicFramePr>
          <p:xfrm>
            <a:off x="4409" y="1502"/>
            <a:ext cx="42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11" name="公式" r:id="rId22" imgW="672840" imgH="825480" progId="Equation.3">
                    <p:embed/>
                  </p:oleObj>
                </mc:Choice>
                <mc:Fallback>
                  <p:oleObj name="公式" r:id="rId22" imgW="672840" imgH="82548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9" y="1502"/>
                          <a:ext cx="42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74" name="Group 50"/>
          <p:cNvGrpSpPr>
            <a:grpSpLocks/>
          </p:cNvGrpSpPr>
          <p:nvPr/>
        </p:nvGrpSpPr>
        <p:grpSpPr bwMode="auto">
          <a:xfrm>
            <a:off x="1355725" y="3179763"/>
            <a:ext cx="6878638" cy="828675"/>
            <a:chOff x="854" y="1925"/>
            <a:chExt cx="4333" cy="522"/>
          </a:xfrm>
        </p:grpSpPr>
        <p:sp>
          <p:nvSpPr>
            <p:cNvPr id="52255" name="Rectangle 31"/>
            <p:cNvSpPr>
              <a:spLocks noChangeArrowheads="1"/>
            </p:cNvSpPr>
            <p:nvPr/>
          </p:nvSpPr>
          <p:spPr bwMode="auto">
            <a:xfrm>
              <a:off x="854" y="2040"/>
              <a:ext cx="43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而实数项级数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和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收敛的必要条件是：</a:t>
              </a:r>
            </a:p>
          </p:txBody>
        </p:sp>
        <p:graphicFrame>
          <p:nvGraphicFramePr>
            <p:cNvPr id="52270" name="Object 46"/>
            <p:cNvGraphicFramePr>
              <a:graphicFrameLocks/>
            </p:cNvGraphicFramePr>
            <p:nvPr/>
          </p:nvGraphicFramePr>
          <p:xfrm>
            <a:off x="2096" y="1925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12" name="公式" r:id="rId24" imgW="672840" imgH="825480" progId="Equation.3">
                    <p:embed/>
                  </p:oleObj>
                </mc:Choice>
                <mc:Fallback>
                  <p:oleObj name="公式" r:id="rId24" imgW="672840" imgH="82548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6" y="1925"/>
                          <a:ext cx="424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71" name="Object 47"/>
            <p:cNvGraphicFramePr>
              <a:graphicFrameLocks/>
            </p:cNvGraphicFramePr>
            <p:nvPr/>
          </p:nvGraphicFramePr>
          <p:xfrm>
            <a:off x="2746" y="1927"/>
            <a:ext cx="42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313" name="公式" r:id="rId26" imgW="672840" imgH="825480" progId="Equation.3">
                    <p:embed/>
                  </p:oleObj>
                </mc:Choice>
                <mc:Fallback>
                  <p:oleObj name="公式" r:id="rId26" imgW="672840" imgH="82548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6" y="1927"/>
                          <a:ext cx="42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2296" name="Picture 7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297" name="Group 73"/>
          <p:cNvGrpSpPr>
            <a:grpSpLocks/>
          </p:cNvGrpSpPr>
          <p:nvPr/>
        </p:nvGrpSpPr>
        <p:grpSpPr bwMode="auto">
          <a:xfrm>
            <a:off x="598488" y="2214563"/>
            <a:ext cx="1755775" cy="366712"/>
            <a:chOff x="1517" y="2757"/>
            <a:chExt cx="1106" cy="231"/>
          </a:xfrm>
        </p:grpSpPr>
        <p:sp>
          <p:nvSpPr>
            <p:cNvPr id="52298" name="Rectangle 74"/>
            <p:cNvSpPr>
              <a:spLocks noChangeArrowheads="1"/>
            </p:cNvSpPr>
            <p:nvPr/>
          </p:nvSpPr>
          <p:spPr bwMode="auto">
            <a:xfrm>
              <a:off x="1547" y="2783"/>
              <a:ext cx="804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99" name="Rectangle 75"/>
            <p:cNvSpPr>
              <a:spLocks noChangeArrowheads="1"/>
            </p:cNvSpPr>
            <p:nvPr/>
          </p:nvSpPr>
          <p:spPr bwMode="auto">
            <a:xfrm>
              <a:off x="1517" y="2757"/>
              <a:ext cx="110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P80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4.3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2300" name="Picture 76" descr="xsf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301" name="Picture 77" descr="xsf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2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2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320" name="Object 72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3" name="位图图像" r:id="rId3" imgW="8609524" imgH="876190" progId="Paint.Picture">
                  <p:embed/>
                </p:oleObj>
              </mc:Choice>
              <mc:Fallback>
                <p:oleObj name="位图图像" r:id="rId3" imgW="8609524" imgH="876190" progId="Paint.Picture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98" name="Picture 5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99" name="Picture 5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0" name="Picture 5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1" name="Picture 53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2" name="Picture 5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3" name="Picture 5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4" name="Picture 5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5" name="Picture 57" descr="xsf"/>
          <p:cNvPicPr>
            <a:picLocks noChangeAspect="1" noChangeArrowheads="1"/>
          </p:cNvPicPr>
          <p:nvPr/>
        </p:nvPicPr>
        <p:blipFill>
          <a:blip r:embed="rId5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6" name="Picture 5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7" name="Picture 5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8" name="Picture 6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09" name="Picture 61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10" name="Picture 6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11" name="Picture 63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12" name="Picture 6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13" name="Picture 6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14" name="Picture 6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15" name="Picture 67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293" name="Group 45"/>
          <p:cNvGrpSpPr>
            <a:grpSpLocks/>
          </p:cNvGrpSpPr>
          <p:nvPr/>
        </p:nvGrpSpPr>
        <p:grpSpPr bwMode="auto">
          <a:xfrm>
            <a:off x="534988" y="1535113"/>
            <a:ext cx="3611562" cy="812800"/>
            <a:chOff x="337" y="967"/>
            <a:chExt cx="2275" cy="512"/>
          </a:xfrm>
        </p:grpSpPr>
        <p:sp>
          <p:nvSpPr>
            <p:cNvPr id="53250" name="Rectangle 2"/>
            <p:cNvSpPr>
              <a:spLocks noChangeArrowheads="1"/>
            </p:cNvSpPr>
            <p:nvPr/>
          </p:nvSpPr>
          <p:spPr bwMode="auto">
            <a:xfrm>
              <a:off x="662" y="1075"/>
              <a:ext cx="19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级数             收敛，</a:t>
              </a:r>
            </a:p>
          </p:txBody>
        </p:sp>
        <p:sp>
          <p:nvSpPr>
            <p:cNvPr id="53256" name="Text Box 8"/>
            <p:cNvSpPr txBox="1">
              <a:spLocks noChangeArrowheads="1"/>
            </p:cNvSpPr>
            <p:nvPr/>
          </p:nvSpPr>
          <p:spPr bwMode="auto">
            <a:xfrm>
              <a:off x="337" y="1050"/>
              <a:ext cx="5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53280" name="Object 32"/>
            <p:cNvGraphicFramePr>
              <a:graphicFrameLocks/>
            </p:cNvGraphicFramePr>
            <p:nvPr/>
          </p:nvGraphicFramePr>
          <p:xfrm>
            <a:off x="1144" y="967"/>
            <a:ext cx="545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24" name="公式" r:id="rId6" imgW="863280" imgH="812520" progId="Equation.3">
                    <p:embed/>
                  </p:oleObj>
                </mc:Choice>
                <mc:Fallback>
                  <p:oleObj name="公式" r:id="rId6" imgW="863280" imgH="812520" progId="Equation.3">
                    <p:embed/>
                    <p:pic>
                      <p:nvPicPr>
                        <p:cNvPr id="0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4" y="967"/>
                          <a:ext cx="545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95" name="Group 47"/>
          <p:cNvGrpSpPr>
            <a:grpSpLocks/>
          </p:cNvGrpSpPr>
          <p:nvPr/>
        </p:nvGrpSpPr>
        <p:grpSpPr bwMode="auto">
          <a:xfrm>
            <a:off x="1049338" y="2606675"/>
            <a:ext cx="3398837" cy="800100"/>
            <a:chOff x="661" y="1642"/>
            <a:chExt cx="2141" cy="504"/>
          </a:xfrm>
        </p:grpSpPr>
        <p:sp>
          <p:nvSpPr>
            <p:cNvPr id="53282" name="Rectangle 34"/>
            <p:cNvSpPr>
              <a:spLocks noChangeArrowheads="1"/>
            </p:cNvSpPr>
            <p:nvPr/>
          </p:nvSpPr>
          <p:spPr bwMode="auto">
            <a:xfrm>
              <a:off x="661" y="1746"/>
              <a:ext cx="21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但级数             发散，</a:t>
              </a:r>
            </a:p>
          </p:txBody>
        </p:sp>
        <p:graphicFrame>
          <p:nvGraphicFramePr>
            <p:cNvPr id="53283" name="Object 35"/>
            <p:cNvGraphicFramePr>
              <a:graphicFrameLocks/>
            </p:cNvGraphicFramePr>
            <p:nvPr/>
          </p:nvGraphicFramePr>
          <p:xfrm>
            <a:off x="1353" y="1642"/>
            <a:ext cx="473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25" name="公式" r:id="rId8" imgW="749160" imgH="799920" progId="Equation.3">
                    <p:embed/>
                  </p:oleObj>
                </mc:Choice>
                <mc:Fallback>
                  <p:oleObj name="公式" r:id="rId8" imgW="749160" imgH="799920" progId="Equation.3">
                    <p:embed/>
                    <p:pic>
                      <p:nvPicPr>
                        <p:cNvPr id="0" name="Object 3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3" y="1642"/>
                          <a:ext cx="473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97" name="Group 49"/>
          <p:cNvGrpSpPr>
            <a:grpSpLocks/>
          </p:cNvGrpSpPr>
          <p:nvPr/>
        </p:nvGrpSpPr>
        <p:grpSpPr bwMode="auto">
          <a:xfrm>
            <a:off x="1050925" y="3624263"/>
            <a:ext cx="3851275" cy="825500"/>
            <a:chOff x="662" y="2283"/>
            <a:chExt cx="2426" cy="520"/>
          </a:xfrm>
        </p:grpSpPr>
        <p:sp>
          <p:nvSpPr>
            <p:cNvPr id="53284" name="Rectangle 36"/>
            <p:cNvSpPr>
              <a:spLocks noChangeArrowheads="1"/>
            </p:cNvSpPr>
            <p:nvPr/>
          </p:nvSpPr>
          <p:spPr bwMode="auto">
            <a:xfrm>
              <a:off x="662" y="2406"/>
              <a:ext cx="24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因此级数          发散。</a:t>
              </a:r>
            </a:p>
          </p:txBody>
        </p:sp>
        <p:graphicFrame>
          <p:nvGraphicFramePr>
            <p:cNvPr id="53285" name="Object 37"/>
            <p:cNvGraphicFramePr>
              <a:graphicFrameLocks/>
            </p:cNvGraphicFramePr>
            <p:nvPr/>
          </p:nvGraphicFramePr>
          <p:xfrm>
            <a:off x="1556" y="2283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26" name="公式" r:id="rId10" imgW="622080" imgH="825480" progId="Equation.3">
                    <p:embed/>
                  </p:oleObj>
                </mc:Choice>
                <mc:Fallback>
                  <p:oleObj name="公式" r:id="rId10" imgW="622080" imgH="825480" progId="Equation.3">
                    <p:embed/>
                    <p:pic>
                      <p:nvPicPr>
                        <p:cNvPr id="0" name="Object 3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6" y="2283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94" name="Group 46"/>
          <p:cNvGrpSpPr>
            <a:grpSpLocks/>
          </p:cNvGrpSpPr>
          <p:nvPr/>
        </p:nvGrpSpPr>
        <p:grpSpPr bwMode="auto">
          <a:xfrm>
            <a:off x="4002088" y="1525588"/>
            <a:ext cx="5141912" cy="774700"/>
            <a:chOff x="2521" y="961"/>
            <a:chExt cx="3239" cy="488"/>
          </a:xfrm>
        </p:grpSpPr>
        <p:sp>
          <p:nvSpPr>
            <p:cNvPr id="53286" name="Rectangle 38"/>
            <p:cNvSpPr>
              <a:spLocks noChangeArrowheads="1"/>
            </p:cNvSpPr>
            <p:nvPr/>
          </p:nvSpPr>
          <p:spPr bwMode="auto">
            <a:xfrm>
              <a:off x="2521" y="1062"/>
              <a:ext cx="32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几何级数                            时收敛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53287" name="Object 39"/>
            <p:cNvGraphicFramePr>
              <a:graphicFrameLocks/>
            </p:cNvGraphicFramePr>
            <p:nvPr/>
          </p:nvGraphicFramePr>
          <p:xfrm>
            <a:off x="3464" y="961"/>
            <a:ext cx="489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27" name="公式" r:id="rId12" imgW="774360" imgH="774360" progId="Equation.3">
                    <p:embed/>
                  </p:oleObj>
                </mc:Choice>
                <mc:Fallback>
                  <p:oleObj name="公式" r:id="rId12" imgW="774360" imgH="774360" progId="Equation.3">
                    <p:embed/>
                    <p:pic>
                      <p:nvPicPr>
                        <p:cNvPr id="0" name="Object 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961"/>
                          <a:ext cx="489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88" name="Object 40"/>
            <p:cNvGraphicFramePr>
              <a:graphicFrameLocks/>
            </p:cNvGraphicFramePr>
            <p:nvPr/>
          </p:nvGraphicFramePr>
          <p:xfrm>
            <a:off x="4083" y="1116"/>
            <a:ext cx="69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28" name="公式" r:id="rId14" imgW="1091880" imgH="279360" progId="Equation.3">
                    <p:embed/>
                  </p:oleObj>
                </mc:Choice>
                <mc:Fallback>
                  <p:oleObj name="公式" r:id="rId14" imgW="1091880" imgH="279360" progId="Equation.3">
                    <p:embed/>
                    <p:pic>
                      <p:nvPicPr>
                        <p:cNvPr id="0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3" y="1116"/>
                          <a:ext cx="69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96" name="Group 48"/>
          <p:cNvGrpSpPr>
            <a:grpSpLocks/>
          </p:cNvGrpSpPr>
          <p:nvPr/>
        </p:nvGrpSpPr>
        <p:grpSpPr bwMode="auto">
          <a:xfrm>
            <a:off x="4000500" y="2590800"/>
            <a:ext cx="4994275" cy="812800"/>
            <a:chOff x="2520" y="1632"/>
            <a:chExt cx="3146" cy="512"/>
          </a:xfrm>
        </p:grpSpPr>
        <p:sp>
          <p:nvSpPr>
            <p:cNvPr id="53289" name="Rectangle 41"/>
            <p:cNvSpPr>
              <a:spLocks noChangeArrowheads="1"/>
            </p:cNvSpPr>
            <p:nvPr/>
          </p:nvSpPr>
          <p:spPr bwMode="auto">
            <a:xfrm>
              <a:off x="2520" y="1745"/>
              <a:ext cx="3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楷体_GB2312" pitchFamily="49" charset="-122"/>
                </a:rPr>
                <a:t>p</a:t>
              </a:r>
              <a:r>
                <a:rPr lang="en-US" altLang="zh-CN" i="1" baseline="30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级数                          时发散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53290" name="Object 42"/>
            <p:cNvGraphicFramePr>
              <a:graphicFrameLocks/>
            </p:cNvGraphicFramePr>
            <p:nvPr/>
          </p:nvGraphicFramePr>
          <p:xfrm>
            <a:off x="3279" y="1632"/>
            <a:ext cx="617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29" name="公式" r:id="rId16" imgW="977760" imgH="812520" progId="Equation.3">
                    <p:embed/>
                  </p:oleObj>
                </mc:Choice>
                <mc:Fallback>
                  <p:oleObj name="公式" r:id="rId16" imgW="977760" imgH="812520" progId="Equation.3">
                    <p:embed/>
                    <p:pic>
                      <p:nvPicPr>
                        <p:cNvPr id="0" name="Object 4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9" y="1632"/>
                          <a:ext cx="617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91" name="Object 43"/>
            <p:cNvGraphicFramePr>
              <a:graphicFrameLocks/>
            </p:cNvGraphicFramePr>
            <p:nvPr/>
          </p:nvGraphicFramePr>
          <p:xfrm>
            <a:off x="4034" y="1797"/>
            <a:ext cx="42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30" name="公式" r:id="rId18" imgW="672840" imgH="342720" progId="Equation.3">
                    <p:embed/>
                  </p:oleObj>
                </mc:Choice>
                <mc:Fallback>
                  <p:oleObj name="公式" r:id="rId18" imgW="672840" imgH="342720" progId="Equation.3">
                    <p:embed/>
                    <p:pic>
                      <p:nvPicPr>
                        <p:cNvPr id="0" name="Object 4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4" y="1797"/>
                          <a:ext cx="425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17" name="Group 69"/>
          <p:cNvGrpSpPr>
            <a:grpSpLocks/>
          </p:cNvGrpSpPr>
          <p:nvPr/>
        </p:nvGrpSpPr>
        <p:grpSpPr bwMode="auto">
          <a:xfrm>
            <a:off x="6896100" y="777875"/>
            <a:ext cx="1985963" cy="366713"/>
            <a:chOff x="2658" y="3952"/>
            <a:chExt cx="1251" cy="231"/>
          </a:xfrm>
        </p:grpSpPr>
        <p:sp>
          <p:nvSpPr>
            <p:cNvPr id="53318" name="Rectangle 70"/>
            <p:cNvSpPr>
              <a:spLocks noChangeArrowheads="1"/>
            </p:cNvSpPr>
            <p:nvPr/>
          </p:nvSpPr>
          <p:spPr bwMode="auto">
            <a:xfrm>
              <a:off x="2688" y="3972"/>
              <a:ext cx="97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319" name="Rectangle 71"/>
            <p:cNvSpPr>
              <a:spLocks noChangeArrowheads="1"/>
            </p:cNvSpPr>
            <p:nvPr/>
          </p:nvSpPr>
          <p:spPr bwMode="auto">
            <a:xfrm>
              <a:off x="2658" y="3952"/>
              <a:ext cx="12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P81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4.2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部分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3321" name="Picture 73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22" name="Picture 74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3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3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341" name="Object 69"/>
          <p:cNvGraphicFramePr>
            <a:graphicFrameLocks noChangeAspect="1"/>
          </p:cNvGraphicFramePr>
          <p:nvPr/>
        </p:nvGraphicFramePr>
        <p:xfrm>
          <a:off x="496888" y="495300"/>
          <a:ext cx="8609012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4" name="位图图像" r:id="rId3" imgW="8609524" imgH="895238" progId="Paint.Picture">
                  <p:embed/>
                </p:oleObj>
              </mc:Choice>
              <mc:Fallback>
                <p:oleObj name="位图图像" r:id="rId3" imgW="8609524" imgH="895238" progId="Paint.Picture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316" name="Picture 4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17" name="Picture 45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18" name="Picture 4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19" name="Picture 47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0" name="Picture 4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1" name="Picture 4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2" name="Picture 5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3" name="Picture 51" descr="xsf"/>
          <p:cNvPicPr>
            <a:picLocks noChangeAspect="1" noChangeArrowheads="1"/>
          </p:cNvPicPr>
          <p:nvPr/>
        </p:nvPicPr>
        <p:blipFill>
          <a:blip r:embed="rId5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4" name="Picture 5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5" name="Picture 5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6" name="Picture 5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7" name="Picture 55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8" name="Picture 5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9" name="Picture 57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0" name="Picture 5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1" name="Picture 59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2" name="Picture 6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3" name="Picture 61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310" name="Group 38"/>
          <p:cNvGrpSpPr>
            <a:grpSpLocks/>
          </p:cNvGrpSpPr>
          <p:nvPr/>
        </p:nvGrpSpPr>
        <p:grpSpPr bwMode="auto">
          <a:xfrm>
            <a:off x="534988" y="1512888"/>
            <a:ext cx="3414712" cy="914400"/>
            <a:chOff x="337" y="953"/>
            <a:chExt cx="2151" cy="576"/>
          </a:xfrm>
        </p:grpSpPr>
        <p:sp>
          <p:nvSpPr>
            <p:cNvPr id="54279" name="Text Box 7"/>
            <p:cNvSpPr txBox="1">
              <a:spLocks noChangeArrowheads="1"/>
            </p:cNvSpPr>
            <p:nvPr/>
          </p:nvSpPr>
          <p:spPr bwMode="auto">
            <a:xfrm>
              <a:off x="337" y="1110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54293" name="Object 21"/>
            <p:cNvGraphicFramePr>
              <a:graphicFrameLocks/>
            </p:cNvGraphicFramePr>
            <p:nvPr/>
          </p:nvGraphicFramePr>
          <p:xfrm>
            <a:off x="761" y="953"/>
            <a:ext cx="1727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5" name="公式" r:id="rId6" imgW="2743200" imgH="914400" progId="Equation.3">
                    <p:embed/>
                  </p:oleObj>
                </mc:Choice>
                <mc:Fallback>
                  <p:oleObj name="公式" r:id="rId6" imgW="2743200" imgH="91440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1" y="953"/>
                          <a:ext cx="1727" cy="5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4294" name="Object 22"/>
          <p:cNvGraphicFramePr>
            <a:graphicFrameLocks/>
          </p:cNvGraphicFramePr>
          <p:nvPr/>
        </p:nvGraphicFramePr>
        <p:xfrm>
          <a:off x="2619375" y="2597150"/>
          <a:ext cx="3479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6" name="公式" r:id="rId8" imgW="3479760" imgH="799920" progId="Equation.3">
                  <p:embed/>
                </p:oleObj>
              </mc:Choice>
              <mc:Fallback>
                <p:oleObj name="公式" r:id="rId8" imgW="3479760" imgH="799920" progId="Equation.3">
                  <p:embed/>
                  <p:pic>
                    <p:nvPicPr>
                      <p:cNvPr id="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375" y="2597150"/>
                        <a:ext cx="34798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313" name="Group 41"/>
          <p:cNvGrpSpPr>
            <a:grpSpLocks/>
          </p:cNvGrpSpPr>
          <p:nvPr/>
        </p:nvGrpSpPr>
        <p:grpSpPr bwMode="auto">
          <a:xfrm>
            <a:off x="1050925" y="3524250"/>
            <a:ext cx="7581900" cy="827088"/>
            <a:chOff x="662" y="2220"/>
            <a:chExt cx="4776" cy="521"/>
          </a:xfrm>
        </p:grpSpPr>
        <p:sp>
          <p:nvSpPr>
            <p:cNvPr id="54274" name="Rectangle 2"/>
            <p:cNvSpPr>
              <a:spLocks noChangeArrowheads="1"/>
            </p:cNvSpPr>
            <p:nvPr/>
          </p:nvSpPr>
          <p:spPr bwMode="auto">
            <a:xfrm>
              <a:off x="662" y="2347"/>
              <a:ext cx="3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由于级数             和             均为收敛，</a:t>
              </a:r>
            </a:p>
          </p:txBody>
        </p:sp>
        <p:graphicFrame>
          <p:nvGraphicFramePr>
            <p:cNvPr id="54295" name="Object 23"/>
            <p:cNvGraphicFramePr>
              <a:graphicFrameLocks/>
            </p:cNvGraphicFramePr>
            <p:nvPr/>
          </p:nvGraphicFramePr>
          <p:xfrm>
            <a:off x="1537" y="2221"/>
            <a:ext cx="55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7" name="公式" r:id="rId10" imgW="876240" imgH="825480" progId="Equation.3">
                    <p:embed/>
                  </p:oleObj>
                </mc:Choice>
                <mc:Fallback>
                  <p:oleObj name="公式" r:id="rId10" imgW="876240" imgH="82548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7" y="2221"/>
                          <a:ext cx="55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98" name="Object 26"/>
            <p:cNvGraphicFramePr>
              <a:graphicFrameLocks/>
            </p:cNvGraphicFramePr>
            <p:nvPr/>
          </p:nvGraphicFramePr>
          <p:xfrm>
            <a:off x="2358" y="2220"/>
            <a:ext cx="55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8" name="公式" r:id="rId12" imgW="876240" imgH="825480" progId="Equation.3">
                    <p:embed/>
                  </p:oleObj>
                </mc:Choice>
                <mc:Fallback>
                  <p:oleObj name="公式" r:id="rId12" imgW="876240" imgH="82548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8" y="2220"/>
                          <a:ext cx="55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99" name="Rectangle 27"/>
            <p:cNvSpPr>
              <a:spLocks noChangeArrowheads="1"/>
            </p:cNvSpPr>
            <p:nvPr/>
          </p:nvSpPr>
          <p:spPr bwMode="auto">
            <a:xfrm>
              <a:off x="4014" y="2328"/>
              <a:ext cx="14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绝对收敛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54314" name="Group 42"/>
          <p:cNvGrpSpPr>
            <a:grpSpLocks/>
          </p:cNvGrpSpPr>
          <p:nvPr/>
        </p:nvGrpSpPr>
        <p:grpSpPr bwMode="auto">
          <a:xfrm>
            <a:off x="1049338" y="4237038"/>
            <a:ext cx="4770437" cy="836612"/>
            <a:chOff x="661" y="2669"/>
            <a:chExt cx="3005" cy="527"/>
          </a:xfrm>
        </p:grpSpPr>
        <p:sp>
          <p:nvSpPr>
            <p:cNvPr id="54300" name="Rectangle 28"/>
            <p:cNvSpPr>
              <a:spLocks noChangeArrowheads="1"/>
            </p:cNvSpPr>
            <p:nvPr/>
          </p:nvSpPr>
          <p:spPr bwMode="auto">
            <a:xfrm>
              <a:off x="661" y="2796"/>
              <a:ext cx="30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故有级数          和          均收敛，</a:t>
              </a:r>
            </a:p>
          </p:txBody>
        </p:sp>
        <p:graphicFrame>
          <p:nvGraphicFramePr>
            <p:cNvPr id="54301" name="Object 29"/>
            <p:cNvGraphicFramePr>
              <a:graphicFrameLocks/>
            </p:cNvGraphicFramePr>
            <p:nvPr/>
          </p:nvGraphicFramePr>
          <p:xfrm>
            <a:off x="1556" y="2676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49" name="公式" r:id="rId14" imgW="672840" imgH="825480" progId="Equation.3">
                    <p:embed/>
                  </p:oleObj>
                </mc:Choice>
                <mc:Fallback>
                  <p:oleObj name="公式" r:id="rId14" imgW="672840" imgH="82548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6" y="2676"/>
                          <a:ext cx="4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302" name="Object 30"/>
            <p:cNvGraphicFramePr>
              <a:graphicFrameLocks/>
            </p:cNvGraphicFramePr>
            <p:nvPr/>
          </p:nvGraphicFramePr>
          <p:xfrm>
            <a:off x="2227" y="2669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50" name="公式" r:id="rId16" imgW="672840" imgH="825480" progId="Equation.3">
                    <p:embed/>
                  </p:oleObj>
                </mc:Choice>
                <mc:Fallback>
                  <p:oleObj name="公式" r:id="rId16" imgW="672840" imgH="82548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7" y="2669"/>
                          <a:ext cx="4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15" name="Group 43"/>
          <p:cNvGrpSpPr>
            <a:grpSpLocks/>
          </p:cNvGrpSpPr>
          <p:nvPr/>
        </p:nvGrpSpPr>
        <p:grpSpPr bwMode="auto">
          <a:xfrm>
            <a:off x="5308600" y="4246563"/>
            <a:ext cx="3441700" cy="825500"/>
            <a:chOff x="3344" y="2675"/>
            <a:chExt cx="2168" cy="520"/>
          </a:xfrm>
        </p:grpSpPr>
        <p:sp>
          <p:nvSpPr>
            <p:cNvPr id="54303" name="Rectangle 31"/>
            <p:cNvSpPr>
              <a:spLocks noChangeArrowheads="1"/>
            </p:cNvSpPr>
            <p:nvPr/>
          </p:nvSpPr>
          <p:spPr bwMode="auto">
            <a:xfrm>
              <a:off x="3344" y="2795"/>
              <a:ext cx="21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即得级数          收敛。</a:t>
              </a:r>
            </a:p>
          </p:txBody>
        </p:sp>
        <p:graphicFrame>
          <p:nvGraphicFramePr>
            <p:cNvPr id="54304" name="Object 32"/>
            <p:cNvGraphicFramePr>
              <a:graphicFrameLocks/>
            </p:cNvGraphicFramePr>
            <p:nvPr/>
          </p:nvGraphicFramePr>
          <p:xfrm>
            <a:off x="4223" y="2675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51" name="公式" r:id="rId18" imgW="622080" imgH="825480" progId="Equation.3">
                    <p:embed/>
                  </p:oleObj>
                </mc:Choice>
                <mc:Fallback>
                  <p:oleObj name="公式" r:id="rId18" imgW="622080" imgH="82548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3" y="2675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311" name="Group 39"/>
          <p:cNvGrpSpPr>
            <a:grpSpLocks/>
          </p:cNvGrpSpPr>
          <p:nvPr/>
        </p:nvGrpSpPr>
        <p:grpSpPr bwMode="auto">
          <a:xfrm>
            <a:off x="6143625" y="2541588"/>
            <a:ext cx="1905000" cy="619125"/>
            <a:chOff x="3870" y="1601"/>
            <a:chExt cx="1200" cy="390"/>
          </a:xfrm>
        </p:grpSpPr>
        <p:graphicFrame>
          <p:nvGraphicFramePr>
            <p:cNvPr id="54297" name="Object 25"/>
            <p:cNvGraphicFramePr>
              <a:graphicFrameLocks/>
            </p:cNvGraphicFramePr>
            <p:nvPr/>
          </p:nvGraphicFramePr>
          <p:xfrm>
            <a:off x="4351" y="1751"/>
            <a:ext cx="71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352" name="公式" r:id="rId20" imgW="1143000" imgH="380880" progId="Equation.3">
                    <p:embed/>
                  </p:oleObj>
                </mc:Choice>
                <mc:Fallback>
                  <p:oleObj name="公式" r:id="rId20" imgW="1143000" imgH="38088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1" y="1751"/>
                          <a:ext cx="71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06" name="Rectangle 34"/>
            <p:cNvSpPr>
              <a:spLocks noChangeArrowheads="1"/>
            </p:cNvSpPr>
            <p:nvPr/>
          </p:nvSpPr>
          <p:spPr bwMode="auto">
            <a:xfrm>
              <a:off x="3870" y="1601"/>
              <a:ext cx="7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</a:rPr>
                <a:t>记为</a:t>
              </a:r>
              <a:endParaRPr lang="en-US" altLang="zh-CN" sz="20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54307" name="Line 35"/>
            <p:cNvSpPr>
              <a:spLocks noChangeShapeType="1"/>
            </p:cNvSpPr>
            <p:nvPr/>
          </p:nvSpPr>
          <p:spPr bwMode="auto">
            <a:xfrm>
              <a:off x="3882" y="1854"/>
              <a:ext cx="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308" name="Line 36"/>
            <p:cNvSpPr>
              <a:spLocks noChangeShapeType="1"/>
            </p:cNvSpPr>
            <p:nvPr/>
          </p:nvSpPr>
          <p:spPr bwMode="auto">
            <a:xfrm>
              <a:off x="3882" y="1895"/>
              <a:ext cx="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4335" name="Rectangle 63"/>
          <p:cNvSpPr>
            <a:spLocks noChangeArrowheads="1"/>
          </p:cNvSpPr>
          <p:nvPr/>
        </p:nvSpPr>
        <p:spPr bwMode="auto">
          <a:xfrm>
            <a:off x="536575" y="5411788"/>
            <a:ext cx="7648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22"/>
              </a:buBlip>
            </a:pPr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 在复数项级数中是否也能引入绝对收敛的概念呢？</a:t>
            </a:r>
          </a:p>
        </p:txBody>
      </p:sp>
      <p:pic>
        <p:nvPicPr>
          <p:cNvPr id="54337" name="Picture 65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338" name="Group 66"/>
          <p:cNvGrpSpPr>
            <a:grpSpLocks/>
          </p:cNvGrpSpPr>
          <p:nvPr/>
        </p:nvGrpSpPr>
        <p:grpSpPr bwMode="auto">
          <a:xfrm>
            <a:off x="6686550" y="777875"/>
            <a:ext cx="1985963" cy="366713"/>
            <a:chOff x="2658" y="3952"/>
            <a:chExt cx="1251" cy="231"/>
          </a:xfrm>
        </p:grpSpPr>
        <p:sp>
          <p:nvSpPr>
            <p:cNvPr id="54339" name="Rectangle 67"/>
            <p:cNvSpPr>
              <a:spLocks noChangeArrowheads="1"/>
            </p:cNvSpPr>
            <p:nvPr/>
          </p:nvSpPr>
          <p:spPr bwMode="auto">
            <a:xfrm>
              <a:off x="2688" y="3972"/>
              <a:ext cx="97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340" name="Rectangle 68"/>
            <p:cNvSpPr>
              <a:spLocks noChangeArrowheads="1"/>
            </p:cNvSpPr>
            <p:nvPr/>
          </p:nvSpPr>
          <p:spPr bwMode="auto">
            <a:xfrm>
              <a:off x="2658" y="3952"/>
              <a:ext cx="12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P81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4.2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部分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4342" name="Picture 70" descr="xsf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3" name="Picture 71" descr="xsf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4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4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4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75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7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7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78" name="Picture 8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7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1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2" name="Picture 9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5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6" name="Picture 9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7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8" name="Picture 9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89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1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2" name="Picture 10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3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533400" y="1133475"/>
            <a:ext cx="5451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4. </a:t>
            </a:r>
            <a:r>
              <a:rPr kumimoji="1" lang="zh-CN" altLang="en-US">
                <a:solidFill>
                  <a:srgbClr val="000099"/>
                </a:solidFill>
              </a:rPr>
              <a:t>复数项级数的绝对收敛与条件收敛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36575" y="530225"/>
            <a:ext cx="3179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二、复数项级数</a:t>
            </a:r>
          </a:p>
        </p:txBody>
      </p:sp>
      <p:grpSp>
        <p:nvGrpSpPr>
          <p:cNvPr id="33866" name="Group 74"/>
          <p:cNvGrpSpPr>
            <a:grpSpLocks/>
          </p:cNvGrpSpPr>
          <p:nvPr/>
        </p:nvGrpSpPr>
        <p:grpSpPr bwMode="auto">
          <a:xfrm>
            <a:off x="536575" y="1533525"/>
            <a:ext cx="7056438" cy="827088"/>
            <a:chOff x="338" y="966"/>
            <a:chExt cx="4445" cy="521"/>
          </a:xfrm>
        </p:grpSpPr>
        <p:sp>
          <p:nvSpPr>
            <p:cNvPr id="33802" name="Rectangle 10"/>
            <p:cNvSpPr>
              <a:spLocks noChangeArrowheads="1"/>
            </p:cNvSpPr>
            <p:nvPr/>
          </p:nvSpPr>
          <p:spPr bwMode="auto">
            <a:xfrm>
              <a:off x="338" y="1082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</a:p>
          </p:txBody>
        </p:sp>
        <p:sp>
          <p:nvSpPr>
            <p:cNvPr id="33834" name="Rectangle 42"/>
            <p:cNvSpPr>
              <a:spLocks noChangeArrowheads="1"/>
            </p:cNvSpPr>
            <p:nvPr/>
          </p:nvSpPr>
          <p:spPr bwMode="auto">
            <a:xfrm>
              <a:off x="852" y="1087"/>
              <a:ext cx="39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/>
                <a:t>(1) </a:t>
              </a:r>
              <a:r>
                <a:rPr lang="zh-CN" altLang="en-US"/>
                <a:t>若            </a:t>
              </a:r>
              <a:r>
                <a:rPr lang="zh-CN" altLang="en-US" baseline="-25000"/>
                <a:t> </a:t>
              </a:r>
              <a:r>
                <a:rPr lang="zh-CN" altLang="en-US"/>
                <a:t>收敛，则称          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绝对收敛</a:t>
              </a:r>
              <a:r>
                <a:rPr lang="zh-CN" altLang="en-US"/>
                <a:t>。</a:t>
              </a:r>
            </a:p>
          </p:txBody>
        </p:sp>
        <p:graphicFrame>
          <p:nvGraphicFramePr>
            <p:cNvPr id="33836" name="Object 44"/>
            <p:cNvGraphicFramePr>
              <a:graphicFrameLocks/>
            </p:cNvGraphicFramePr>
            <p:nvPr/>
          </p:nvGraphicFramePr>
          <p:xfrm>
            <a:off x="1413" y="967"/>
            <a:ext cx="52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04" name="公式" r:id="rId4" imgW="838080" imgH="825480" progId="Equation.3">
                    <p:embed/>
                  </p:oleObj>
                </mc:Choice>
                <mc:Fallback>
                  <p:oleObj name="公式" r:id="rId4" imgW="838080" imgH="825480" progId="Equation.3">
                    <p:embed/>
                    <p:pic>
                      <p:nvPicPr>
                        <p:cNvPr id="0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3" y="967"/>
                          <a:ext cx="52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37" name="Object 45"/>
            <p:cNvGraphicFramePr>
              <a:graphicFrameLocks/>
            </p:cNvGraphicFramePr>
            <p:nvPr/>
          </p:nvGraphicFramePr>
          <p:xfrm>
            <a:off x="2992" y="966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05" name="公式" r:id="rId6" imgW="622080" imgH="825480" progId="Equation.3">
                    <p:embed/>
                  </p:oleObj>
                </mc:Choice>
                <mc:Fallback>
                  <p:oleObj name="公式" r:id="rId6" imgW="622080" imgH="82548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2" y="966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94" name="Group 102"/>
          <p:cNvGrpSpPr>
            <a:grpSpLocks/>
          </p:cNvGrpSpPr>
          <p:nvPr/>
        </p:nvGrpSpPr>
        <p:grpSpPr bwMode="auto">
          <a:xfrm>
            <a:off x="1370013" y="2141538"/>
            <a:ext cx="7432675" cy="835025"/>
            <a:chOff x="863" y="1349"/>
            <a:chExt cx="4682" cy="526"/>
          </a:xfrm>
        </p:grpSpPr>
        <p:sp>
          <p:nvSpPr>
            <p:cNvPr id="33838" name="Rectangle 46"/>
            <p:cNvSpPr>
              <a:spLocks noChangeArrowheads="1"/>
            </p:cNvSpPr>
            <p:nvPr/>
          </p:nvSpPr>
          <p:spPr bwMode="auto">
            <a:xfrm>
              <a:off x="863" y="1482"/>
              <a:ext cx="46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/>
                <a:t>(2) </a:t>
              </a:r>
              <a:r>
                <a:rPr lang="zh-CN" altLang="en-US"/>
                <a:t>若            </a:t>
              </a:r>
              <a:r>
                <a:rPr lang="zh-CN" altLang="en-US" baseline="-25000"/>
                <a:t> </a:t>
              </a:r>
              <a:r>
                <a:rPr lang="zh-CN" altLang="en-US"/>
                <a:t>发散，        </a:t>
              </a:r>
              <a:r>
                <a:rPr lang="zh-CN" altLang="en-US" baseline="-25000"/>
                <a:t> </a:t>
              </a:r>
              <a:r>
                <a:rPr lang="zh-CN" altLang="en-US"/>
                <a:t>收敛，则称         </a:t>
              </a:r>
              <a:r>
                <a:rPr lang="zh-CN" altLang="en-US" baseline="-25000"/>
                <a:t> 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条件收敛</a:t>
              </a:r>
              <a:r>
                <a:rPr lang="zh-CN" altLang="en-US"/>
                <a:t>。</a:t>
              </a:r>
            </a:p>
          </p:txBody>
        </p:sp>
        <p:graphicFrame>
          <p:nvGraphicFramePr>
            <p:cNvPr id="33839" name="Object 47"/>
            <p:cNvGraphicFramePr>
              <a:graphicFrameLocks/>
            </p:cNvGraphicFramePr>
            <p:nvPr/>
          </p:nvGraphicFramePr>
          <p:xfrm>
            <a:off x="1418" y="1350"/>
            <a:ext cx="52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06" name="公式" r:id="rId8" imgW="838080" imgH="825480" progId="Equation.3">
                    <p:embed/>
                  </p:oleObj>
                </mc:Choice>
                <mc:Fallback>
                  <p:oleObj name="公式" r:id="rId8" imgW="838080" imgH="82548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8" y="1350"/>
                          <a:ext cx="52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40" name="Object 48"/>
            <p:cNvGraphicFramePr>
              <a:graphicFrameLocks/>
            </p:cNvGraphicFramePr>
            <p:nvPr/>
          </p:nvGraphicFramePr>
          <p:xfrm>
            <a:off x="2589" y="1349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07" name="公式" r:id="rId10" imgW="622080" imgH="825480" progId="Equation.3">
                    <p:embed/>
                  </p:oleObj>
                </mc:Choice>
                <mc:Fallback>
                  <p:oleObj name="公式" r:id="rId10" imgW="622080" imgH="82548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9" y="1349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41" name="Object 49"/>
            <p:cNvGraphicFramePr>
              <a:graphicFrameLocks/>
            </p:cNvGraphicFramePr>
            <p:nvPr/>
          </p:nvGraphicFramePr>
          <p:xfrm>
            <a:off x="3993" y="1355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08" name="公式" r:id="rId12" imgW="622080" imgH="825480" progId="Equation.3">
                    <p:embed/>
                  </p:oleObj>
                </mc:Choice>
                <mc:Fallback>
                  <p:oleObj name="公式" r:id="rId12" imgW="622080" imgH="82548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3" y="1355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69" name="Group 77"/>
          <p:cNvGrpSpPr>
            <a:grpSpLocks/>
          </p:cNvGrpSpPr>
          <p:nvPr/>
        </p:nvGrpSpPr>
        <p:grpSpPr bwMode="auto">
          <a:xfrm>
            <a:off x="528638" y="3638550"/>
            <a:ext cx="3332162" cy="822325"/>
            <a:chOff x="333" y="2292"/>
            <a:chExt cx="2099" cy="518"/>
          </a:xfrm>
        </p:grpSpPr>
        <p:sp>
          <p:nvSpPr>
            <p:cNvPr id="33849" name="Rectangle 57"/>
            <p:cNvSpPr>
              <a:spLocks noChangeArrowheads="1"/>
            </p:cNvSpPr>
            <p:nvPr/>
          </p:nvSpPr>
          <p:spPr bwMode="auto">
            <a:xfrm>
              <a:off x="854" y="2401"/>
              <a:ext cx="15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            收敛，</a:t>
              </a:r>
            </a:p>
          </p:txBody>
        </p:sp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333" y="2389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graphicFrame>
          <p:nvGraphicFramePr>
            <p:cNvPr id="33847" name="Object 55"/>
            <p:cNvGraphicFramePr>
              <a:graphicFrameLocks/>
            </p:cNvGraphicFramePr>
            <p:nvPr/>
          </p:nvGraphicFramePr>
          <p:xfrm>
            <a:off x="1130" y="2292"/>
            <a:ext cx="528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09" name="公式" r:id="rId14" imgW="838080" imgH="825480" progId="Equation.3">
                    <p:embed/>
                  </p:oleObj>
                </mc:Choice>
                <mc:Fallback>
                  <p:oleObj name="公式" r:id="rId14" imgW="838080" imgH="825480" progId="Equation.3">
                    <p:embed/>
                    <p:pic>
                      <p:nvPicPr>
                        <p:cNvPr id="0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0" y="2292"/>
                          <a:ext cx="528" cy="5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70" name="Group 78"/>
          <p:cNvGrpSpPr>
            <a:grpSpLocks/>
          </p:cNvGrpSpPr>
          <p:nvPr/>
        </p:nvGrpSpPr>
        <p:grpSpPr bwMode="auto">
          <a:xfrm>
            <a:off x="3646488" y="3646488"/>
            <a:ext cx="3267075" cy="822325"/>
            <a:chOff x="2297" y="2297"/>
            <a:chExt cx="2058" cy="518"/>
          </a:xfrm>
        </p:grpSpPr>
        <p:graphicFrame>
          <p:nvGraphicFramePr>
            <p:cNvPr id="33850" name="Object 58"/>
            <p:cNvGraphicFramePr>
              <a:graphicFrameLocks/>
            </p:cNvGraphicFramePr>
            <p:nvPr/>
          </p:nvGraphicFramePr>
          <p:xfrm>
            <a:off x="2297" y="2297"/>
            <a:ext cx="1240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0" name="公式" r:id="rId16" imgW="1968480" imgH="825480" progId="Equation.3">
                    <p:embed/>
                  </p:oleObj>
                </mc:Choice>
                <mc:Fallback>
                  <p:oleObj name="公式" r:id="rId16" imgW="1968480" imgH="82548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7" y="2297"/>
                          <a:ext cx="1240" cy="5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52" name="Rectangle 60"/>
            <p:cNvSpPr>
              <a:spLocks noChangeArrowheads="1"/>
            </p:cNvSpPr>
            <p:nvPr/>
          </p:nvSpPr>
          <p:spPr bwMode="auto">
            <a:xfrm>
              <a:off x="3553" y="2382"/>
              <a:ext cx="8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收敛，</a:t>
              </a:r>
            </a:p>
          </p:txBody>
        </p:sp>
      </p:grpSp>
      <p:grpSp>
        <p:nvGrpSpPr>
          <p:cNvPr id="33868" name="Group 76"/>
          <p:cNvGrpSpPr>
            <a:grpSpLocks/>
          </p:cNvGrpSpPr>
          <p:nvPr/>
        </p:nvGrpSpPr>
        <p:grpSpPr bwMode="auto">
          <a:xfrm>
            <a:off x="528638" y="2952750"/>
            <a:ext cx="5957887" cy="831850"/>
            <a:chOff x="333" y="1860"/>
            <a:chExt cx="3753" cy="524"/>
          </a:xfrm>
        </p:grpSpPr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333" y="1967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33842" name="Rectangle 50"/>
            <p:cNvSpPr>
              <a:spLocks noChangeArrowheads="1"/>
            </p:cNvSpPr>
            <p:nvPr/>
          </p:nvSpPr>
          <p:spPr bwMode="auto">
            <a:xfrm>
              <a:off x="851" y="1980"/>
              <a:ext cx="32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若            收敛，则          必收敛。</a:t>
              </a:r>
            </a:p>
          </p:txBody>
        </p:sp>
        <p:graphicFrame>
          <p:nvGraphicFramePr>
            <p:cNvPr id="33843" name="Object 51"/>
            <p:cNvGraphicFramePr>
              <a:graphicFrameLocks/>
            </p:cNvGraphicFramePr>
            <p:nvPr/>
          </p:nvGraphicFramePr>
          <p:xfrm>
            <a:off x="1130" y="1860"/>
            <a:ext cx="528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1" name="公式" r:id="rId18" imgW="838080" imgH="825480" progId="Equation.3">
                    <p:embed/>
                  </p:oleObj>
                </mc:Choice>
                <mc:Fallback>
                  <p:oleObj name="公式" r:id="rId18" imgW="838080" imgH="825480" progId="Equation.3">
                    <p:embed/>
                    <p:pic>
                      <p:nvPicPr>
                        <p:cNvPr id="0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0" y="1860"/>
                          <a:ext cx="528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53" name="Object 61"/>
            <p:cNvGraphicFramePr>
              <a:graphicFrameLocks/>
            </p:cNvGraphicFramePr>
            <p:nvPr/>
          </p:nvGraphicFramePr>
          <p:xfrm>
            <a:off x="2510" y="1864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2" name="公式" r:id="rId20" imgW="622080" imgH="825480" progId="Equation.3">
                    <p:embed/>
                  </p:oleObj>
                </mc:Choice>
                <mc:Fallback>
                  <p:oleObj name="公式" r:id="rId20" imgW="622080" imgH="82548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0" y="1864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71" name="Group 79"/>
          <p:cNvGrpSpPr>
            <a:grpSpLocks/>
          </p:cNvGrpSpPr>
          <p:nvPr/>
        </p:nvGrpSpPr>
        <p:grpSpPr bwMode="auto">
          <a:xfrm>
            <a:off x="1355725" y="4491038"/>
            <a:ext cx="4926013" cy="490537"/>
            <a:chOff x="854" y="2829"/>
            <a:chExt cx="3103" cy="309"/>
          </a:xfrm>
        </p:grpSpPr>
        <p:graphicFrame>
          <p:nvGraphicFramePr>
            <p:cNvPr id="33848" name="Object 56"/>
            <p:cNvGraphicFramePr>
              <a:graphicFrameLocks/>
            </p:cNvGraphicFramePr>
            <p:nvPr/>
          </p:nvGraphicFramePr>
          <p:xfrm>
            <a:off x="1181" y="2829"/>
            <a:ext cx="2776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3" name="公式" r:id="rId22" imgW="4406760" imgH="482400" progId="Equation.3">
                    <p:embed/>
                  </p:oleObj>
                </mc:Choice>
                <mc:Fallback>
                  <p:oleObj name="公式" r:id="rId22" imgW="4406760" imgH="48240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1" y="2829"/>
                          <a:ext cx="2776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54" name="Rectangle 62"/>
            <p:cNvSpPr>
              <a:spLocks noChangeArrowheads="1"/>
            </p:cNvSpPr>
            <p:nvPr/>
          </p:nvSpPr>
          <p:spPr bwMode="auto">
            <a:xfrm>
              <a:off x="854" y="2850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又</a:t>
              </a:r>
            </a:p>
          </p:txBody>
        </p:sp>
      </p:grpSp>
      <p:sp>
        <p:nvSpPr>
          <p:cNvPr id="33855" name="Rectangle 63"/>
          <p:cNvSpPr>
            <a:spLocks noChangeArrowheads="1"/>
          </p:cNvSpPr>
          <p:nvPr/>
        </p:nvSpPr>
        <p:spPr bwMode="auto">
          <a:xfrm>
            <a:off x="1354138" y="5208588"/>
            <a:ext cx="448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根据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正项级数的比较法</a:t>
            </a:r>
            <a:r>
              <a:rPr lang="zh-CN" altLang="en-US"/>
              <a:t>可得，</a:t>
            </a:r>
          </a:p>
        </p:txBody>
      </p:sp>
      <p:grpSp>
        <p:nvGrpSpPr>
          <p:cNvPr id="33872" name="Group 80"/>
          <p:cNvGrpSpPr>
            <a:grpSpLocks/>
          </p:cNvGrpSpPr>
          <p:nvPr/>
        </p:nvGrpSpPr>
        <p:grpSpPr bwMode="auto">
          <a:xfrm>
            <a:off x="5408613" y="5029200"/>
            <a:ext cx="3630612" cy="827088"/>
            <a:chOff x="3407" y="3168"/>
            <a:chExt cx="2287" cy="521"/>
          </a:xfrm>
        </p:grpSpPr>
        <p:sp>
          <p:nvSpPr>
            <p:cNvPr id="33856" name="Rectangle 64"/>
            <p:cNvSpPr>
              <a:spLocks noChangeArrowheads="1"/>
            </p:cNvSpPr>
            <p:nvPr/>
          </p:nvSpPr>
          <p:spPr bwMode="auto">
            <a:xfrm>
              <a:off x="3934" y="3301"/>
              <a:ext cx="17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和            </a:t>
              </a:r>
              <a:r>
                <a:rPr lang="zh-CN" altLang="en-US" baseline="30000"/>
                <a:t> </a:t>
              </a:r>
              <a:r>
                <a:rPr lang="zh-CN" altLang="en-US"/>
                <a:t>均收敛，</a:t>
              </a:r>
            </a:p>
          </p:txBody>
        </p:sp>
        <p:graphicFrame>
          <p:nvGraphicFramePr>
            <p:cNvPr id="33857" name="Object 65"/>
            <p:cNvGraphicFramePr>
              <a:graphicFrameLocks/>
            </p:cNvGraphicFramePr>
            <p:nvPr/>
          </p:nvGraphicFramePr>
          <p:xfrm>
            <a:off x="3407" y="3169"/>
            <a:ext cx="55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4" name="公式" r:id="rId24" imgW="876240" imgH="825480" progId="Equation.3">
                    <p:embed/>
                  </p:oleObj>
                </mc:Choice>
                <mc:Fallback>
                  <p:oleObj name="公式" r:id="rId24" imgW="876240" imgH="825480" progId="Equation.3">
                    <p:embed/>
                    <p:pic>
                      <p:nvPicPr>
                        <p:cNvPr id="0" name="Object 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7" y="3169"/>
                          <a:ext cx="55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58" name="Object 66"/>
            <p:cNvGraphicFramePr>
              <a:graphicFrameLocks/>
            </p:cNvGraphicFramePr>
            <p:nvPr/>
          </p:nvGraphicFramePr>
          <p:xfrm>
            <a:off x="4216" y="3168"/>
            <a:ext cx="55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5" name="公式" r:id="rId26" imgW="876240" imgH="825480" progId="Equation.3">
                    <p:embed/>
                  </p:oleObj>
                </mc:Choice>
                <mc:Fallback>
                  <p:oleObj name="公式" r:id="rId26" imgW="876240" imgH="825480" progId="Equation.3">
                    <p:embed/>
                    <p:pic>
                      <p:nvPicPr>
                        <p:cNvPr id="0" name="Object 6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6" y="3168"/>
                          <a:ext cx="55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73" name="Group 81"/>
          <p:cNvGrpSpPr>
            <a:grpSpLocks/>
          </p:cNvGrpSpPr>
          <p:nvPr/>
        </p:nvGrpSpPr>
        <p:grpSpPr bwMode="auto">
          <a:xfrm>
            <a:off x="1781175" y="5703888"/>
            <a:ext cx="4151313" cy="827087"/>
            <a:chOff x="1122" y="3593"/>
            <a:chExt cx="2615" cy="521"/>
          </a:xfrm>
        </p:grpSpPr>
        <p:graphicFrame>
          <p:nvGraphicFramePr>
            <p:cNvPr id="33859" name="Object 67"/>
            <p:cNvGraphicFramePr>
              <a:graphicFrameLocks/>
            </p:cNvGraphicFramePr>
            <p:nvPr/>
          </p:nvGraphicFramePr>
          <p:xfrm>
            <a:off x="1122" y="3801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6" name="公式" r:id="rId28" imgW="342720" imgH="215640" progId="Equation.3">
                    <p:embed/>
                  </p:oleObj>
                </mc:Choice>
                <mc:Fallback>
                  <p:oleObj name="公式" r:id="rId28" imgW="342720" imgH="215640" progId="Equation.3">
                    <p:embed/>
                    <p:pic>
                      <p:nvPicPr>
                        <p:cNvPr id="0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2" y="3801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60" name="Rectangle 68"/>
            <p:cNvSpPr>
              <a:spLocks noChangeArrowheads="1"/>
            </p:cNvSpPr>
            <p:nvPr/>
          </p:nvSpPr>
          <p:spPr bwMode="auto">
            <a:xfrm>
              <a:off x="1803" y="3720"/>
              <a:ext cx="19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和          均收敛，</a:t>
              </a:r>
            </a:p>
          </p:txBody>
        </p:sp>
        <p:graphicFrame>
          <p:nvGraphicFramePr>
            <p:cNvPr id="33861" name="Object 69"/>
            <p:cNvGraphicFramePr>
              <a:graphicFrameLocks/>
            </p:cNvGraphicFramePr>
            <p:nvPr/>
          </p:nvGraphicFramePr>
          <p:xfrm>
            <a:off x="1430" y="3594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7" name="公式" r:id="rId30" imgW="672840" imgH="825480" progId="Equation.3">
                    <p:embed/>
                  </p:oleObj>
                </mc:Choice>
                <mc:Fallback>
                  <p:oleObj name="公式" r:id="rId30" imgW="672840" imgH="825480" progId="Equation.3">
                    <p:embed/>
                    <p:pic>
                      <p:nvPicPr>
                        <p:cNvPr id="0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3594"/>
                          <a:ext cx="4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62" name="Object 70"/>
            <p:cNvGraphicFramePr>
              <a:graphicFrameLocks/>
            </p:cNvGraphicFramePr>
            <p:nvPr/>
          </p:nvGraphicFramePr>
          <p:xfrm>
            <a:off x="2089" y="3593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8" name="公式" r:id="rId32" imgW="672840" imgH="825480" progId="Equation.3">
                    <p:embed/>
                  </p:oleObj>
                </mc:Choice>
                <mc:Fallback>
                  <p:oleObj name="公式" r:id="rId32" imgW="672840" imgH="825480" progId="Equation.3">
                    <p:embed/>
                    <p:pic>
                      <p:nvPicPr>
                        <p:cNvPr id="0" name="Object 7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9" y="3593"/>
                          <a:ext cx="4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74" name="Group 82"/>
          <p:cNvGrpSpPr>
            <a:grpSpLocks/>
          </p:cNvGrpSpPr>
          <p:nvPr/>
        </p:nvGrpSpPr>
        <p:grpSpPr bwMode="auto">
          <a:xfrm>
            <a:off x="5322888" y="5703888"/>
            <a:ext cx="2541587" cy="825500"/>
            <a:chOff x="3353" y="3593"/>
            <a:chExt cx="1601" cy="520"/>
          </a:xfrm>
        </p:grpSpPr>
        <p:graphicFrame>
          <p:nvGraphicFramePr>
            <p:cNvPr id="33863" name="Object 71"/>
            <p:cNvGraphicFramePr>
              <a:graphicFrameLocks/>
            </p:cNvGraphicFramePr>
            <p:nvPr/>
          </p:nvGraphicFramePr>
          <p:xfrm>
            <a:off x="3353" y="3800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19" name="公式" r:id="rId34" imgW="342720" imgH="215640" progId="Equation.3">
                    <p:embed/>
                  </p:oleObj>
                </mc:Choice>
                <mc:Fallback>
                  <p:oleObj name="公式" r:id="rId34" imgW="342720" imgH="215640" progId="Equation.3">
                    <p:embed/>
                    <p:pic>
                      <p:nvPicPr>
                        <p:cNvPr id="0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3" y="3800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64" name="Rectangle 72"/>
            <p:cNvSpPr>
              <a:spLocks noChangeArrowheads="1"/>
            </p:cNvSpPr>
            <p:nvPr/>
          </p:nvSpPr>
          <p:spPr bwMode="auto">
            <a:xfrm>
              <a:off x="4046" y="3701"/>
              <a:ext cx="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收敛。</a:t>
              </a:r>
            </a:p>
          </p:txBody>
        </p:sp>
        <p:graphicFrame>
          <p:nvGraphicFramePr>
            <p:cNvPr id="33865" name="Object 73"/>
            <p:cNvGraphicFramePr>
              <a:graphicFrameLocks/>
            </p:cNvGraphicFramePr>
            <p:nvPr/>
          </p:nvGraphicFramePr>
          <p:xfrm>
            <a:off x="3677" y="3593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920" name="公式" r:id="rId36" imgW="622080" imgH="825480" progId="Equation.3">
                    <p:embed/>
                  </p:oleObj>
                </mc:Choice>
                <mc:Fallback>
                  <p:oleObj name="公式" r:id="rId36" imgW="622080" imgH="825480" progId="Equation.3">
                    <p:embed/>
                    <p:pic>
                      <p:nvPicPr>
                        <p:cNvPr id="0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7" y="3593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3895" name="Picture 103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896" name="Group 104"/>
          <p:cNvGrpSpPr>
            <a:grpSpLocks/>
          </p:cNvGrpSpPr>
          <p:nvPr/>
        </p:nvGrpSpPr>
        <p:grpSpPr bwMode="auto">
          <a:xfrm>
            <a:off x="657225" y="2225675"/>
            <a:ext cx="895350" cy="366713"/>
            <a:chOff x="1626" y="3166"/>
            <a:chExt cx="564" cy="231"/>
          </a:xfrm>
        </p:grpSpPr>
        <p:sp>
          <p:nvSpPr>
            <p:cNvPr id="33897" name="Rectangle 105"/>
            <p:cNvSpPr>
              <a:spLocks noChangeArrowheads="1"/>
            </p:cNvSpPr>
            <p:nvPr/>
          </p:nvSpPr>
          <p:spPr bwMode="auto">
            <a:xfrm>
              <a:off x="1656" y="3192"/>
              <a:ext cx="288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98" name="Rectangle 106"/>
            <p:cNvSpPr>
              <a:spLocks noChangeArrowheads="1"/>
            </p:cNvSpPr>
            <p:nvPr/>
          </p:nvSpPr>
          <p:spPr bwMode="auto">
            <a:xfrm>
              <a:off x="1626" y="3166"/>
              <a:ext cx="5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P81 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3899" name="Group 107"/>
          <p:cNvGrpSpPr>
            <a:grpSpLocks/>
          </p:cNvGrpSpPr>
          <p:nvPr/>
        </p:nvGrpSpPr>
        <p:grpSpPr bwMode="auto">
          <a:xfrm>
            <a:off x="5913438" y="3176588"/>
            <a:ext cx="1755775" cy="366712"/>
            <a:chOff x="1517" y="2757"/>
            <a:chExt cx="1106" cy="231"/>
          </a:xfrm>
        </p:grpSpPr>
        <p:sp>
          <p:nvSpPr>
            <p:cNvPr id="33900" name="Rectangle 108"/>
            <p:cNvSpPr>
              <a:spLocks noChangeArrowheads="1"/>
            </p:cNvSpPr>
            <p:nvPr/>
          </p:nvSpPr>
          <p:spPr bwMode="auto">
            <a:xfrm>
              <a:off x="1547" y="2783"/>
              <a:ext cx="804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901" name="Rectangle 109"/>
            <p:cNvSpPr>
              <a:spLocks noChangeArrowheads="1"/>
            </p:cNvSpPr>
            <p:nvPr/>
          </p:nvSpPr>
          <p:spPr bwMode="auto">
            <a:xfrm>
              <a:off x="1517" y="2757"/>
              <a:ext cx="110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P80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4.4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3902" name="Picture 110" descr="xsf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03" name="Picture 111" descr="xsf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3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3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3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3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3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3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3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3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8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  <p:bldP spid="338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3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3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49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329" name="Group 33"/>
          <p:cNvGrpSpPr>
            <a:grpSpLocks/>
          </p:cNvGrpSpPr>
          <p:nvPr/>
        </p:nvGrpSpPr>
        <p:grpSpPr bwMode="auto">
          <a:xfrm>
            <a:off x="534988" y="1616075"/>
            <a:ext cx="3235325" cy="800100"/>
            <a:chOff x="337" y="1018"/>
            <a:chExt cx="2038" cy="504"/>
          </a:xfrm>
        </p:grpSpPr>
        <p:sp>
          <p:nvSpPr>
            <p:cNvPr id="55303" name="Text Box 7"/>
            <p:cNvSpPr txBox="1">
              <a:spLocks noChangeArrowheads="1"/>
            </p:cNvSpPr>
            <p:nvPr/>
          </p:nvSpPr>
          <p:spPr bwMode="auto">
            <a:xfrm>
              <a:off x="337" y="1116"/>
              <a:ext cx="4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sp>
          <p:nvSpPr>
            <p:cNvPr id="55319" name="Text Box 23"/>
            <p:cNvSpPr txBox="1">
              <a:spLocks noChangeArrowheads="1"/>
            </p:cNvSpPr>
            <p:nvPr/>
          </p:nvSpPr>
          <p:spPr bwMode="auto">
            <a:xfrm>
              <a:off x="661" y="1116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由于</a:t>
              </a:r>
            </a:p>
          </p:txBody>
        </p:sp>
        <p:graphicFrame>
          <p:nvGraphicFramePr>
            <p:cNvPr id="55321" name="Object 25"/>
            <p:cNvGraphicFramePr>
              <a:graphicFrameLocks/>
            </p:cNvGraphicFramePr>
            <p:nvPr/>
          </p:nvGraphicFramePr>
          <p:xfrm>
            <a:off x="1116" y="1018"/>
            <a:ext cx="1259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54" name="公式" r:id="rId4" imgW="1993680" imgH="799920" progId="Equation.3">
                    <p:embed/>
                  </p:oleObj>
                </mc:Choice>
                <mc:Fallback>
                  <p:oleObj name="公式" r:id="rId4" imgW="1993680" imgH="79992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6" y="1018"/>
                          <a:ext cx="1259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322" name="Object 26"/>
          <p:cNvGraphicFramePr>
            <a:graphicFrameLocks/>
          </p:cNvGraphicFramePr>
          <p:nvPr/>
        </p:nvGraphicFramePr>
        <p:xfrm>
          <a:off x="3848100" y="1900238"/>
          <a:ext cx="5476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55" name="公式" r:id="rId6" imgW="545760" imgH="304560" progId="Equation.3">
                  <p:embed/>
                </p:oleObj>
              </mc:Choice>
              <mc:Fallback>
                <p:oleObj name="公式" r:id="rId6" imgW="545760" imgH="304560" progId="Equation.3">
                  <p:embed/>
                  <p:pic>
                    <p:nvPicPr>
                      <p:cNvPr id="0" name="Object 2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1900238"/>
                        <a:ext cx="547688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30" name="Group 34"/>
          <p:cNvGrpSpPr>
            <a:grpSpLocks/>
          </p:cNvGrpSpPr>
          <p:nvPr/>
        </p:nvGrpSpPr>
        <p:grpSpPr bwMode="auto">
          <a:xfrm>
            <a:off x="1047750" y="2620963"/>
            <a:ext cx="3028950" cy="774700"/>
            <a:chOff x="660" y="1651"/>
            <a:chExt cx="1908" cy="488"/>
          </a:xfrm>
        </p:grpSpPr>
        <p:sp>
          <p:nvSpPr>
            <p:cNvPr id="55324" name="Text Box 28"/>
            <p:cNvSpPr txBox="1">
              <a:spLocks noChangeArrowheads="1"/>
            </p:cNvSpPr>
            <p:nvPr/>
          </p:nvSpPr>
          <p:spPr bwMode="auto">
            <a:xfrm>
              <a:off x="660" y="1764"/>
              <a:ext cx="1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即          绝对收敛，</a:t>
              </a:r>
            </a:p>
          </p:txBody>
        </p:sp>
        <p:graphicFrame>
          <p:nvGraphicFramePr>
            <p:cNvPr id="55325" name="Object 29"/>
            <p:cNvGraphicFramePr>
              <a:graphicFrameLocks/>
            </p:cNvGraphicFramePr>
            <p:nvPr/>
          </p:nvGraphicFramePr>
          <p:xfrm>
            <a:off x="934" y="1651"/>
            <a:ext cx="425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56" name="公式" r:id="rId8" imgW="672840" imgH="774360" progId="Equation.3">
                    <p:embed/>
                  </p:oleObj>
                </mc:Choice>
                <mc:Fallback>
                  <p:oleObj name="公式" r:id="rId8" imgW="672840" imgH="774360" progId="Equation.3">
                    <p:embed/>
                    <p:pic>
                      <p:nvPicPr>
                        <p:cNvPr id="0" name="Object 2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4" y="1651"/>
                          <a:ext cx="425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31" name="Group 35"/>
          <p:cNvGrpSpPr>
            <a:grpSpLocks/>
          </p:cNvGrpSpPr>
          <p:nvPr/>
        </p:nvGrpSpPr>
        <p:grpSpPr bwMode="auto">
          <a:xfrm>
            <a:off x="3646488" y="2609850"/>
            <a:ext cx="2565400" cy="774700"/>
            <a:chOff x="2297" y="1644"/>
            <a:chExt cx="1616" cy="488"/>
          </a:xfrm>
        </p:grpSpPr>
        <p:sp>
          <p:nvSpPr>
            <p:cNvPr id="55326" name="Text Box 30"/>
            <p:cNvSpPr txBox="1">
              <a:spLocks noChangeArrowheads="1"/>
            </p:cNvSpPr>
            <p:nvPr/>
          </p:nvSpPr>
          <p:spPr bwMode="auto">
            <a:xfrm>
              <a:off x="2297" y="1757"/>
              <a:ext cx="16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故          收敛。</a:t>
              </a:r>
            </a:p>
          </p:txBody>
        </p:sp>
        <p:graphicFrame>
          <p:nvGraphicFramePr>
            <p:cNvPr id="55327" name="Object 31"/>
            <p:cNvGraphicFramePr>
              <a:graphicFrameLocks/>
            </p:cNvGraphicFramePr>
            <p:nvPr/>
          </p:nvGraphicFramePr>
          <p:xfrm>
            <a:off x="2571" y="1644"/>
            <a:ext cx="425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57" name="公式" r:id="rId10" imgW="672840" imgH="774360" progId="Equation.3">
                    <p:embed/>
                  </p:oleObj>
                </mc:Choice>
                <mc:Fallback>
                  <p:oleObj name="公式" r:id="rId10" imgW="672840" imgH="774360" progId="Equation.3">
                    <p:embed/>
                    <p:pic>
                      <p:nvPicPr>
                        <p:cNvPr id="0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1" y="1644"/>
                          <a:ext cx="425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351" name="Object 55"/>
          <p:cNvGraphicFramePr>
            <a:graphicFrameLocks noChangeAspect="1"/>
          </p:cNvGraphicFramePr>
          <p:nvPr/>
        </p:nvGraphicFramePr>
        <p:xfrm>
          <a:off x="496888" y="490538"/>
          <a:ext cx="860901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58" name="位图图像" r:id="rId12" imgW="8609524" imgH="866896" progId="Paint.Picture">
                  <p:embed/>
                </p:oleObj>
              </mc:Choice>
              <mc:Fallback>
                <p:oleObj name="位图图像" r:id="rId12" imgW="8609524" imgH="866896" progId="Paint.Picture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5352" name="Picture 56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53" name="Picture 57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8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7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8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9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3" name="Picture 7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7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9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3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34988" y="1771650"/>
            <a:ext cx="79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分析</a:t>
            </a:r>
          </a:p>
        </p:txBody>
      </p:sp>
      <p:grpSp>
        <p:nvGrpSpPr>
          <p:cNvPr id="56360" name="Group 40"/>
          <p:cNvGrpSpPr>
            <a:grpSpLocks/>
          </p:cNvGrpSpPr>
          <p:nvPr/>
        </p:nvGrpSpPr>
        <p:grpSpPr bwMode="auto">
          <a:xfrm>
            <a:off x="1354138" y="1619250"/>
            <a:ext cx="4438650" cy="812800"/>
            <a:chOff x="853" y="1020"/>
            <a:chExt cx="2796" cy="512"/>
          </a:xfrm>
        </p:grpSpPr>
        <p:sp>
          <p:nvSpPr>
            <p:cNvPr id="56328" name="Text Box 8"/>
            <p:cNvSpPr txBox="1">
              <a:spLocks noChangeArrowheads="1"/>
            </p:cNvSpPr>
            <p:nvPr/>
          </p:nvSpPr>
          <p:spPr bwMode="auto">
            <a:xfrm>
              <a:off x="853" y="1129"/>
              <a:ext cx="27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由于                              发散，</a:t>
              </a:r>
            </a:p>
          </p:txBody>
        </p:sp>
        <p:graphicFrame>
          <p:nvGraphicFramePr>
            <p:cNvPr id="56329" name="Object 9"/>
            <p:cNvGraphicFramePr>
              <a:graphicFrameLocks/>
            </p:cNvGraphicFramePr>
            <p:nvPr/>
          </p:nvGraphicFramePr>
          <p:xfrm>
            <a:off x="1330" y="1020"/>
            <a:ext cx="1371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09" name="公式" r:id="rId4" imgW="2171520" imgH="812520" progId="Equation.3">
                    <p:embed/>
                  </p:oleObj>
                </mc:Choice>
                <mc:Fallback>
                  <p:oleObj name="公式" r:id="rId4" imgW="2171520" imgH="812520" progId="Equation.3">
                    <p:embed/>
                    <p:pic>
                      <p:nvPicPr>
                        <p:cNvPr id="0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0" y="1020"/>
                          <a:ext cx="1371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5257800" y="1770063"/>
            <a:ext cx="3222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en-US" altLang="zh-CN">
                <a:solidFill>
                  <a:schemeClr val="hlink"/>
                </a:solidFill>
                <a:ea typeface="楷体_GB2312" pitchFamily="49" charset="-122"/>
              </a:rPr>
              <a:t> </a:t>
            </a:r>
            <a:r>
              <a:rPr lang="en-US" altLang="zh-CN" i="1">
                <a:solidFill>
                  <a:schemeClr val="hlink"/>
                </a:solidFill>
                <a:ea typeface="楷体_GB2312" pitchFamily="49" charset="-122"/>
              </a:rPr>
              <a:t>p</a:t>
            </a:r>
            <a:r>
              <a:rPr lang="en-US" altLang="zh-CN" i="1" baseline="30000">
                <a:solidFill>
                  <a:schemeClr val="hlink"/>
                </a:solidFill>
                <a:ea typeface="楷体_GB2312" pitchFamily="49" charset="-122"/>
              </a:rPr>
              <a:t> 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级数</a:t>
            </a:r>
            <a:r>
              <a:rPr lang="zh-CN" altLang="en-US">
                <a:solidFill>
                  <a:schemeClr val="hlink"/>
                </a:solidFill>
              </a:rPr>
              <a:t>，</a:t>
            </a:r>
            <a:r>
              <a:rPr lang="zh-CN" altLang="en-US">
                <a:solidFill>
                  <a:schemeClr val="hlink"/>
                </a:solidFill>
                <a:ea typeface="楷体_GB2312" pitchFamily="49" charset="-122"/>
              </a:rPr>
              <a:t>比阶法</a:t>
            </a:r>
            <a:r>
              <a:rPr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endParaRPr lang="zh-CN" altLang="en-US">
              <a:solidFill>
                <a:schemeClr val="hlink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56361" name="Group 41"/>
          <p:cNvGrpSpPr>
            <a:grpSpLocks/>
          </p:cNvGrpSpPr>
          <p:nvPr/>
        </p:nvGrpSpPr>
        <p:grpSpPr bwMode="auto">
          <a:xfrm>
            <a:off x="1400175" y="2462213"/>
            <a:ext cx="5424488" cy="825500"/>
            <a:chOff x="882" y="1551"/>
            <a:chExt cx="3417" cy="520"/>
          </a:xfrm>
        </p:grpSpPr>
        <p:sp>
          <p:nvSpPr>
            <p:cNvPr id="56336" name="Text Box 16"/>
            <p:cNvSpPr txBox="1">
              <a:spLocks noChangeArrowheads="1"/>
            </p:cNvSpPr>
            <p:nvPr/>
          </p:nvSpPr>
          <p:spPr bwMode="auto">
            <a:xfrm>
              <a:off x="882" y="1668"/>
              <a:ext cx="34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因此不能马上判断         </a:t>
              </a:r>
              <a:r>
                <a:rPr lang="zh-CN" altLang="en-US" baseline="-25000"/>
                <a:t> </a:t>
              </a:r>
              <a:r>
                <a:rPr lang="zh-CN" altLang="en-US"/>
                <a:t>是否收敛。</a:t>
              </a:r>
            </a:p>
          </p:txBody>
        </p:sp>
        <p:graphicFrame>
          <p:nvGraphicFramePr>
            <p:cNvPr id="56338" name="Object 18"/>
            <p:cNvGraphicFramePr>
              <a:graphicFrameLocks/>
            </p:cNvGraphicFramePr>
            <p:nvPr/>
          </p:nvGraphicFramePr>
          <p:xfrm>
            <a:off x="2540" y="1551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10" name="公式" r:id="rId6" imgW="622080" imgH="825480" progId="Equation.3">
                    <p:embed/>
                  </p:oleObj>
                </mc:Choice>
                <mc:Fallback>
                  <p:oleObj name="公式" r:id="rId6" imgW="622080" imgH="82548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0" y="1551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62" name="Group 42"/>
          <p:cNvGrpSpPr>
            <a:grpSpLocks/>
          </p:cNvGrpSpPr>
          <p:nvPr/>
        </p:nvGrpSpPr>
        <p:grpSpPr bwMode="auto">
          <a:xfrm>
            <a:off x="534988" y="3322638"/>
            <a:ext cx="1849437" cy="863600"/>
            <a:chOff x="337" y="2093"/>
            <a:chExt cx="1165" cy="544"/>
          </a:xfrm>
        </p:grpSpPr>
        <p:sp>
          <p:nvSpPr>
            <p:cNvPr id="56340" name="Text Box 20"/>
            <p:cNvSpPr txBox="1">
              <a:spLocks noChangeArrowheads="1"/>
            </p:cNvSpPr>
            <p:nvPr/>
          </p:nvSpPr>
          <p:spPr bwMode="auto">
            <a:xfrm>
              <a:off x="337" y="2216"/>
              <a:ext cx="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56341" name="Object 21"/>
            <p:cNvGraphicFramePr>
              <a:graphicFrameLocks/>
            </p:cNvGraphicFramePr>
            <p:nvPr/>
          </p:nvGraphicFramePr>
          <p:xfrm>
            <a:off x="750" y="2093"/>
            <a:ext cx="752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11" name="公式" r:id="rId8" imgW="1193760" imgH="863280" progId="Equation.3">
                    <p:embed/>
                  </p:oleObj>
                </mc:Choice>
                <mc:Fallback>
                  <p:oleObj name="公式" r:id="rId8" imgW="1193760" imgH="86328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" y="2093"/>
                          <a:ext cx="752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6342" name="Object 22"/>
          <p:cNvGraphicFramePr>
            <a:graphicFrameLocks/>
          </p:cNvGraphicFramePr>
          <p:nvPr/>
        </p:nvGraphicFramePr>
        <p:xfrm>
          <a:off x="2466975" y="3397250"/>
          <a:ext cx="3670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2" name="公式" r:id="rId10" imgW="3670200" imgH="787320" progId="Equation.3">
                  <p:embed/>
                </p:oleObj>
              </mc:Choice>
              <mc:Fallback>
                <p:oleObj name="公式" r:id="rId10" imgW="3670200" imgH="787320" progId="Equation.3">
                  <p:embed/>
                  <p:pic>
                    <p:nvPicPr>
                      <p:cNvPr id="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975" y="3397250"/>
                        <a:ext cx="36703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366" name="Group 46"/>
          <p:cNvGrpSpPr>
            <a:grpSpLocks/>
          </p:cNvGrpSpPr>
          <p:nvPr/>
        </p:nvGrpSpPr>
        <p:grpSpPr bwMode="auto">
          <a:xfrm>
            <a:off x="5683250" y="5373688"/>
            <a:ext cx="3151188" cy="825500"/>
            <a:chOff x="3580" y="3385"/>
            <a:chExt cx="1985" cy="520"/>
          </a:xfrm>
        </p:grpSpPr>
        <p:sp>
          <p:nvSpPr>
            <p:cNvPr id="56350" name="Rectangle 30"/>
            <p:cNvSpPr>
              <a:spLocks noChangeArrowheads="1"/>
            </p:cNvSpPr>
            <p:nvPr/>
          </p:nvSpPr>
          <p:spPr bwMode="auto">
            <a:xfrm>
              <a:off x="3580" y="3505"/>
              <a:ext cx="19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故级数         收敛。</a:t>
              </a:r>
            </a:p>
          </p:txBody>
        </p:sp>
        <p:graphicFrame>
          <p:nvGraphicFramePr>
            <p:cNvPr id="56351" name="Object 31"/>
            <p:cNvGraphicFramePr>
              <a:graphicFrameLocks/>
            </p:cNvGraphicFramePr>
            <p:nvPr/>
          </p:nvGraphicFramePr>
          <p:xfrm>
            <a:off x="4243" y="3385"/>
            <a:ext cx="392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13" name="公式" r:id="rId12" imgW="622080" imgH="825480" progId="Equation.3">
                    <p:embed/>
                  </p:oleObj>
                </mc:Choice>
                <mc:Fallback>
                  <p:oleObj name="公式" r:id="rId12" imgW="622080" imgH="82548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3" y="3385"/>
                          <a:ext cx="392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63" name="Group 43"/>
          <p:cNvGrpSpPr>
            <a:grpSpLocks/>
          </p:cNvGrpSpPr>
          <p:nvPr/>
        </p:nvGrpSpPr>
        <p:grpSpPr bwMode="auto">
          <a:xfrm>
            <a:off x="6191250" y="3335338"/>
            <a:ext cx="1905000" cy="619125"/>
            <a:chOff x="3900" y="2101"/>
            <a:chExt cx="1200" cy="390"/>
          </a:xfrm>
        </p:grpSpPr>
        <p:graphicFrame>
          <p:nvGraphicFramePr>
            <p:cNvPr id="56344" name="Object 24"/>
            <p:cNvGraphicFramePr>
              <a:graphicFrameLocks/>
            </p:cNvGraphicFramePr>
            <p:nvPr/>
          </p:nvGraphicFramePr>
          <p:xfrm>
            <a:off x="4381" y="2251"/>
            <a:ext cx="71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14" name="公式" r:id="rId14" imgW="1143000" imgH="380880" progId="Equation.3">
                    <p:embed/>
                  </p:oleObj>
                </mc:Choice>
                <mc:Fallback>
                  <p:oleObj name="公式" r:id="rId14" imgW="1143000" imgH="380880" progId="Equation.3">
                    <p:embed/>
                    <p:pic>
                      <p:nvPicPr>
                        <p:cNvPr id="0" name="Object 2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1" y="2251"/>
                          <a:ext cx="71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52" name="Rectangle 32"/>
            <p:cNvSpPr>
              <a:spLocks noChangeArrowheads="1"/>
            </p:cNvSpPr>
            <p:nvPr/>
          </p:nvSpPr>
          <p:spPr bwMode="auto">
            <a:xfrm>
              <a:off x="3900" y="2101"/>
              <a:ext cx="6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</a:rPr>
                <a:t>记为</a:t>
              </a:r>
              <a:endParaRPr lang="en-US" altLang="zh-CN" sz="20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56353" name="Line 33"/>
            <p:cNvSpPr>
              <a:spLocks noChangeShapeType="1"/>
            </p:cNvSpPr>
            <p:nvPr/>
          </p:nvSpPr>
          <p:spPr bwMode="auto">
            <a:xfrm>
              <a:off x="3912" y="2354"/>
              <a:ext cx="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4" name="Line 34"/>
            <p:cNvSpPr>
              <a:spLocks noChangeShapeType="1"/>
            </p:cNvSpPr>
            <p:nvPr/>
          </p:nvSpPr>
          <p:spPr bwMode="auto">
            <a:xfrm>
              <a:off x="3912" y="2395"/>
              <a:ext cx="4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56355" name="Object 35"/>
          <p:cNvGraphicFramePr>
            <a:graphicFrameLocks/>
          </p:cNvGraphicFramePr>
          <p:nvPr/>
        </p:nvGraphicFramePr>
        <p:xfrm>
          <a:off x="1190625" y="4430713"/>
          <a:ext cx="33734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5" name="公式" r:id="rId16" imgW="3517560" imgH="774360" progId="Equation.3">
                  <p:embed/>
                </p:oleObj>
              </mc:Choice>
              <mc:Fallback>
                <p:oleObj name="公式" r:id="rId16" imgW="3517560" imgH="774360" progId="Equation.3">
                  <p:embed/>
                  <p:pic>
                    <p:nvPicPr>
                      <p:cNvPr id="0" name="Object 35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5" y="4430713"/>
                        <a:ext cx="33734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364" name="Group 44"/>
          <p:cNvGrpSpPr>
            <a:grpSpLocks/>
          </p:cNvGrpSpPr>
          <p:nvPr/>
        </p:nvGrpSpPr>
        <p:grpSpPr bwMode="auto">
          <a:xfrm>
            <a:off x="4554538" y="4572000"/>
            <a:ext cx="4589462" cy="469900"/>
            <a:chOff x="2869" y="2880"/>
            <a:chExt cx="2891" cy="296"/>
          </a:xfrm>
        </p:grpSpPr>
        <p:sp>
          <p:nvSpPr>
            <p:cNvPr id="56346" name="Rectangle 26"/>
            <p:cNvSpPr>
              <a:spLocks noChangeArrowheads="1"/>
            </p:cNvSpPr>
            <p:nvPr/>
          </p:nvSpPr>
          <p:spPr bwMode="auto">
            <a:xfrm>
              <a:off x="3397" y="2888"/>
              <a:ext cx="2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莱布尼兹型的交错级数</a:t>
              </a:r>
              <a:r>
                <a:rPr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56356" name="Rectangle 36"/>
            <p:cNvSpPr>
              <a:spLocks noChangeArrowheads="1"/>
            </p:cNvSpPr>
            <p:nvPr/>
          </p:nvSpPr>
          <p:spPr bwMode="auto">
            <a:xfrm>
              <a:off x="2869" y="2880"/>
              <a:ext cx="9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收敛，</a:t>
              </a:r>
            </a:p>
          </p:txBody>
        </p:sp>
      </p:grpSp>
      <p:grpSp>
        <p:nvGrpSpPr>
          <p:cNvPr id="56365" name="Group 45"/>
          <p:cNvGrpSpPr>
            <a:grpSpLocks/>
          </p:cNvGrpSpPr>
          <p:nvPr/>
        </p:nvGrpSpPr>
        <p:grpSpPr bwMode="auto">
          <a:xfrm>
            <a:off x="1195388" y="5391150"/>
            <a:ext cx="5013325" cy="774700"/>
            <a:chOff x="753" y="3396"/>
            <a:chExt cx="3158" cy="488"/>
          </a:xfrm>
        </p:grpSpPr>
        <p:graphicFrame>
          <p:nvGraphicFramePr>
            <p:cNvPr id="56357" name="Object 37"/>
            <p:cNvGraphicFramePr>
              <a:graphicFrameLocks/>
            </p:cNvGraphicFramePr>
            <p:nvPr/>
          </p:nvGraphicFramePr>
          <p:xfrm>
            <a:off x="753" y="3396"/>
            <a:ext cx="2237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16" name="公式" r:id="rId18" imgW="3695400" imgH="774360" progId="Equation.3">
                    <p:embed/>
                  </p:oleObj>
                </mc:Choice>
                <mc:Fallback>
                  <p:oleObj name="公式" r:id="rId18" imgW="3695400" imgH="774360" progId="Equation.3">
                    <p:embed/>
                    <p:pic>
                      <p:nvPicPr>
                        <p:cNvPr id="0" name="Object 3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3" y="3396"/>
                          <a:ext cx="2237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58" name="Rectangle 38"/>
            <p:cNvSpPr>
              <a:spLocks noChangeArrowheads="1"/>
            </p:cNvSpPr>
            <p:nvPr/>
          </p:nvSpPr>
          <p:spPr bwMode="auto">
            <a:xfrm>
              <a:off x="2982" y="3479"/>
              <a:ext cx="9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收敛，</a:t>
              </a:r>
            </a:p>
          </p:txBody>
        </p:sp>
      </p:grpSp>
      <p:pic>
        <p:nvPicPr>
          <p:cNvPr id="56405" name="Picture 8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6406" name="Object 86"/>
          <p:cNvGraphicFramePr>
            <a:graphicFrameLocks noChangeAspect="1"/>
          </p:cNvGraphicFramePr>
          <p:nvPr/>
        </p:nvGraphicFramePr>
        <p:xfrm>
          <a:off x="496888" y="490538"/>
          <a:ext cx="8609012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17" name="位图图像" r:id="rId21" imgW="8609524" imgH="885949" progId="Paint.Picture">
                  <p:embed/>
                </p:oleObj>
              </mc:Choice>
              <mc:Fallback>
                <p:oleObj name="位图图像" r:id="rId21" imgW="8609524" imgH="885949" progId="Paint.Picture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407" name="Picture 87" descr="xs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8" name="Picture 88" descr="xs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6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6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6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6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/>
      <p:bldP spid="563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71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6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366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57367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轻松一下吧</a:t>
              </a:r>
              <a:endParaRPr lang="en-US" altLang="zh-CN" sz="3600" b="0">
                <a:solidFill>
                  <a:srgbClr val="FFA449"/>
                </a:solidFill>
                <a:ea typeface="华文行楷" panose="02010800040101010101" pitchFamily="2" charset="-122"/>
              </a:endParaRPr>
            </a:p>
          </p:txBody>
        </p:sp>
        <p:sp>
          <p:nvSpPr>
            <p:cNvPr id="57368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zh-CN" altLang="en-US" sz="4000" b="0">
                <a:solidFill>
                  <a:srgbClr val="FFA449"/>
                </a:solidFill>
              </a:endParaRPr>
            </a:p>
          </p:txBody>
        </p:sp>
        <p:pic>
          <p:nvPicPr>
            <p:cNvPr id="57369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37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1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3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7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8" name="Picture 3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1813" y="717550"/>
            <a:ext cx="38258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>
                <a:solidFill>
                  <a:srgbClr val="000099"/>
                </a:solidFill>
              </a:rPr>
              <a:t>§4.1  </a:t>
            </a:r>
            <a:r>
              <a:rPr kumimoji="1" lang="zh-CN" altLang="en-US" sz="3200">
                <a:solidFill>
                  <a:srgbClr val="000099"/>
                </a:solidFill>
              </a:rPr>
              <a:t>复数项级数</a:t>
            </a:r>
          </a:p>
        </p:txBody>
      </p:sp>
      <p:grpSp>
        <p:nvGrpSpPr>
          <p:cNvPr id="12300" name="Group 12"/>
          <p:cNvGrpSpPr>
            <a:grpSpLocks/>
          </p:cNvGrpSpPr>
          <p:nvPr/>
        </p:nvGrpSpPr>
        <p:grpSpPr bwMode="auto">
          <a:xfrm>
            <a:off x="955675" y="1490663"/>
            <a:ext cx="3116263" cy="1111250"/>
            <a:chOff x="602" y="939"/>
            <a:chExt cx="1963" cy="700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602" y="939"/>
              <a:ext cx="18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一、复数序列</a:t>
              </a:r>
              <a:endParaRPr kumimoji="1" lang="en-US" altLang="zh-CN" sz="2800">
                <a:solidFill>
                  <a:srgbClr val="000099"/>
                </a:solidFill>
              </a:endParaRP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602" y="1312"/>
              <a:ext cx="19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二、复数项级数</a:t>
              </a:r>
            </a:p>
          </p:txBody>
        </p:sp>
      </p:grpSp>
      <p:pic>
        <p:nvPicPr>
          <p:cNvPr id="1232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2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2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0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4" name="Picture 5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8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3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0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4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6575" y="528638"/>
            <a:ext cx="2932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一、复数序列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533400" y="1133475"/>
            <a:ext cx="2289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基本概念</a:t>
            </a:r>
          </a:p>
        </p:txBody>
      </p:sp>
      <p:grpSp>
        <p:nvGrpSpPr>
          <p:cNvPr id="16420" name="Group 36"/>
          <p:cNvGrpSpPr>
            <a:grpSpLocks/>
          </p:cNvGrpSpPr>
          <p:nvPr/>
        </p:nvGrpSpPr>
        <p:grpSpPr bwMode="auto">
          <a:xfrm>
            <a:off x="536575" y="1704975"/>
            <a:ext cx="6956425" cy="487363"/>
            <a:chOff x="338" y="1074"/>
            <a:chExt cx="4382" cy="307"/>
          </a:xfrm>
        </p:grpSpPr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338" y="1074"/>
              <a:ext cx="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</a:p>
          </p:txBody>
        </p:sp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854" y="1093"/>
              <a:ext cx="38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     为复数，称                    为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复数序列</a:t>
              </a:r>
              <a:r>
                <a:rPr kumimoji="1" lang="zh-CN" altLang="en-US"/>
                <a:t>。</a:t>
              </a:r>
            </a:p>
          </p:txBody>
        </p:sp>
        <p:graphicFrame>
          <p:nvGraphicFramePr>
            <p:cNvPr id="16394" name="Object 10"/>
            <p:cNvGraphicFramePr>
              <a:graphicFrameLocks/>
            </p:cNvGraphicFramePr>
            <p:nvPr/>
          </p:nvGraphicFramePr>
          <p:xfrm>
            <a:off x="1142" y="1107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1" name="公式" r:id="rId4" imgW="291960" imgH="380880" progId="Equation.3">
                    <p:embed/>
                  </p:oleObj>
                </mc:Choice>
                <mc:Fallback>
                  <p:oleObj name="公式" r:id="rId4" imgW="291960" imgH="38088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2" y="1107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5" name="Object 11"/>
            <p:cNvGraphicFramePr>
              <a:graphicFrameLocks/>
            </p:cNvGraphicFramePr>
            <p:nvPr/>
          </p:nvGraphicFramePr>
          <p:xfrm>
            <a:off x="2353" y="1112"/>
            <a:ext cx="8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2" name="公式" r:id="rId6" imgW="1358640" imgH="419040" progId="Equation.3">
                    <p:embed/>
                  </p:oleObj>
                </mc:Choice>
                <mc:Fallback>
                  <p:oleObj name="公式" r:id="rId6" imgW="1358640" imgH="41904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3" y="1112"/>
                          <a:ext cx="856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534988" y="2427288"/>
            <a:ext cx="100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极限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1352550" y="3006725"/>
            <a:ext cx="6891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如果对任意给定的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e </a:t>
            </a:r>
            <a:r>
              <a:rPr kumimoji="1" lang="en-US" altLang="zh-CN">
                <a:solidFill>
                  <a:schemeClr val="tx1"/>
                </a:solidFill>
              </a:rPr>
              <a:t>&gt;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0</a:t>
            </a:r>
            <a:r>
              <a:rPr kumimoji="1" lang="zh-CN" altLang="en-US">
                <a:solidFill>
                  <a:schemeClr val="tx1"/>
                </a:solidFill>
              </a:rPr>
              <a:t>，相应地存在自然数 </a:t>
            </a:r>
            <a:r>
              <a:rPr kumimoji="1" lang="en-US" altLang="zh-CN" i="1">
                <a:solidFill>
                  <a:schemeClr val="tx1"/>
                </a:solidFill>
              </a:rPr>
              <a:t>N</a:t>
            </a:r>
            <a:r>
              <a:rPr kumimoji="1" lang="zh-CN" altLang="en-US">
                <a:solidFill>
                  <a:schemeClr val="tx1"/>
                </a:solidFill>
              </a:rPr>
              <a:t>，</a:t>
            </a:r>
          </a:p>
        </p:txBody>
      </p:sp>
      <p:grpSp>
        <p:nvGrpSpPr>
          <p:cNvPr id="16421" name="Group 37"/>
          <p:cNvGrpSpPr>
            <a:grpSpLocks/>
          </p:cNvGrpSpPr>
          <p:nvPr/>
        </p:nvGrpSpPr>
        <p:grpSpPr bwMode="auto">
          <a:xfrm>
            <a:off x="1354138" y="2457450"/>
            <a:ext cx="7789862" cy="457200"/>
            <a:chOff x="853" y="1548"/>
            <a:chExt cx="4907" cy="288"/>
          </a:xfrm>
        </p:grpSpPr>
        <p:sp>
          <p:nvSpPr>
            <p:cNvPr id="16397" name="Rectangle 13"/>
            <p:cNvSpPr>
              <a:spLocks noChangeArrowheads="1"/>
            </p:cNvSpPr>
            <p:nvPr/>
          </p:nvSpPr>
          <p:spPr bwMode="auto">
            <a:xfrm>
              <a:off x="853" y="1548"/>
              <a:ext cx="49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                   </a:t>
              </a:r>
              <a:r>
                <a:rPr kumimoji="1" lang="zh-CN" altLang="en-US" baseline="-25000"/>
                <a:t> </a:t>
              </a:r>
              <a:r>
                <a:rPr kumimoji="1" lang="zh-CN" altLang="en-US"/>
                <a:t>为一复数序列，</a:t>
              </a:r>
              <a:r>
                <a:rPr kumimoji="1" lang="zh-CN" altLang="en-US">
                  <a:solidFill>
                    <a:schemeClr val="tx1"/>
                  </a:solidFill>
                </a:rPr>
                <a:t>又设</a:t>
              </a:r>
              <a:r>
                <a:rPr kumimoji="1" lang="zh-CN" altLang="en-US" i="1">
                  <a:solidFill>
                    <a:schemeClr val="tx1"/>
                  </a:solidFill>
                </a:rPr>
                <a:t>   </a:t>
              </a:r>
              <a:r>
                <a:rPr kumimoji="1" lang="zh-CN" altLang="en-US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为一确定的复数，</a:t>
              </a:r>
              <a:endParaRPr kumimoji="1" lang="zh-CN" altLang="en-US"/>
            </a:p>
          </p:txBody>
        </p:sp>
        <p:graphicFrame>
          <p:nvGraphicFramePr>
            <p:cNvPr id="16407" name="Object 23"/>
            <p:cNvGraphicFramePr>
              <a:graphicFrameLocks/>
            </p:cNvGraphicFramePr>
            <p:nvPr/>
          </p:nvGraphicFramePr>
          <p:xfrm>
            <a:off x="3827" y="1620"/>
            <a:ext cx="12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3" name="公式" r:id="rId8" imgW="203040" imgH="215640" progId="Equation.3">
                    <p:embed/>
                  </p:oleObj>
                </mc:Choice>
                <mc:Fallback>
                  <p:oleObj name="公式" r:id="rId8" imgW="203040" imgH="21564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7" y="1620"/>
                          <a:ext cx="12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8" name="Object 24"/>
            <p:cNvGraphicFramePr>
              <a:graphicFrameLocks/>
            </p:cNvGraphicFramePr>
            <p:nvPr/>
          </p:nvGraphicFramePr>
          <p:xfrm>
            <a:off x="1134" y="1561"/>
            <a:ext cx="8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4" name="公式" r:id="rId10" imgW="1358640" imgH="419040" progId="Equation.3">
                    <p:embed/>
                  </p:oleObj>
                </mc:Choice>
                <mc:Fallback>
                  <p:oleObj name="公式" r:id="rId10" imgW="1358640" imgH="41904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4" y="1561"/>
                          <a:ext cx="856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1352550" y="3567113"/>
            <a:ext cx="564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当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n</a:t>
            </a:r>
            <a:r>
              <a:rPr kumimoji="1" lang="en-US" altLang="zh-CN" i="1" baseline="-25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&gt;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N </a:t>
            </a:r>
            <a:r>
              <a:rPr kumimoji="1" lang="zh-CN" altLang="en-US">
                <a:solidFill>
                  <a:schemeClr val="tx1"/>
                </a:solidFill>
              </a:rPr>
              <a:t>时，总有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|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z</a:t>
            </a:r>
            <a:r>
              <a:rPr kumimoji="1" lang="en-US" altLang="zh-CN" i="1" baseline="-25000">
                <a:solidFill>
                  <a:schemeClr val="tx1"/>
                </a:solidFill>
              </a:rPr>
              <a:t>n </a:t>
            </a:r>
            <a:r>
              <a:rPr kumimoji="1" lang="en-US" altLang="zh-CN">
                <a:solidFill>
                  <a:schemeClr val="tx1"/>
                </a:solidFill>
                <a:latin typeface="Symbol" panose="05050102010706020507" pitchFamily="18" charset="2"/>
              </a:rPr>
              <a:t>-</a:t>
            </a:r>
            <a:r>
              <a:rPr kumimoji="1" lang="en-US" altLang="zh-CN" baseline="-25000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a</a:t>
            </a:r>
            <a:r>
              <a:rPr kumimoji="1" lang="en-US" altLang="zh-CN" i="1" baseline="-25000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|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&lt;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e</a:t>
            </a:r>
            <a:r>
              <a:rPr kumimoji="1" lang="en-US" altLang="zh-CN" i="1" baseline="-25000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kumimoji="1" lang="zh-CN" altLang="en-US">
                <a:solidFill>
                  <a:schemeClr val="tx1"/>
                </a:solidFill>
                <a:latin typeface="Symbol" panose="05050102010706020507" pitchFamily="18" charset="2"/>
              </a:rPr>
              <a:t>成立，</a:t>
            </a:r>
          </a:p>
        </p:txBody>
      </p:sp>
      <p:grpSp>
        <p:nvGrpSpPr>
          <p:cNvPr id="16425" name="Group 41"/>
          <p:cNvGrpSpPr>
            <a:grpSpLocks/>
          </p:cNvGrpSpPr>
          <p:nvPr/>
        </p:nvGrpSpPr>
        <p:grpSpPr bwMode="auto">
          <a:xfrm>
            <a:off x="2279650" y="4762500"/>
            <a:ext cx="4721225" cy="552450"/>
            <a:chOff x="1436" y="3000"/>
            <a:chExt cx="2974" cy="348"/>
          </a:xfrm>
        </p:grpSpPr>
        <p:graphicFrame>
          <p:nvGraphicFramePr>
            <p:cNvPr id="16401" name="Object 17"/>
            <p:cNvGraphicFramePr>
              <a:graphicFrameLocks/>
            </p:cNvGraphicFramePr>
            <p:nvPr/>
          </p:nvGraphicFramePr>
          <p:xfrm>
            <a:off x="1436" y="3028"/>
            <a:ext cx="975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5" name="公式" r:id="rId12" imgW="1549080" imgH="507960" progId="Equation.3">
                    <p:embed/>
                  </p:oleObj>
                </mc:Choice>
                <mc:Fallback>
                  <p:oleObj name="公式" r:id="rId12" imgW="1549080" imgH="50796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6" y="3028"/>
                          <a:ext cx="975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11" name="Object 27"/>
            <p:cNvGraphicFramePr>
              <a:graphicFrameLocks/>
            </p:cNvGraphicFramePr>
            <p:nvPr/>
          </p:nvGraphicFramePr>
          <p:xfrm>
            <a:off x="2868" y="3030"/>
            <a:ext cx="154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6" name="公式" r:id="rId14" imgW="2450880" imgH="380880" progId="Equation.3">
                    <p:embed/>
                  </p:oleObj>
                </mc:Choice>
                <mc:Fallback>
                  <p:oleObj name="公式" r:id="rId14" imgW="2450880" imgH="38088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8" y="3030"/>
                          <a:ext cx="154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2" name="Rectangle 28"/>
            <p:cNvSpPr>
              <a:spLocks noChangeArrowheads="1"/>
            </p:cNvSpPr>
            <p:nvPr/>
          </p:nvSpPr>
          <p:spPr bwMode="auto">
            <a:xfrm>
              <a:off x="2480" y="3000"/>
              <a:ext cx="5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或</a:t>
              </a:r>
            </a:p>
          </p:txBody>
        </p:sp>
      </p:grpSp>
      <p:grpSp>
        <p:nvGrpSpPr>
          <p:cNvPr id="16424" name="Group 40"/>
          <p:cNvGrpSpPr>
            <a:grpSpLocks/>
          </p:cNvGrpSpPr>
          <p:nvPr/>
        </p:nvGrpSpPr>
        <p:grpSpPr bwMode="auto">
          <a:xfrm>
            <a:off x="1352550" y="4135438"/>
            <a:ext cx="6678613" cy="465137"/>
            <a:chOff x="852" y="2605"/>
            <a:chExt cx="4207" cy="293"/>
          </a:xfrm>
        </p:grpSpPr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2137" y="2605"/>
              <a:ext cx="29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或称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a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为复数序列        </a:t>
              </a:r>
              <a:r>
                <a:rPr kumimoji="1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  <a:sym typeface="Symbol" panose="05050102010706020507" pitchFamily="18" charset="2"/>
                </a:rPr>
                <a:t>极限</a:t>
              </a:r>
              <a:r>
                <a:rPr kumimoji="1"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，</a:t>
              </a:r>
            </a:p>
          </p:txBody>
        </p:sp>
        <p:sp>
          <p:nvSpPr>
            <p:cNvPr id="16410" name="Rectangle 26"/>
            <p:cNvSpPr>
              <a:spLocks noChangeArrowheads="1"/>
            </p:cNvSpPr>
            <p:nvPr/>
          </p:nvSpPr>
          <p:spPr bwMode="auto">
            <a:xfrm>
              <a:off x="852" y="2610"/>
              <a:ext cx="1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收敛</a:t>
              </a:r>
              <a:r>
                <a:rPr kumimoji="1" lang="zh-CN" altLang="en-US">
                  <a:solidFill>
                    <a:schemeClr val="tx1"/>
                  </a:solidFill>
                </a:rPr>
                <a:t>于复数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a</a:t>
              </a:r>
              <a:r>
                <a:rPr kumimoji="1" lang="zh-CN" altLang="en-US">
                  <a:solidFill>
                    <a:schemeClr val="tx1"/>
                  </a:solidFill>
                </a:rPr>
                <a:t>，</a:t>
              </a:r>
            </a:p>
          </p:txBody>
        </p:sp>
        <p:graphicFrame>
          <p:nvGraphicFramePr>
            <p:cNvPr id="16415" name="Object 31"/>
            <p:cNvGraphicFramePr>
              <a:graphicFrameLocks/>
            </p:cNvGraphicFramePr>
            <p:nvPr/>
          </p:nvGraphicFramePr>
          <p:xfrm>
            <a:off x="3734" y="2627"/>
            <a:ext cx="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7" name="公式" r:id="rId16" imgW="545760" imgH="380880" progId="Equation.3">
                    <p:embed/>
                  </p:oleObj>
                </mc:Choice>
                <mc:Fallback>
                  <p:oleObj name="公式" r:id="rId16" imgW="545760" imgH="38088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4" y="2627"/>
                          <a:ext cx="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23" name="Group 39"/>
          <p:cNvGrpSpPr>
            <a:grpSpLocks/>
          </p:cNvGrpSpPr>
          <p:nvPr/>
        </p:nvGrpSpPr>
        <p:grpSpPr bwMode="auto">
          <a:xfrm>
            <a:off x="5989638" y="3552825"/>
            <a:ext cx="2533650" cy="457200"/>
            <a:chOff x="3773" y="2238"/>
            <a:chExt cx="1596" cy="288"/>
          </a:xfrm>
        </p:grpSpPr>
        <p:graphicFrame>
          <p:nvGraphicFramePr>
            <p:cNvPr id="16414" name="Object 30"/>
            <p:cNvGraphicFramePr>
              <a:graphicFrameLocks/>
            </p:cNvGraphicFramePr>
            <p:nvPr/>
          </p:nvGraphicFramePr>
          <p:xfrm>
            <a:off x="5025" y="2274"/>
            <a:ext cx="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8" name="公式" r:id="rId18" imgW="545760" imgH="380880" progId="Equation.3">
                    <p:embed/>
                  </p:oleObj>
                </mc:Choice>
                <mc:Fallback>
                  <p:oleObj name="公式" r:id="rId18" imgW="545760" imgH="38088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5" y="2274"/>
                          <a:ext cx="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8" name="Rectangle 34"/>
            <p:cNvSpPr>
              <a:spLocks noChangeArrowheads="1"/>
            </p:cNvSpPr>
            <p:nvPr/>
          </p:nvSpPr>
          <p:spPr bwMode="auto">
            <a:xfrm>
              <a:off x="3773" y="2238"/>
              <a:ext cx="15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则称复数序列</a:t>
              </a:r>
            </a:p>
          </p:txBody>
        </p:sp>
      </p:grpSp>
      <p:sp>
        <p:nvSpPr>
          <p:cNvPr id="16419" name="Rectangle 35"/>
          <p:cNvSpPr>
            <a:spLocks noChangeArrowheads="1"/>
          </p:cNvSpPr>
          <p:nvPr/>
        </p:nvSpPr>
        <p:spPr bwMode="auto">
          <a:xfrm>
            <a:off x="7631113" y="4105275"/>
            <a:ext cx="1106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  <a:sym typeface="Symbol" panose="05050102010706020507" pitchFamily="18" charset="2"/>
              </a:rPr>
              <a:t>记作</a:t>
            </a:r>
          </a:p>
        </p:txBody>
      </p:sp>
      <p:sp>
        <p:nvSpPr>
          <p:cNvPr id="16422" name="Rectangle 38"/>
          <p:cNvSpPr>
            <a:spLocks noChangeArrowheads="1"/>
          </p:cNvSpPr>
          <p:nvPr/>
        </p:nvSpPr>
        <p:spPr bwMode="auto">
          <a:xfrm>
            <a:off x="7808913" y="2986088"/>
            <a:ext cx="1093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使得</a:t>
            </a:r>
          </a:p>
        </p:txBody>
      </p:sp>
      <p:pic>
        <p:nvPicPr>
          <p:cNvPr id="16447" name="Picture 63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450" name="Object 66"/>
          <p:cNvGraphicFramePr>
            <a:graphicFrameLocks noChangeAspect="1"/>
          </p:cNvGraphicFramePr>
          <p:nvPr/>
        </p:nvGraphicFramePr>
        <p:xfrm>
          <a:off x="492125" y="5543550"/>
          <a:ext cx="7323138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9" name="位图图像" r:id="rId21" imgW="7323810" imgH="1276190" progId="Paint.Picture">
                  <p:embed/>
                </p:oleObj>
              </mc:Choice>
              <mc:Fallback>
                <p:oleObj name="位图图像" r:id="rId21" imgW="7323810" imgH="1276190" progId="Paint.Picture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5543550"/>
                        <a:ext cx="7323138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90" grpId="0"/>
      <p:bldP spid="16396" grpId="0"/>
      <p:bldP spid="16403" grpId="0"/>
      <p:bldP spid="16409" grpId="0"/>
      <p:bldP spid="16419" grpId="0"/>
      <p:bldP spid="164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5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2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3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5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6" name="Picture 8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69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0" name="Picture 9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1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2" name="Picture 9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3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4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5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6" name="Picture 9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77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36575" y="528638"/>
            <a:ext cx="3208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一、复数序列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533400" y="1133475"/>
            <a:ext cx="4889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复数序列极限存在的充要条件</a:t>
            </a:r>
          </a:p>
        </p:txBody>
      </p:sp>
      <p:grpSp>
        <p:nvGrpSpPr>
          <p:cNvPr id="46152" name="Group 72"/>
          <p:cNvGrpSpPr>
            <a:grpSpLocks/>
          </p:cNvGrpSpPr>
          <p:nvPr/>
        </p:nvGrpSpPr>
        <p:grpSpPr bwMode="auto">
          <a:xfrm>
            <a:off x="536575" y="1704975"/>
            <a:ext cx="8607425" cy="600075"/>
            <a:chOff x="338" y="1074"/>
            <a:chExt cx="5422" cy="378"/>
          </a:xfrm>
        </p:grpSpPr>
        <p:sp>
          <p:nvSpPr>
            <p:cNvPr id="46115" name="Rectangle 35"/>
            <p:cNvSpPr>
              <a:spLocks noChangeArrowheads="1"/>
            </p:cNvSpPr>
            <p:nvPr/>
          </p:nvSpPr>
          <p:spPr bwMode="auto">
            <a:xfrm>
              <a:off x="3187" y="1098"/>
              <a:ext cx="25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则                   </a:t>
              </a:r>
              <a:r>
                <a:rPr kumimoji="1" lang="zh-CN" altLang="en-US" baseline="-25000"/>
                <a:t> </a:t>
              </a:r>
              <a:r>
                <a:rPr kumimoji="1" lang="zh-CN" altLang="en-US"/>
                <a:t>的充要条件是</a:t>
              </a:r>
            </a:p>
          </p:txBody>
        </p:sp>
        <p:sp>
          <p:nvSpPr>
            <p:cNvPr id="46084" name="Rectangle 4"/>
            <p:cNvSpPr>
              <a:spLocks noChangeArrowheads="1"/>
            </p:cNvSpPr>
            <p:nvPr/>
          </p:nvSpPr>
          <p:spPr bwMode="auto">
            <a:xfrm>
              <a:off x="338" y="1074"/>
              <a:ext cx="6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46085" name="Rectangle 5"/>
            <p:cNvSpPr>
              <a:spLocks noChangeArrowheads="1"/>
            </p:cNvSpPr>
            <p:nvPr/>
          </p:nvSpPr>
          <p:spPr bwMode="auto">
            <a:xfrm>
              <a:off x="854" y="1080"/>
              <a:ext cx="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</a:t>
              </a:r>
            </a:p>
          </p:txBody>
        </p:sp>
        <p:graphicFrame>
          <p:nvGraphicFramePr>
            <p:cNvPr id="46114" name="Object 34"/>
            <p:cNvGraphicFramePr>
              <a:graphicFrameLocks/>
            </p:cNvGraphicFramePr>
            <p:nvPr/>
          </p:nvGraphicFramePr>
          <p:xfrm>
            <a:off x="1141" y="1121"/>
            <a:ext cx="200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87" name="公式" r:id="rId4" imgW="3187440" imgH="380880" progId="Equation.3">
                    <p:embed/>
                  </p:oleObj>
                </mc:Choice>
                <mc:Fallback>
                  <p:oleObj name="公式" r:id="rId4" imgW="3187440" imgH="380880" progId="Equation.3">
                    <p:embed/>
                    <p:pic>
                      <p:nvPicPr>
                        <p:cNvPr id="0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1" y="1121"/>
                          <a:ext cx="200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16" name="Object 36"/>
            <p:cNvGraphicFramePr>
              <a:graphicFrameLocks/>
            </p:cNvGraphicFramePr>
            <p:nvPr/>
          </p:nvGraphicFramePr>
          <p:xfrm>
            <a:off x="3452" y="1132"/>
            <a:ext cx="903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88" name="公式" r:id="rId6" imgW="1434960" imgH="507960" progId="Equation.3">
                    <p:embed/>
                  </p:oleObj>
                </mc:Choice>
                <mc:Fallback>
                  <p:oleObj name="公式" r:id="rId6" imgW="1434960" imgH="50796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2" y="1132"/>
                          <a:ext cx="903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53" name="Group 73"/>
          <p:cNvGrpSpPr>
            <a:grpSpLocks/>
          </p:cNvGrpSpPr>
          <p:nvPr/>
        </p:nvGrpSpPr>
        <p:grpSpPr bwMode="auto">
          <a:xfrm>
            <a:off x="533400" y="3086100"/>
            <a:ext cx="3033713" cy="485775"/>
            <a:chOff x="336" y="1944"/>
            <a:chExt cx="1911" cy="306"/>
          </a:xfrm>
        </p:grpSpPr>
        <p:sp>
          <p:nvSpPr>
            <p:cNvPr id="46118" name="Rectangle 38"/>
            <p:cNvSpPr>
              <a:spLocks noChangeArrowheads="1"/>
            </p:cNvSpPr>
            <p:nvPr/>
          </p:nvSpPr>
          <p:spPr bwMode="auto">
            <a:xfrm>
              <a:off x="336" y="1944"/>
              <a:ext cx="6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grpSp>
          <p:nvGrpSpPr>
            <p:cNvPr id="46119" name="Group 39"/>
            <p:cNvGrpSpPr>
              <a:grpSpLocks/>
            </p:cNvGrpSpPr>
            <p:nvPr/>
          </p:nvGrpSpPr>
          <p:grpSpPr bwMode="auto">
            <a:xfrm>
              <a:off x="852" y="1962"/>
              <a:ext cx="1395" cy="288"/>
              <a:chOff x="852" y="1752"/>
              <a:chExt cx="1395" cy="288"/>
            </a:xfrm>
          </p:grpSpPr>
          <p:sp>
            <p:nvSpPr>
              <p:cNvPr id="46120" name="Rectangle 40"/>
              <p:cNvSpPr>
                <a:spLocks noChangeArrowheads="1"/>
              </p:cNvSpPr>
              <p:nvPr/>
            </p:nvSpPr>
            <p:spPr bwMode="auto">
              <a:xfrm>
                <a:off x="852" y="1752"/>
                <a:ext cx="139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r>
                  <a:rPr kumimoji="1" lang="zh-CN" altLang="en-US" u="sng">
                    <a:solidFill>
                      <a:srgbClr val="007800"/>
                    </a:solidFill>
                    <a:ea typeface="楷体_GB2312" pitchFamily="49" charset="-122"/>
                  </a:rPr>
                  <a:t>必要性</a:t>
                </a:r>
                <a:r>
                  <a:rPr kumimoji="1" lang="zh-CN" altLang="en-US">
                    <a:solidFill>
                      <a:srgbClr val="007800"/>
                    </a:solidFill>
                    <a:ea typeface="楷体_GB2312" pitchFamily="49" charset="-122"/>
                  </a:rPr>
                  <a:t> “      ”</a:t>
                </a:r>
              </a:p>
            </p:txBody>
          </p:sp>
          <p:graphicFrame>
            <p:nvGraphicFramePr>
              <p:cNvPr id="46121" name="Object 41"/>
              <p:cNvGraphicFramePr>
                <a:graphicFrameLocks noChangeAspect="1"/>
              </p:cNvGraphicFramePr>
              <p:nvPr/>
            </p:nvGraphicFramePr>
            <p:xfrm>
              <a:off x="1655" y="1831"/>
              <a:ext cx="260" cy="1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6189" name="公式" r:id="rId8" imgW="342720" imgH="215640" progId="Equation.3">
                      <p:embed/>
                    </p:oleObj>
                  </mc:Choice>
                  <mc:Fallback>
                    <p:oleObj name="公式" r:id="rId8" imgW="342720" imgH="215640" progId="Equation.3">
                      <p:embed/>
                      <p:pic>
                        <p:nvPicPr>
                          <p:cNvPr id="0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55" y="1831"/>
                            <a:ext cx="260" cy="16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6154" name="Group 74"/>
          <p:cNvGrpSpPr>
            <a:grpSpLocks/>
          </p:cNvGrpSpPr>
          <p:nvPr/>
        </p:nvGrpSpPr>
        <p:grpSpPr bwMode="auto">
          <a:xfrm>
            <a:off x="1352550" y="3667125"/>
            <a:ext cx="1946275" cy="579438"/>
            <a:chOff x="852" y="2310"/>
            <a:chExt cx="1226" cy="365"/>
          </a:xfrm>
        </p:grpSpPr>
        <p:sp>
          <p:nvSpPr>
            <p:cNvPr id="46124" name="Rectangle 44"/>
            <p:cNvSpPr>
              <a:spLocks noChangeArrowheads="1"/>
            </p:cNvSpPr>
            <p:nvPr/>
          </p:nvSpPr>
          <p:spPr bwMode="auto">
            <a:xfrm>
              <a:off x="852" y="2310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若</a:t>
              </a:r>
            </a:p>
          </p:txBody>
        </p:sp>
        <p:graphicFrame>
          <p:nvGraphicFramePr>
            <p:cNvPr id="46127" name="Object 47"/>
            <p:cNvGraphicFramePr>
              <a:graphicFrameLocks/>
            </p:cNvGraphicFramePr>
            <p:nvPr/>
          </p:nvGraphicFramePr>
          <p:xfrm>
            <a:off x="1118" y="2355"/>
            <a:ext cx="96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0" name="公式" r:id="rId10" imgW="1523880" imgH="507960" progId="Equation.3">
                    <p:embed/>
                  </p:oleObj>
                </mc:Choice>
                <mc:Fallback>
                  <p:oleObj name="公式" r:id="rId10" imgW="1523880" imgH="50796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8" y="2355"/>
                          <a:ext cx="960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55" name="Group 75"/>
          <p:cNvGrpSpPr>
            <a:grpSpLocks/>
          </p:cNvGrpSpPr>
          <p:nvPr/>
        </p:nvGrpSpPr>
        <p:grpSpPr bwMode="auto">
          <a:xfrm>
            <a:off x="3324225" y="3676650"/>
            <a:ext cx="2090738" cy="466725"/>
            <a:chOff x="2094" y="2316"/>
            <a:chExt cx="1317" cy="294"/>
          </a:xfrm>
        </p:grpSpPr>
        <p:sp>
          <p:nvSpPr>
            <p:cNvPr id="46125" name="Rectangle 45"/>
            <p:cNvSpPr>
              <a:spLocks noChangeArrowheads="1"/>
            </p:cNvSpPr>
            <p:nvPr/>
          </p:nvSpPr>
          <p:spPr bwMode="auto">
            <a:xfrm>
              <a:off x="2094" y="2316"/>
              <a:ext cx="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</a:t>
              </a:r>
            </a:p>
          </p:txBody>
        </p:sp>
        <p:graphicFrame>
          <p:nvGraphicFramePr>
            <p:cNvPr id="46128" name="Object 48"/>
            <p:cNvGraphicFramePr>
              <a:graphicFrameLocks/>
            </p:cNvGraphicFramePr>
            <p:nvPr/>
          </p:nvGraphicFramePr>
          <p:xfrm>
            <a:off x="2388" y="2394"/>
            <a:ext cx="102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1" name="公式" r:id="rId12" imgW="1625400" imgH="342720" progId="Equation.3">
                    <p:embed/>
                  </p:oleObj>
                </mc:Choice>
                <mc:Fallback>
                  <p:oleObj name="公式" r:id="rId12" imgW="1625400" imgH="34272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8" y="2394"/>
                          <a:ext cx="102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56" name="Group 76"/>
          <p:cNvGrpSpPr>
            <a:grpSpLocks/>
          </p:cNvGrpSpPr>
          <p:nvPr/>
        </p:nvGrpSpPr>
        <p:grpSpPr bwMode="auto">
          <a:xfrm>
            <a:off x="1350963" y="4422775"/>
            <a:ext cx="3400425" cy="457200"/>
            <a:chOff x="851" y="2786"/>
            <a:chExt cx="2142" cy="288"/>
          </a:xfrm>
        </p:grpSpPr>
        <p:sp>
          <p:nvSpPr>
            <p:cNvPr id="46130" name="Rectangle 50"/>
            <p:cNvSpPr>
              <a:spLocks noChangeArrowheads="1"/>
            </p:cNvSpPr>
            <p:nvPr/>
          </p:nvSpPr>
          <p:spPr bwMode="auto">
            <a:xfrm>
              <a:off x="851" y="2786"/>
              <a:ext cx="1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当            时，</a:t>
              </a:r>
            </a:p>
          </p:txBody>
        </p:sp>
        <p:graphicFrame>
          <p:nvGraphicFramePr>
            <p:cNvPr id="46131" name="Object 51"/>
            <p:cNvGraphicFramePr>
              <a:graphicFrameLocks/>
            </p:cNvGraphicFramePr>
            <p:nvPr/>
          </p:nvGraphicFramePr>
          <p:xfrm>
            <a:off x="1146" y="2848"/>
            <a:ext cx="50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2" name="公式" r:id="rId14" imgW="799920" imgH="279360" progId="Equation.3">
                    <p:embed/>
                  </p:oleObj>
                </mc:Choice>
                <mc:Fallback>
                  <p:oleObj name="公式" r:id="rId14" imgW="799920" imgH="279360" progId="Equation.3">
                    <p:embed/>
                    <p:pic>
                      <p:nvPicPr>
                        <p:cNvPr id="0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" y="2848"/>
                          <a:ext cx="50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32" name="Object 52"/>
            <p:cNvGraphicFramePr>
              <a:graphicFrameLocks/>
            </p:cNvGraphicFramePr>
            <p:nvPr/>
          </p:nvGraphicFramePr>
          <p:xfrm>
            <a:off x="2050" y="2805"/>
            <a:ext cx="94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3" name="公式" r:id="rId16" imgW="1498320" imgH="380880" progId="Equation.3">
                    <p:embed/>
                  </p:oleObj>
                </mc:Choice>
                <mc:Fallback>
                  <p:oleObj name="公式" r:id="rId16" imgW="1498320" imgH="38088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0" y="2805"/>
                          <a:ext cx="94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58" name="Group 78"/>
          <p:cNvGrpSpPr>
            <a:grpSpLocks/>
          </p:cNvGrpSpPr>
          <p:nvPr/>
        </p:nvGrpSpPr>
        <p:grpSpPr bwMode="auto">
          <a:xfrm>
            <a:off x="1470025" y="5106988"/>
            <a:ext cx="6191250" cy="392112"/>
            <a:chOff x="926" y="3217"/>
            <a:chExt cx="3900" cy="247"/>
          </a:xfrm>
        </p:grpSpPr>
        <p:graphicFrame>
          <p:nvGraphicFramePr>
            <p:cNvPr id="46135" name="Object 55"/>
            <p:cNvGraphicFramePr>
              <a:graphicFrameLocks/>
            </p:cNvGraphicFramePr>
            <p:nvPr/>
          </p:nvGraphicFramePr>
          <p:xfrm>
            <a:off x="926" y="3224"/>
            <a:ext cx="201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4" name="公式" r:id="rId18" imgW="3200400" imgH="380880" progId="Equation.3">
                    <p:embed/>
                  </p:oleObj>
                </mc:Choice>
                <mc:Fallback>
                  <p:oleObj name="公式" r:id="rId18" imgW="3200400" imgH="380880" progId="Equation.3">
                    <p:embed/>
                    <p:pic>
                      <p:nvPicPr>
                        <p:cNvPr id="0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6" y="3224"/>
                          <a:ext cx="201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36" name="Object 56"/>
            <p:cNvGraphicFramePr>
              <a:graphicFrameLocks/>
            </p:cNvGraphicFramePr>
            <p:nvPr/>
          </p:nvGraphicFramePr>
          <p:xfrm>
            <a:off x="3093" y="3217"/>
            <a:ext cx="173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5" name="公式" r:id="rId20" imgW="2755800" imgH="380880" progId="Equation.3">
                    <p:embed/>
                  </p:oleObj>
                </mc:Choice>
                <mc:Fallback>
                  <p:oleObj name="公式" r:id="rId20" imgW="2755800" imgH="38088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3" y="3217"/>
                          <a:ext cx="173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137" name="Object 57"/>
          <p:cNvGraphicFramePr>
            <a:graphicFrameLocks/>
          </p:cNvGraphicFramePr>
          <p:nvPr/>
        </p:nvGraphicFramePr>
        <p:xfrm>
          <a:off x="1476375" y="5768975"/>
          <a:ext cx="39068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6" name="公式" r:id="rId22" imgW="3911400" imgH="507960" progId="Equation.3">
                  <p:embed/>
                </p:oleObj>
              </mc:Choice>
              <mc:Fallback>
                <p:oleObj name="公式" r:id="rId22" imgW="3911400" imgH="507960" progId="Equation.3">
                  <p:embed/>
                  <p:pic>
                    <p:nvPicPr>
                      <p:cNvPr id="0" name="Object 5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768975"/>
                        <a:ext cx="3906838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50" name="Object 70"/>
          <p:cNvGraphicFramePr>
            <a:graphicFrameLocks/>
          </p:cNvGraphicFramePr>
          <p:nvPr/>
        </p:nvGraphicFramePr>
        <p:xfrm>
          <a:off x="1441450" y="2403475"/>
          <a:ext cx="34639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97" name="公式" r:id="rId24" imgW="3466800" imgH="507960" progId="Equation.3">
                  <p:embed/>
                </p:oleObj>
              </mc:Choice>
              <mc:Fallback>
                <p:oleObj name="公式" r:id="rId24" imgW="3466800" imgH="507960" progId="Equation.3">
                  <p:embed/>
                  <p:pic>
                    <p:nvPicPr>
                      <p:cNvPr id="0" name="Object 7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2403475"/>
                        <a:ext cx="3463925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157" name="Group 77"/>
          <p:cNvGrpSpPr>
            <a:grpSpLocks/>
          </p:cNvGrpSpPr>
          <p:nvPr/>
        </p:nvGrpSpPr>
        <p:grpSpPr bwMode="auto">
          <a:xfrm>
            <a:off x="5622925" y="3100388"/>
            <a:ext cx="3152775" cy="1719262"/>
            <a:chOff x="3542" y="1953"/>
            <a:chExt cx="1986" cy="1083"/>
          </a:xfrm>
        </p:grpSpPr>
        <p:sp>
          <p:nvSpPr>
            <p:cNvPr id="46148" name="Line 68"/>
            <p:cNvSpPr>
              <a:spLocks noChangeShapeType="1"/>
            </p:cNvSpPr>
            <p:nvPr/>
          </p:nvSpPr>
          <p:spPr bwMode="auto">
            <a:xfrm>
              <a:off x="4818" y="2094"/>
              <a:ext cx="0" cy="5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49" name="Line 69"/>
            <p:cNvSpPr>
              <a:spLocks noChangeShapeType="1"/>
            </p:cNvSpPr>
            <p:nvPr/>
          </p:nvSpPr>
          <p:spPr bwMode="auto">
            <a:xfrm>
              <a:off x="4004" y="2658"/>
              <a:ext cx="81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42" name="Line 62"/>
            <p:cNvSpPr>
              <a:spLocks noChangeShapeType="1"/>
            </p:cNvSpPr>
            <p:nvPr/>
          </p:nvSpPr>
          <p:spPr bwMode="auto">
            <a:xfrm flipV="1">
              <a:off x="3996" y="2088"/>
              <a:ext cx="816" cy="57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39" name="Line 59"/>
            <p:cNvSpPr>
              <a:spLocks noChangeShapeType="1"/>
            </p:cNvSpPr>
            <p:nvPr/>
          </p:nvSpPr>
          <p:spPr bwMode="auto">
            <a:xfrm rot="5400000">
              <a:off x="4535" y="1979"/>
              <a:ext cx="0" cy="198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140" name="Oval 60"/>
            <p:cNvSpPr>
              <a:spLocks noChangeArrowheads="1"/>
            </p:cNvSpPr>
            <p:nvPr/>
          </p:nvSpPr>
          <p:spPr bwMode="auto">
            <a:xfrm>
              <a:off x="3978" y="2640"/>
              <a:ext cx="34" cy="3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141" name="Oval 61"/>
            <p:cNvSpPr>
              <a:spLocks noChangeArrowheads="1"/>
            </p:cNvSpPr>
            <p:nvPr/>
          </p:nvSpPr>
          <p:spPr bwMode="auto">
            <a:xfrm>
              <a:off x="4799" y="2069"/>
              <a:ext cx="34" cy="3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6143" name="Object 63"/>
            <p:cNvGraphicFramePr>
              <a:graphicFrameLocks noChangeAspect="1"/>
            </p:cNvGraphicFramePr>
            <p:nvPr/>
          </p:nvGraphicFramePr>
          <p:xfrm>
            <a:off x="3848" y="2613"/>
            <a:ext cx="116" cy="1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8" name="公式" r:id="rId26" imgW="203040" imgH="215640" progId="Equation.3">
                    <p:embed/>
                  </p:oleObj>
                </mc:Choice>
                <mc:Fallback>
                  <p:oleObj name="公式" r:id="rId26" imgW="203040" imgH="21564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8" y="2613"/>
                          <a:ext cx="116" cy="12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44" name="Object 64"/>
            <p:cNvGraphicFramePr>
              <a:graphicFrameLocks noChangeAspect="1"/>
            </p:cNvGraphicFramePr>
            <p:nvPr/>
          </p:nvGraphicFramePr>
          <p:xfrm>
            <a:off x="4872" y="1953"/>
            <a:ext cx="167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99" name="公式" r:id="rId28" imgW="291960" imgH="380880" progId="Equation.3">
                    <p:embed/>
                  </p:oleObj>
                </mc:Choice>
                <mc:Fallback>
                  <p:oleObj name="公式" r:id="rId28" imgW="291960" imgH="38088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2" y="1953"/>
                          <a:ext cx="167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45" name="Object 65"/>
            <p:cNvGraphicFramePr>
              <a:graphicFrameLocks noChangeAspect="1"/>
            </p:cNvGraphicFramePr>
            <p:nvPr/>
          </p:nvGraphicFramePr>
          <p:xfrm>
            <a:off x="3960" y="2105"/>
            <a:ext cx="51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200" name="公式" r:id="rId30" imgW="914400" imgH="380880" progId="Equation.3">
                    <p:embed/>
                  </p:oleObj>
                </mc:Choice>
                <mc:Fallback>
                  <p:oleObj name="公式" r:id="rId30" imgW="914400" imgH="380880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0" y="2105"/>
                          <a:ext cx="51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46" name="Object 66"/>
            <p:cNvGraphicFramePr>
              <a:graphicFrameLocks noChangeAspect="1"/>
            </p:cNvGraphicFramePr>
            <p:nvPr/>
          </p:nvGraphicFramePr>
          <p:xfrm>
            <a:off x="4178" y="2674"/>
            <a:ext cx="523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201" name="公式" r:id="rId32" imgW="965160" imgH="380880" progId="Equation.3">
                    <p:embed/>
                  </p:oleObj>
                </mc:Choice>
                <mc:Fallback>
                  <p:oleObj name="公式" r:id="rId32" imgW="965160" imgH="38088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8" y="2674"/>
                          <a:ext cx="523" cy="2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47" name="Object 67"/>
            <p:cNvGraphicFramePr>
              <a:graphicFrameLocks noChangeAspect="1"/>
            </p:cNvGraphicFramePr>
            <p:nvPr/>
          </p:nvGraphicFramePr>
          <p:xfrm>
            <a:off x="4877" y="2283"/>
            <a:ext cx="52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202" name="公式" r:id="rId34" imgW="952200" imgH="380880" progId="Equation.3">
                    <p:embed/>
                  </p:oleObj>
                </mc:Choice>
                <mc:Fallback>
                  <p:oleObj name="公式" r:id="rId34" imgW="952200" imgH="380880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7" y="2283"/>
                          <a:ext cx="520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51" name="Line 71"/>
            <p:cNvSpPr>
              <a:spLocks noChangeShapeType="1"/>
            </p:cNvSpPr>
            <p:nvPr/>
          </p:nvSpPr>
          <p:spPr bwMode="auto">
            <a:xfrm>
              <a:off x="3732" y="1980"/>
              <a:ext cx="0" cy="10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6182" name="Group 102"/>
          <p:cNvGrpSpPr>
            <a:grpSpLocks/>
          </p:cNvGrpSpPr>
          <p:nvPr/>
        </p:nvGrpSpPr>
        <p:grpSpPr bwMode="auto">
          <a:xfrm>
            <a:off x="617538" y="2138363"/>
            <a:ext cx="787400" cy="915987"/>
            <a:chOff x="378" y="1780"/>
            <a:chExt cx="496" cy="577"/>
          </a:xfrm>
        </p:grpSpPr>
        <p:sp>
          <p:nvSpPr>
            <p:cNvPr id="46183" name="Rectangle 103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184" name="Rectangle 104"/>
            <p:cNvSpPr>
              <a:spLocks noChangeArrowheads="1"/>
            </p:cNvSpPr>
            <p:nvPr/>
          </p:nvSpPr>
          <p:spPr bwMode="auto">
            <a:xfrm>
              <a:off x="378" y="1780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P78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6185" name="Picture 105" descr="xsf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" name="Picture 106" descr="xsf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6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2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6" name="Picture 7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0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2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5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6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5059363" y="1743075"/>
            <a:ext cx="4084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则                   </a:t>
            </a:r>
            <a:r>
              <a:rPr kumimoji="1" lang="zh-CN" altLang="en-US" baseline="-25000"/>
              <a:t> </a:t>
            </a:r>
            <a:r>
              <a:rPr kumimoji="1" lang="zh-CN" altLang="en-US"/>
              <a:t>的充要条件是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36575" y="528638"/>
            <a:ext cx="3262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一、复数序列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533400" y="1133475"/>
            <a:ext cx="4932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复数序列极限存在的充要条件</a:t>
            </a: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536575" y="1704975"/>
            <a:ext cx="1073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定理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1355725" y="1714500"/>
            <a:ext cx="74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设</a:t>
            </a:r>
          </a:p>
        </p:txBody>
      </p:sp>
      <p:graphicFrame>
        <p:nvGraphicFramePr>
          <p:cNvPr id="47114" name="Object 10"/>
          <p:cNvGraphicFramePr>
            <a:graphicFrameLocks/>
          </p:cNvGraphicFramePr>
          <p:nvPr/>
        </p:nvGraphicFramePr>
        <p:xfrm>
          <a:off x="1441450" y="2403475"/>
          <a:ext cx="34639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1" name="公式" r:id="rId4" imgW="3466800" imgH="507960" progId="Equation.3">
                  <p:embed/>
                </p:oleObj>
              </mc:Choice>
              <mc:Fallback>
                <p:oleObj name="公式" r:id="rId4" imgW="3466800" imgH="50796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2403475"/>
                        <a:ext cx="3463925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5" name="Object 11"/>
          <p:cNvGraphicFramePr>
            <a:graphicFrameLocks/>
          </p:cNvGraphicFramePr>
          <p:nvPr/>
        </p:nvGraphicFramePr>
        <p:xfrm>
          <a:off x="1811338" y="1779588"/>
          <a:ext cx="31861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2" name="公式" r:id="rId6" imgW="3187440" imgH="380880" progId="Equation.3">
                  <p:embed/>
                </p:oleObj>
              </mc:Choice>
              <mc:Fallback>
                <p:oleObj name="公式" r:id="rId6" imgW="3187440" imgH="380880" progId="Equation.3">
                  <p:embed/>
                  <p:pic>
                    <p:nvPicPr>
                      <p:cNvPr id="0" name="Object 11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1338" y="1779588"/>
                        <a:ext cx="31861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6" name="Object 12"/>
          <p:cNvGraphicFramePr>
            <a:graphicFrameLocks/>
          </p:cNvGraphicFramePr>
          <p:nvPr/>
        </p:nvGraphicFramePr>
        <p:xfrm>
          <a:off x="5480050" y="1797050"/>
          <a:ext cx="14335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3" name="公式" r:id="rId8" imgW="1434960" imgH="507960" progId="Equation.3">
                  <p:embed/>
                </p:oleObj>
              </mc:Choice>
              <mc:Fallback>
                <p:oleObj name="公式" r:id="rId8" imgW="1434960" imgH="507960" progId="Equation.3">
                  <p:embed/>
                  <p:pic>
                    <p:nvPicPr>
                      <p:cNvPr id="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0050" y="1797050"/>
                        <a:ext cx="143351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7" name="Rectangle 13"/>
          <p:cNvSpPr>
            <a:spLocks noChangeArrowheads="1"/>
          </p:cNvSpPr>
          <p:nvPr/>
        </p:nvSpPr>
        <p:spPr bwMode="auto">
          <a:xfrm>
            <a:off x="533400" y="3086100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pSp>
        <p:nvGrpSpPr>
          <p:cNvPr id="47118" name="Group 14"/>
          <p:cNvGrpSpPr>
            <a:grpSpLocks/>
          </p:cNvGrpSpPr>
          <p:nvPr/>
        </p:nvGrpSpPr>
        <p:grpSpPr bwMode="auto">
          <a:xfrm>
            <a:off x="1352550" y="3114675"/>
            <a:ext cx="2214563" cy="457200"/>
            <a:chOff x="852" y="1752"/>
            <a:chExt cx="1395" cy="288"/>
          </a:xfrm>
        </p:grpSpPr>
        <p:sp>
          <p:nvSpPr>
            <p:cNvPr id="47119" name="Rectangle 15"/>
            <p:cNvSpPr>
              <a:spLocks noChangeArrowheads="1"/>
            </p:cNvSpPr>
            <p:nvPr/>
          </p:nvSpPr>
          <p:spPr bwMode="auto">
            <a:xfrm>
              <a:off x="852" y="1752"/>
              <a:ext cx="13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 u="sng">
                  <a:solidFill>
                    <a:srgbClr val="007800"/>
                  </a:solidFill>
                  <a:ea typeface="楷体_GB2312" pitchFamily="49" charset="-122"/>
                </a:rPr>
                <a:t>充分性</a:t>
              </a:r>
              <a:r>
                <a:rPr kumimoji="1" lang="zh-CN" altLang="en-US">
                  <a:solidFill>
                    <a:srgbClr val="007800"/>
                  </a:solidFill>
                  <a:ea typeface="楷体_GB2312" pitchFamily="49" charset="-122"/>
                </a:rPr>
                <a:t> “      ”</a:t>
              </a:r>
            </a:p>
          </p:txBody>
        </p:sp>
        <p:graphicFrame>
          <p:nvGraphicFramePr>
            <p:cNvPr id="47120" name="Object 16"/>
            <p:cNvGraphicFramePr>
              <a:graphicFrameLocks noChangeAspect="1"/>
            </p:cNvGraphicFramePr>
            <p:nvPr/>
          </p:nvGraphicFramePr>
          <p:xfrm>
            <a:off x="1655" y="1831"/>
            <a:ext cx="260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4" name="公式" r:id="rId10" imgW="342720" imgH="215640" progId="Equation.3">
                    <p:embed/>
                  </p:oleObj>
                </mc:Choice>
                <mc:Fallback>
                  <p:oleObj name="公式" r:id="rId10" imgW="342720" imgH="21564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" y="1831"/>
                          <a:ext cx="260" cy="1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167" name="Group 63"/>
          <p:cNvGrpSpPr>
            <a:grpSpLocks/>
          </p:cNvGrpSpPr>
          <p:nvPr/>
        </p:nvGrpSpPr>
        <p:grpSpPr bwMode="auto">
          <a:xfrm>
            <a:off x="1352550" y="4381500"/>
            <a:ext cx="4273550" cy="493713"/>
            <a:chOff x="852" y="2760"/>
            <a:chExt cx="2692" cy="311"/>
          </a:xfrm>
        </p:grpSpPr>
        <p:sp>
          <p:nvSpPr>
            <p:cNvPr id="47122" name="Rectangle 18"/>
            <p:cNvSpPr>
              <a:spLocks noChangeArrowheads="1"/>
            </p:cNvSpPr>
            <p:nvPr/>
          </p:nvSpPr>
          <p:spPr bwMode="auto">
            <a:xfrm>
              <a:off x="852" y="2760"/>
              <a:ext cx="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</a:t>
              </a:r>
            </a:p>
          </p:txBody>
        </p:sp>
        <p:graphicFrame>
          <p:nvGraphicFramePr>
            <p:cNvPr id="47124" name="Object 20"/>
            <p:cNvGraphicFramePr>
              <a:graphicFrameLocks/>
            </p:cNvGraphicFramePr>
            <p:nvPr/>
          </p:nvGraphicFramePr>
          <p:xfrm>
            <a:off x="1134" y="2838"/>
            <a:ext cx="102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5" name="公式" r:id="rId12" imgW="1625400" imgH="342720" progId="Equation.3">
                    <p:embed/>
                  </p:oleObj>
                </mc:Choice>
                <mc:Fallback>
                  <p:oleObj name="公式" r:id="rId12" imgW="1625400" imgH="34272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4" y="2838"/>
                          <a:ext cx="102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25" name="Rectangle 21"/>
            <p:cNvSpPr>
              <a:spLocks noChangeArrowheads="1"/>
            </p:cNvSpPr>
            <p:nvPr/>
          </p:nvSpPr>
          <p:spPr bwMode="auto">
            <a:xfrm>
              <a:off x="2147" y="2783"/>
              <a:ext cx="13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当           </a:t>
              </a:r>
              <a:r>
                <a:rPr lang="zh-CN" altLang="en-US" baseline="-25000"/>
                <a:t> </a:t>
              </a:r>
              <a:r>
                <a:rPr lang="zh-CN" altLang="en-US"/>
                <a:t>时，</a:t>
              </a:r>
            </a:p>
          </p:txBody>
        </p:sp>
        <p:graphicFrame>
          <p:nvGraphicFramePr>
            <p:cNvPr id="47126" name="Object 22"/>
            <p:cNvGraphicFramePr>
              <a:graphicFrameLocks/>
            </p:cNvGraphicFramePr>
            <p:nvPr/>
          </p:nvGraphicFramePr>
          <p:xfrm>
            <a:off x="2444" y="2825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6" name="公式" r:id="rId14" imgW="774360" imgH="342720" progId="Equation.3">
                    <p:embed/>
                  </p:oleObj>
                </mc:Choice>
                <mc:Fallback>
                  <p:oleObj name="公式" r:id="rId14" imgW="774360" imgH="34272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4" y="2825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127" name="Object 23"/>
          <p:cNvGraphicFramePr>
            <a:graphicFrameLocks/>
          </p:cNvGraphicFramePr>
          <p:nvPr/>
        </p:nvGraphicFramePr>
        <p:xfrm>
          <a:off x="1509713" y="5757863"/>
          <a:ext cx="4683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7" name="公式" r:id="rId16" imgW="4686120" imgH="380880" progId="Equation.3">
                  <p:embed/>
                </p:oleObj>
              </mc:Choice>
              <mc:Fallback>
                <p:oleObj name="公式" r:id="rId16" imgW="4686120" imgH="380880" progId="Equation.3">
                  <p:embed/>
                  <p:pic>
                    <p:nvPicPr>
                      <p:cNvPr id="0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9713" y="5757863"/>
                        <a:ext cx="46831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168" name="Group 64"/>
          <p:cNvGrpSpPr>
            <a:grpSpLocks/>
          </p:cNvGrpSpPr>
          <p:nvPr/>
        </p:nvGrpSpPr>
        <p:grpSpPr bwMode="auto">
          <a:xfrm>
            <a:off x="1770063" y="5092700"/>
            <a:ext cx="3341687" cy="392113"/>
            <a:chOff x="1115" y="3208"/>
            <a:chExt cx="2105" cy="247"/>
          </a:xfrm>
        </p:grpSpPr>
        <p:graphicFrame>
          <p:nvGraphicFramePr>
            <p:cNvPr id="47128" name="Object 24"/>
            <p:cNvGraphicFramePr>
              <a:graphicFrameLocks/>
            </p:cNvGraphicFramePr>
            <p:nvPr/>
          </p:nvGraphicFramePr>
          <p:xfrm>
            <a:off x="1115" y="3215"/>
            <a:ext cx="99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8" name="公式" r:id="rId18" imgW="1587240" imgH="380880" progId="Equation.3">
                    <p:embed/>
                  </p:oleObj>
                </mc:Choice>
                <mc:Fallback>
                  <p:oleObj name="公式" r:id="rId18" imgW="1587240" imgH="38088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5" y="3215"/>
                          <a:ext cx="99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29" name="Object 25"/>
            <p:cNvGraphicFramePr>
              <a:graphicFrameLocks/>
            </p:cNvGraphicFramePr>
            <p:nvPr/>
          </p:nvGraphicFramePr>
          <p:xfrm>
            <a:off x="2214" y="3208"/>
            <a:ext cx="10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9" name="公式" r:id="rId20" imgW="1600200" imgH="380880" progId="Equation.3">
                    <p:embed/>
                  </p:oleObj>
                </mc:Choice>
                <mc:Fallback>
                  <p:oleObj name="公式" r:id="rId20" imgW="1600200" imgH="38088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4" y="3208"/>
                          <a:ext cx="10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130" name="Object 26"/>
          <p:cNvGraphicFramePr>
            <a:graphicFrameLocks/>
          </p:cNvGraphicFramePr>
          <p:nvPr/>
        </p:nvGraphicFramePr>
        <p:xfrm>
          <a:off x="6361113" y="5730875"/>
          <a:ext cx="20050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0" name="公式" r:id="rId22" imgW="2006280" imgH="507960" progId="Equation.3">
                  <p:embed/>
                </p:oleObj>
              </mc:Choice>
              <mc:Fallback>
                <p:oleObj name="公式" r:id="rId22" imgW="2006280" imgH="507960" progId="Equation.3">
                  <p:embed/>
                  <p:pic>
                    <p:nvPicPr>
                      <p:cNvPr id="0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13" y="5730875"/>
                        <a:ext cx="2005012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166" name="Group 62"/>
          <p:cNvGrpSpPr>
            <a:grpSpLocks/>
          </p:cNvGrpSpPr>
          <p:nvPr/>
        </p:nvGrpSpPr>
        <p:grpSpPr bwMode="auto">
          <a:xfrm>
            <a:off x="1352550" y="3667125"/>
            <a:ext cx="3767138" cy="614363"/>
            <a:chOff x="852" y="2310"/>
            <a:chExt cx="2373" cy="387"/>
          </a:xfrm>
        </p:grpSpPr>
        <p:sp>
          <p:nvSpPr>
            <p:cNvPr id="47121" name="Rectangle 17"/>
            <p:cNvSpPr>
              <a:spLocks noChangeArrowheads="1"/>
            </p:cNvSpPr>
            <p:nvPr/>
          </p:nvSpPr>
          <p:spPr bwMode="auto">
            <a:xfrm>
              <a:off x="852" y="2310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若</a:t>
              </a:r>
            </a:p>
          </p:txBody>
        </p:sp>
        <p:graphicFrame>
          <p:nvGraphicFramePr>
            <p:cNvPr id="47141" name="Object 37"/>
            <p:cNvGraphicFramePr>
              <a:graphicFrameLocks/>
            </p:cNvGraphicFramePr>
            <p:nvPr/>
          </p:nvGraphicFramePr>
          <p:xfrm>
            <a:off x="1113" y="2353"/>
            <a:ext cx="2112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01" name="公式" r:id="rId24" imgW="3352680" imgH="545760" progId="Equation.3">
                    <p:embed/>
                  </p:oleObj>
                </mc:Choice>
                <mc:Fallback>
                  <p:oleObj name="公式" r:id="rId24" imgW="3352680" imgH="54576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3" y="2353"/>
                          <a:ext cx="2112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154" name="Line 50"/>
          <p:cNvSpPr>
            <a:spLocks noChangeShapeType="1"/>
          </p:cNvSpPr>
          <p:nvPr/>
        </p:nvSpPr>
        <p:spPr bwMode="auto">
          <a:xfrm>
            <a:off x="7648575" y="3324225"/>
            <a:ext cx="0" cy="8953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55" name="Line 51"/>
          <p:cNvSpPr>
            <a:spLocks noChangeShapeType="1"/>
          </p:cNvSpPr>
          <p:nvPr/>
        </p:nvSpPr>
        <p:spPr bwMode="auto">
          <a:xfrm>
            <a:off x="6356350" y="4219575"/>
            <a:ext cx="129857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56" name="Line 52"/>
          <p:cNvSpPr>
            <a:spLocks noChangeShapeType="1"/>
          </p:cNvSpPr>
          <p:nvPr/>
        </p:nvSpPr>
        <p:spPr bwMode="auto">
          <a:xfrm flipV="1">
            <a:off x="6343650" y="3314700"/>
            <a:ext cx="1295400" cy="9048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57" name="Line 53"/>
          <p:cNvSpPr>
            <a:spLocks noChangeShapeType="1"/>
          </p:cNvSpPr>
          <p:nvPr/>
        </p:nvSpPr>
        <p:spPr bwMode="auto">
          <a:xfrm rot="5400000">
            <a:off x="7199313" y="3141662"/>
            <a:ext cx="0" cy="3152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7158" name="Oval 54"/>
          <p:cNvSpPr>
            <a:spLocks noChangeArrowheads="1"/>
          </p:cNvSpPr>
          <p:nvPr/>
        </p:nvSpPr>
        <p:spPr bwMode="auto">
          <a:xfrm>
            <a:off x="6315075" y="4191000"/>
            <a:ext cx="5397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59" name="Oval 55"/>
          <p:cNvSpPr>
            <a:spLocks noChangeArrowheads="1"/>
          </p:cNvSpPr>
          <p:nvPr/>
        </p:nvSpPr>
        <p:spPr bwMode="auto">
          <a:xfrm>
            <a:off x="7618413" y="3284538"/>
            <a:ext cx="53975" cy="5397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47160" name="Object 56"/>
          <p:cNvGraphicFramePr>
            <a:graphicFrameLocks noChangeAspect="1"/>
          </p:cNvGraphicFramePr>
          <p:nvPr/>
        </p:nvGraphicFramePr>
        <p:xfrm>
          <a:off x="6108700" y="4148138"/>
          <a:ext cx="184150" cy="19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2" name="公式" r:id="rId26" imgW="203040" imgH="215640" progId="Equation.3">
                  <p:embed/>
                </p:oleObj>
              </mc:Choice>
              <mc:Fallback>
                <p:oleObj name="公式" r:id="rId26" imgW="203040" imgH="21564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700" y="4148138"/>
                        <a:ext cx="184150" cy="195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61" name="Object 57"/>
          <p:cNvGraphicFramePr>
            <a:graphicFrameLocks noChangeAspect="1"/>
          </p:cNvGraphicFramePr>
          <p:nvPr/>
        </p:nvGraphicFramePr>
        <p:xfrm>
          <a:off x="7734300" y="3100388"/>
          <a:ext cx="265113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3" name="公式" r:id="rId28" imgW="291960" imgH="380880" progId="Equation.3">
                  <p:embed/>
                </p:oleObj>
              </mc:Choice>
              <mc:Fallback>
                <p:oleObj name="公式" r:id="rId28" imgW="291960" imgH="38088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300" y="3100388"/>
                        <a:ext cx="265113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62" name="Object 58"/>
          <p:cNvGraphicFramePr>
            <a:graphicFrameLocks noChangeAspect="1"/>
          </p:cNvGraphicFramePr>
          <p:nvPr/>
        </p:nvGraphicFramePr>
        <p:xfrm>
          <a:off x="6286500" y="3341688"/>
          <a:ext cx="81915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4" name="公式" r:id="rId30" imgW="914400" imgH="380880" progId="Equation.3">
                  <p:embed/>
                </p:oleObj>
              </mc:Choice>
              <mc:Fallback>
                <p:oleObj name="公式" r:id="rId30" imgW="914400" imgH="38088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3341688"/>
                        <a:ext cx="81915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63" name="Object 59"/>
          <p:cNvGraphicFramePr>
            <a:graphicFrameLocks noChangeAspect="1"/>
          </p:cNvGraphicFramePr>
          <p:nvPr/>
        </p:nvGraphicFramePr>
        <p:xfrm>
          <a:off x="6632575" y="4244975"/>
          <a:ext cx="830263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5" name="公式" r:id="rId32" imgW="965160" imgH="380880" progId="Equation.3">
                  <p:embed/>
                </p:oleObj>
              </mc:Choice>
              <mc:Fallback>
                <p:oleObj name="公式" r:id="rId32" imgW="965160" imgH="38088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2575" y="4244975"/>
                        <a:ext cx="830263" cy="32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64" name="Object 60"/>
          <p:cNvGraphicFramePr>
            <a:graphicFrameLocks noChangeAspect="1"/>
          </p:cNvGraphicFramePr>
          <p:nvPr/>
        </p:nvGraphicFramePr>
        <p:xfrm>
          <a:off x="7742238" y="3624263"/>
          <a:ext cx="825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6" name="公式" r:id="rId34" imgW="952200" imgH="380880" progId="Equation.3">
                  <p:embed/>
                </p:oleObj>
              </mc:Choice>
              <mc:Fallback>
                <p:oleObj name="公式" r:id="rId34" imgW="952200" imgH="38088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2238" y="3624263"/>
                        <a:ext cx="8255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65" name="Line 61"/>
          <p:cNvSpPr>
            <a:spLocks noChangeShapeType="1"/>
          </p:cNvSpPr>
          <p:nvPr/>
        </p:nvSpPr>
        <p:spPr bwMode="auto">
          <a:xfrm>
            <a:off x="5924550" y="3143250"/>
            <a:ext cx="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47188" name="Picture 84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9" name="Picture 85" descr="xsf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90" name="Picture 86" descr="xsf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9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3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7" name="Picture 6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1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2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3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4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5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07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184" name="Group 56"/>
          <p:cNvGrpSpPr>
            <a:grpSpLocks/>
          </p:cNvGrpSpPr>
          <p:nvPr/>
        </p:nvGrpSpPr>
        <p:grpSpPr bwMode="auto">
          <a:xfrm>
            <a:off x="534988" y="1474788"/>
            <a:ext cx="2051050" cy="723900"/>
            <a:chOff x="337" y="929"/>
            <a:chExt cx="1292" cy="456"/>
          </a:xfrm>
        </p:grpSpPr>
        <p:sp>
          <p:nvSpPr>
            <p:cNvPr id="48137" name="Text Box 9"/>
            <p:cNvSpPr txBox="1">
              <a:spLocks noChangeArrowheads="1"/>
            </p:cNvSpPr>
            <p:nvPr/>
          </p:nvSpPr>
          <p:spPr bwMode="auto">
            <a:xfrm>
              <a:off x="337" y="1020"/>
              <a:ext cx="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48138" name="Object 10"/>
            <p:cNvGraphicFramePr>
              <a:graphicFrameLocks/>
            </p:cNvGraphicFramePr>
            <p:nvPr/>
          </p:nvGraphicFramePr>
          <p:xfrm>
            <a:off x="734" y="929"/>
            <a:ext cx="895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12" name="公式" r:id="rId4" imgW="1422360" imgH="723600" progId="Equation.3">
                    <p:embed/>
                  </p:oleObj>
                </mc:Choice>
                <mc:Fallback>
                  <p:oleObj name="公式" r:id="rId4" imgW="1422360" imgH="72360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4" y="929"/>
                          <a:ext cx="895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139" name="Object 11"/>
          <p:cNvGraphicFramePr>
            <a:graphicFrameLocks/>
          </p:cNvGraphicFramePr>
          <p:nvPr/>
        </p:nvGraphicFramePr>
        <p:xfrm>
          <a:off x="2697163" y="1368425"/>
          <a:ext cx="14208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3" name="公式" r:id="rId6" imgW="1422360" imgH="838080" progId="Equation.3">
                  <p:embed/>
                </p:oleObj>
              </mc:Choice>
              <mc:Fallback>
                <p:oleObj name="公式" r:id="rId6" imgW="1422360" imgH="838080" progId="Equation.3">
                  <p:embed/>
                  <p:pic>
                    <p:nvPicPr>
                      <p:cNvPr id="0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3" y="1368425"/>
                        <a:ext cx="14208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0" name="Object 12"/>
          <p:cNvGraphicFramePr>
            <a:graphicFrameLocks/>
          </p:cNvGraphicFramePr>
          <p:nvPr/>
        </p:nvGraphicFramePr>
        <p:xfrm>
          <a:off x="4308475" y="1481138"/>
          <a:ext cx="343535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4" name="公式" r:id="rId8" imgW="3441600" imgH="723600" progId="Equation.3">
                  <p:embed/>
                </p:oleObj>
              </mc:Choice>
              <mc:Fallback>
                <p:oleObj name="公式" r:id="rId8" imgW="3441600" imgH="723600" progId="Equation.3">
                  <p:embed/>
                  <p:pic>
                    <p:nvPicPr>
                      <p:cNvPr id="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475" y="1481138"/>
                        <a:ext cx="343535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85" name="Group 57"/>
          <p:cNvGrpSpPr>
            <a:grpSpLocks/>
          </p:cNvGrpSpPr>
          <p:nvPr/>
        </p:nvGrpSpPr>
        <p:grpSpPr bwMode="auto">
          <a:xfrm>
            <a:off x="1050925" y="2389188"/>
            <a:ext cx="5341938" cy="738187"/>
            <a:chOff x="662" y="1505"/>
            <a:chExt cx="3365" cy="465"/>
          </a:xfrm>
        </p:grpSpPr>
        <p:sp>
          <p:nvSpPr>
            <p:cNvPr id="48143" name="Rectangle 15"/>
            <p:cNvSpPr>
              <a:spLocks noChangeArrowheads="1"/>
            </p:cNvSpPr>
            <p:nvPr/>
          </p:nvSpPr>
          <p:spPr bwMode="auto">
            <a:xfrm>
              <a:off x="662" y="1597"/>
              <a:ext cx="33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                  或                        发散，</a:t>
              </a:r>
            </a:p>
          </p:txBody>
        </p:sp>
        <p:graphicFrame>
          <p:nvGraphicFramePr>
            <p:cNvPr id="48141" name="Object 13"/>
            <p:cNvGraphicFramePr>
              <a:graphicFrameLocks/>
            </p:cNvGraphicFramePr>
            <p:nvPr/>
          </p:nvGraphicFramePr>
          <p:xfrm>
            <a:off x="2024" y="1514"/>
            <a:ext cx="1094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15" name="公式" r:id="rId10" imgW="1739880" imgH="723600" progId="Equation.3">
                    <p:embed/>
                  </p:oleObj>
                </mc:Choice>
                <mc:Fallback>
                  <p:oleObj name="公式" r:id="rId10" imgW="1739880" imgH="72360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4" y="1514"/>
                          <a:ext cx="1094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42" name="Object 14"/>
            <p:cNvGraphicFramePr>
              <a:graphicFrameLocks/>
            </p:cNvGraphicFramePr>
            <p:nvPr/>
          </p:nvGraphicFramePr>
          <p:xfrm>
            <a:off x="968" y="1505"/>
            <a:ext cx="767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16" name="公式" r:id="rId12" imgW="1218960" imgH="711000" progId="Equation.3">
                    <p:embed/>
                  </p:oleObj>
                </mc:Choice>
                <mc:Fallback>
                  <p:oleObj name="公式" r:id="rId12" imgW="1218960" imgH="71100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8" y="1505"/>
                          <a:ext cx="767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186" name="Group 58"/>
          <p:cNvGrpSpPr>
            <a:grpSpLocks/>
          </p:cNvGrpSpPr>
          <p:nvPr/>
        </p:nvGrpSpPr>
        <p:grpSpPr bwMode="auto">
          <a:xfrm>
            <a:off x="5813425" y="2544763"/>
            <a:ext cx="3109913" cy="457200"/>
            <a:chOff x="3662" y="1603"/>
            <a:chExt cx="1959" cy="288"/>
          </a:xfrm>
        </p:grpSpPr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3662" y="1603"/>
              <a:ext cx="19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即得         也发散。</a:t>
              </a:r>
            </a:p>
          </p:txBody>
        </p:sp>
        <p:graphicFrame>
          <p:nvGraphicFramePr>
            <p:cNvPr id="48145" name="Object 17"/>
            <p:cNvGraphicFramePr>
              <a:graphicFrameLocks/>
            </p:cNvGraphicFramePr>
            <p:nvPr/>
          </p:nvGraphicFramePr>
          <p:xfrm>
            <a:off x="4146" y="1618"/>
            <a:ext cx="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17" name="公式" r:id="rId14" imgW="545760" imgH="380880" progId="Equation.3">
                    <p:embed/>
                  </p:oleObj>
                </mc:Choice>
                <mc:Fallback>
                  <p:oleObj name="公式" r:id="rId14" imgW="545760" imgH="38088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6" y="1618"/>
                          <a:ext cx="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188" name="Group 60"/>
          <p:cNvGrpSpPr>
            <a:grpSpLocks/>
          </p:cNvGrpSpPr>
          <p:nvPr/>
        </p:nvGrpSpPr>
        <p:grpSpPr bwMode="auto">
          <a:xfrm>
            <a:off x="1050925" y="4056063"/>
            <a:ext cx="2614613" cy="723900"/>
            <a:chOff x="662" y="2555"/>
            <a:chExt cx="1647" cy="456"/>
          </a:xfrm>
        </p:grpSpPr>
        <p:sp>
          <p:nvSpPr>
            <p:cNvPr id="48172" name="Rectangle 44"/>
            <p:cNvSpPr>
              <a:spLocks noChangeArrowheads="1"/>
            </p:cNvSpPr>
            <p:nvPr/>
          </p:nvSpPr>
          <p:spPr bwMode="auto">
            <a:xfrm>
              <a:off x="662" y="2640"/>
              <a:ext cx="7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已知</a:t>
              </a:r>
            </a:p>
          </p:txBody>
        </p:sp>
        <p:grpSp>
          <p:nvGrpSpPr>
            <p:cNvPr id="48173" name="Group 45"/>
            <p:cNvGrpSpPr>
              <a:grpSpLocks/>
            </p:cNvGrpSpPr>
            <p:nvPr/>
          </p:nvGrpSpPr>
          <p:grpSpPr bwMode="auto">
            <a:xfrm>
              <a:off x="1158" y="2555"/>
              <a:ext cx="1151" cy="456"/>
              <a:chOff x="2064" y="3119"/>
              <a:chExt cx="1151" cy="456"/>
            </a:xfrm>
          </p:grpSpPr>
          <p:graphicFrame>
            <p:nvGraphicFramePr>
              <p:cNvPr id="48174" name="Object 46"/>
              <p:cNvGraphicFramePr>
                <a:graphicFrameLocks/>
              </p:cNvGraphicFramePr>
              <p:nvPr/>
            </p:nvGraphicFramePr>
            <p:xfrm>
              <a:off x="2064" y="3119"/>
              <a:ext cx="1151" cy="4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218" name="公式" r:id="rId16" imgW="1828800" imgH="723600" progId="Equation.3">
                      <p:embed/>
                    </p:oleObj>
                  </mc:Choice>
                  <mc:Fallback>
                    <p:oleObj name="公式" r:id="rId16" imgW="1828800" imgH="723600" progId="Equation.3">
                      <p:embed/>
                      <p:pic>
                        <p:nvPicPr>
                          <p:cNvPr id="0" name="Object 4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64" y="3119"/>
                            <a:ext cx="1151" cy="4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8175" name="Line 47"/>
              <p:cNvSpPr>
                <a:spLocks noChangeShapeType="1"/>
              </p:cNvSpPr>
              <p:nvPr/>
            </p:nvSpPr>
            <p:spPr bwMode="auto">
              <a:xfrm>
                <a:off x="2544" y="3156"/>
                <a:ext cx="0" cy="40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176" name="Line 48"/>
              <p:cNvSpPr>
                <a:spLocks noChangeShapeType="1"/>
              </p:cNvSpPr>
              <p:nvPr/>
            </p:nvSpPr>
            <p:spPr bwMode="auto">
              <a:xfrm>
                <a:off x="3119" y="3156"/>
                <a:ext cx="0" cy="40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48177" name="Object 49"/>
          <p:cNvGraphicFramePr>
            <a:graphicFrameLocks/>
          </p:cNvGraphicFramePr>
          <p:nvPr/>
        </p:nvGraphicFramePr>
        <p:xfrm>
          <a:off x="1689100" y="4930775"/>
          <a:ext cx="25241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9" name="公式" r:id="rId18" imgW="2527200" imgH="723600" progId="Equation.3">
                  <p:embed/>
                </p:oleObj>
              </mc:Choice>
              <mc:Fallback>
                <p:oleObj name="公式" r:id="rId18" imgW="2527200" imgH="723600" progId="Equation.3">
                  <p:embed/>
                  <p:pic>
                    <p:nvPicPr>
                      <p:cNvPr id="0" name="Object 4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4930775"/>
                        <a:ext cx="2524125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78" name="Object 50"/>
          <p:cNvGraphicFramePr>
            <a:graphicFrameLocks/>
          </p:cNvGraphicFramePr>
          <p:nvPr/>
        </p:nvGraphicFramePr>
        <p:xfrm>
          <a:off x="4449763" y="5113338"/>
          <a:ext cx="21431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0" name="公式" r:id="rId20" imgW="2145960" imgH="507960" progId="Equation.3">
                  <p:embed/>
                </p:oleObj>
              </mc:Choice>
              <mc:Fallback>
                <p:oleObj name="公式" r:id="rId20" imgW="2145960" imgH="507960" progId="Equation.3">
                  <p:embed/>
                  <p:pic>
                    <p:nvPicPr>
                      <p:cNvPr id="0" name="Object 5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9763" y="5113338"/>
                        <a:ext cx="2143125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89" name="Group 61"/>
          <p:cNvGrpSpPr>
            <a:grpSpLocks/>
          </p:cNvGrpSpPr>
          <p:nvPr/>
        </p:nvGrpSpPr>
        <p:grpSpPr bwMode="auto">
          <a:xfrm>
            <a:off x="1046163" y="5791200"/>
            <a:ext cx="3362325" cy="457200"/>
            <a:chOff x="659" y="3648"/>
            <a:chExt cx="2118" cy="288"/>
          </a:xfrm>
        </p:grpSpPr>
        <p:sp>
          <p:nvSpPr>
            <p:cNvPr id="48179" name="Rectangle 51"/>
            <p:cNvSpPr>
              <a:spLocks noChangeArrowheads="1"/>
            </p:cNvSpPr>
            <p:nvPr/>
          </p:nvSpPr>
          <p:spPr bwMode="auto">
            <a:xfrm>
              <a:off x="659" y="3648"/>
              <a:ext cx="21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故序列           收敛。</a:t>
              </a:r>
            </a:p>
          </p:txBody>
        </p:sp>
        <p:graphicFrame>
          <p:nvGraphicFramePr>
            <p:cNvPr id="48180" name="Object 52"/>
            <p:cNvGraphicFramePr>
              <a:graphicFrameLocks/>
            </p:cNvGraphicFramePr>
            <p:nvPr/>
          </p:nvGraphicFramePr>
          <p:xfrm>
            <a:off x="1329" y="3669"/>
            <a:ext cx="4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21" name="公式" r:id="rId22" imgW="761760" imgH="380880" progId="Equation.3">
                    <p:embed/>
                  </p:oleObj>
                </mc:Choice>
                <mc:Fallback>
                  <p:oleObj name="公式" r:id="rId22" imgW="761760" imgH="38088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9" y="3669"/>
                          <a:ext cx="48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187" name="Group 59"/>
          <p:cNvGrpSpPr>
            <a:grpSpLocks/>
          </p:cNvGrpSpPr>
          <p:nvPr/>
        </p:nvGrpSpPr>
        <p:grpSpPr bwMode="auto">
          <a:xfrm>
            <a:off x="534988" y="3467100"/>
            <a:ext cx="7213600" cy="477838"/>
            <a:chOff x="337" y="2184"/>
            <a:chExt cx="4544" cy="301"/>
          </a:xfrm>
        </p:grpSpPr>
        <p:sp>
          <p:nvSpPr>
            <p:cNvPr id="48169" name="Text Box 41"/>
            <p:cNvSpPr txBox="1">
              <a:spLocks noChangeArrowheads="1"/>
            </p:cNvSpPr>
            <p:nvPr/>
          </p:nvSpPr>
          <p:spPr bwMode="auto">
            <a:xfrm>
              <a:off x="337" y="2184"/>
              <a:ext cx="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附</a:t>
              </a:r>
            </a:p>
          </p:txBody>
        </p:sp>
        <p:sp>
          <p:nvSpPr>
            <p:cNvPr id="48170" name="Text Box 42"/>
            <p:cNvSpPr txBox="1">
              <a:spLocks noChangeArrowheads="1"/>
            </p:cNvSpPr>
            <p:nvPr/>
          </p:nvSpPr>
          <p:spPr bwMode="auto">
            <a:xfrm>
              <a:off x="661" y="2197"/>
              <a:ext cx="4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u="sng">
                  <a:solidFill>
                    <a:srgbClr val="006600"/>
                  </a:solidFill>
                  <a:ea typeface="楷体_GB2312" pitchFamily="49" charset="-122"/>
                </a:rPr>
                <a:t>考察</a:t>
              </a:r>
              <a:r>
                <a:rPr lang="zh-CN" altLang="en-US" u="sng">
                  <a:solidFill>
                    <a:srgbClr val="777777"/>
                  </a:solidFill>
                  <a:ea typeface="楷体_GB2312" pitchFamily="49" charset="-122"/>
                </a:rPr>
                <a:t>实</a:t>
              </a:r>
              <a:r>
                <a:rPr lang="zh-CN" altLang="en-US" u="sng">
                  <a:solidFill>
                    <a:srgbClr val="006600"/>
                  </a:solidFill>
                  <a:ea typeface="楷体_GB2312" pitchFamily="49" charset="-122"/>
                </a:rPr>
                <a:t>序列         </a:t>
              </a:r>
              <a:r>
                <a:rPr lang="zh-CN" altLang="en-US" u="sng" baseline="30000">
                  <a:solidFill>
                    <a:srgbClr val="006600"/>
                  </a:solidFill>
                  <a:ea typeface="楷体_GB2312" pitchFamily="49" charset="-122"/>
                </a:rPr>
                <a:t>   </a:t>
              </a:r>
              <a:r>
                <a:rPr lang="zh-CN" altLang="en-US" u="sng">
                  <a:solidFill>
                    <a:srgbClr val="006600"/>
                  </a:solidFill>
                  <a:ea typeface="楷体_GB2312" pitchFamily="49" charset="-122"/>
                </a:rPr>
                <a:t>的收敛性</a:t>
              </a:r>
              <a:r>
                <a:rPr lang="zh-CN" altLang="en-US"/>
                <a:t>。</a:t>
              </a:r>
              <a:r>
                <a:rPr lang="en-US" altLang="zh-CN">
                  <a:solidFill>
                    <a:schemeClr val="hlink"/>
                  </a:solidFill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其中     见上例</a:t>
              </a:r>
              <a:r>
                <a:rPr lang="en-US" altLang="zh-CN">
                  <a:solidFill>
                    <a:schemeClr val="hlink"/>
                  </a:solidFill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48171" name="Object 43"/>
            <p:cNvGraphicFramePr>
              <a:graphicFrameLocks/>
            </p:cNvGraphicFramePr>
            <p:nvPr/>
          </p:nvGraphicFramePr>
          <p:xfrm>
            <a:off x="1696" y="2218"/>
            <a:ext cx="4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22" name="公式" r:id="rId24" imgW="761760" imgH="380880" progId="Equation.3">
                    <p:embed/>
                  </p:oleObj>
                </mc:Choice>
                <mc:Fallback>
                  <p:oleObj name="公式" r:id="rId24" imgW="761760" imgH="380880" progId="Equation.3">
                    <p:embed/>
                    <p:pic>
                      <p:nvPicPr>
                        <p:cNvPr id="0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6" y="2218"/>
                          <a:ext cx="48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81" name="Object 53"/>
            <p:cNvGraphicFramePr>
              <a:graphicFrameLocks/>
            </p:cNvGraphicFramePr>
            <p:nvPr/>
          </p:nvGraphicFramePr>
          <p:xfrm>
            <a:off x="3650" y="2208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23" name="公式" r:id="rId26" imgW="291960" imgH="380880" progId="Equation.3">
                    <p:embed/>
                  </p:oleObj>
                </mc:Choice>
                <mc:Fallback>
                  <p:oleObj name="公式" r:id="rId26" imgW="291960" imgH="38088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0" y="2208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182" name="Rectangle 54"/>
          <p:cNvSpPr>
            <a:spLocks noChangeArrowheads="1"/>
          </p:cNvSpPr>
          <p:nvPr/>
        </p:nvSpPr>
        <p:spPr bwMode="auto">
          <a:xfrm>
            <a:off x="3802063" y="4189413"/>
            <a:ext cx="4341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根据</a:t>
            </a:r>
            <a:r>
              <a:rPr lang="zh-CN" altLang="en-US" u="sng">
                <a:solidFill>
                  <a:srgbClr val="006666"/>
                </a:solidFill>
                <a:ea typeface="楷体_GB2312" pitchFamily="49" charset="-122"/>
              </a:rPr>
              <a:t>复数模的三角不等式</a:t>
            </a:r>
            <a:r>
              <a:rPr lang="zh-CN" altLang="en-US"/>
              <a:t>有</a:t>
            </a:r>
          </a:p>
        </p:txBody>
      </p:sp>
      <p:graphicFrame>
        <p:nvGraphicFramePr>
          <p:cNvPr id="48209" name="Object 81"/>
          <p:cNvGraphicFramePr>
            <a:graphicFrameLocks noChangeAspect="1"/>
          </p:cNvGraphicFramePr>
          <p:nvPr/>
        </p:nvGraphicFramePr>
        <p:xfrm>
          <a:off x="496888" y="495300"/>
          <a:ext cx="8609012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4" name="位图图像" r:id="rId28" imgW="8609524" imgH="781159" progId="Paint.Picture">
                  <p:embed/>
                </p:oleObj>
              </mc:Choice>
              <mc:Fallback>
                <p:oleObj name="位图图像" r:id="rId28" imgW="8609524" imgH="781159" progId="Paint.Picture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210" name="Picture 82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1" name="Picture 83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2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5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29" name="Picture 7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0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1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2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3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5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39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4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95" name="Line 43"/>
          <p:cNvSpPr>
            <a:spLocks noChangeShapeType="1"/>
          </p:cNvSpPr>
          <p:nvPr/>
        </p:nvSpPr>
        <p:spPr bwMode="auto">
          <a:xfrm flipH="1">
            <a:off x="3779838" y="874713"/>
            <a:ext cx="504825" cy="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9217" name="Group 65"/>
          <p:cNvGrpSpPr>
            <a:grpSpLocks/>
          </p:cNvGrpSpPr>
          <p:nvPr/>
        </p:nvGrpSpPr>
        <p:grpSpPr bwMode="auto">
          <a:xfrm>
            <a:off x="542925" y="550863"/>
            <a:ext cx="6557963" cy="485775"/>
            <a:chOff x="342" y="347"/>
            <a:chExt cx="4131" cy="306"/>
          </a:xfrm>
        </p:grpSpPr>
        <p:sp>
          <p:nvSpPr>
            <p:cNvPr id="49180" name="Text Box 28"/>
            <p:cNvSpPr txBox="1">
              <a:spLocks noChangeArrowheads="1"/>
            </p:cNvSpPr>
            <p:nvPr/>
          </p:nvSpPr>
          <p:spPr bwMode="auto">
            <a:xfrm>
              <a:off x="342" y="347"/>
              <a:ext cx="4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</a:t>
              </a:r>
            </a:p>
          </p:txBody>
        </p:sp>
        <p:sp>
          <p:nvSpPr>
            <p:cNvPr id="49181" name="Rectangle 29"/>
            <p:cNvSpPr>
              <a:spLocks noChangeArrowheads="1"/>
            </p:cNvSpPr>
            <p:nvPr/>
          </p:nvSpPr>
          <p:spPr bwMode="auto">
            <a:xfrm>
              <a:off x="664" y="365"/>
              <a:ext cx="18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/>
                <a:t>(1) </a:t>
              </a:r>
              <a:r>
                <a:rPr lang="zh-CN" altLang="en-US"/>
                <a:t>序列           收敛</a:t>
              </a:r>
            </a:p>
          </p:txBody>
        </p:sp>
        <p:graphicFrame>
          <p:nvGraphicFramePr>
            <p:cNvPr id="49182" name="Object 30"/>
            <p:cNvGraphicFramePr>
              <a:graphicFrameLocks/>
            </p:cNvGraphicFramePr>
            <p:nvPr/>
          </p:nvGraphicFramePr>
          <p:xfrm>
            <a:off x="1394" y="386"/>
            <a:ext cx="4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4" name="公式" r:id="rId4" imgW="761760" imgH="380880" progId="Equation.3">
                    <p:embed/>
                  </p:oleObj>
                </mc:Choice>
                <mc:Fallback>
                  <p:oleObj name="公式" r:id="rId4" imgW="761760" imgH="38088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4" y="386"/>
                          <a:ext cx="48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85" name="Rectangle 33"/>
            <p:cNvSpPr>
              <a:spLocks noChangeArrowheads="1"/>
            </p:cNvSpPr>
            <p:nvPr/>
          </p:nvSpPr>
          <p:spPr bwMode="auto">
            <a:xfrm>
              <a:off x="2757" y="364"/>
              <a:ext cx="17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序列         收敛；</a:t>
              </a:r>
            </a:p>
          </p:txBody>
        </p:sp>
        <p:graphicFrame>
          <p:nvGraphicFramePr>
            <p:cNvPr id="49186" name="Object 34"/>
            <p:cNvGraphicFramePr>
              <a:graphicFrameLocks/>
            </p:cNvGraphicFramePr>
            <p:nvPr/>
          </p:nvGraphicFramePr>
          <p:xfrm>
            <a:off x="3227" y="391"/>
            <a:ext cx="35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5" name="公式" r:id="rId6" imgW="558720" imgH="380880" progId="Equation.3">
                    <p:embed/>
                  </p:oleObj>
                </mc:Choice>
                <mc:Fallback>
                  <p:oleObj name="公式" r:id="rId6" imgW="558720" imgH="38088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7" y="391"/>
                          <a:ext cx="35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94" name="Line 42"/>
            <p:cNvSpPr>
              <a:spLocks noChangeShapeType="1"/>
            </p:cNvSpPr>
            <p:nvPr/>
          </p:nvSpPr>
          <p:spPr bwMode="auto">
            <a:xfrm>
              <a:off x="2394" y="480"/>
              <a:ext cx="31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196" name="Line 44"/>
            <p:cNvSpPr>
              <a:spLocks noChangeShapeType="1"/>
            </p:cNvSpPr>
            <p:nvPr/>
          </p:nvSpPr>
          <p:spPr bwMode="auto">
            <a:xfrm>
              <a:off x="2526" y="432"/>
              <a:ext cx="36" cy="8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49218" name="Group 66"/>
          <p:cNvGrpSpPr>
            <a:grpSpLocks/>
          </p:cNvGrpSpPr>
          <p:nvPr/>
        </p:nvGrpSpPr>
        <p:grpSpPr bwMode="auto">
          <a:xfrm>
            <a:off x="1052513" y="1235075"/>
            <a:ext cx="4468812" cy="590550"/>
            <a:chOff x="663" y="778"/>
            <a:chExt cx="2815" cy="372"/>
          </a:xfrm>
        </p:grpSpPr>
        <p:sp>
          <p:nvSpPr>
            <p:cNvPr id="49198" name="Rectangle 46"/>
            <p:cNvSpPr>
              <a:spLocks noChangeArrowheads="1"/>
            </p:cNvSpPr>
            <p:nvPr/>
          </p:nvSpPr>
          <p:spPr bwMode="auto">
            <a:xfrm>
              <a:off x="663" y="778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(2)</a:t>
              </a:r>
              <a:endParaRPr lang="zh-CN" altLang="en-US"/>
            </a:p>
          </p:txBody>
        </p:sp>
        <p:graphicFrame>
          <p:nvGraphicFramePr>
            <p:cNvPr id="49199" name="Object 47"/>
            <p:cNvGraphicFramePr>
              <a:graphicFrameLocks/>
            </p:cNvGraphicFramePr>
            <p:nvPr/>
          </p:nvGraphicFramePr>
          <p:xfrm>
            <a:off x="975" y="819"/>
            <a:ext cx="992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6" name="公式" r:id="rId8" imgW="1574640" imgH="507960" progId="Equation.3">
                    <p:embed/>
                  </p:oleObj>
                </mc:Choice>
                <mc:Fallback>
                  <p:oleObj name="公式" r:id="rId8" imgW="1574640" imgH="50796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5" y="819"/>
                          <a:ext cx="992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02" name="Line 50"/>
            <p:cNvSpPr>
              <a:spLocks noChangeShapeType="1"/>
            </p:cNvSpPr>
            <p:nvPr/>
          </p:nvSpPr>
          <p:spPr bwMode="auto">
            <a:xfrm>
              <a:off x="2105" y="893"/>
              <a:ext cx="31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9203" name="Line 51"/>
            <p:cNvSpPr>
              <a:spLocks noChangeShapeType="1"/>
            </p:cNvSpPr>
            <p:nvPr/>
          </p:nvSpPr>
          <p:spPr bwMode="auto">
            <a:xfrm flipH="1">
              <a:off x="2098" y="964"/>
              <a:ext cx="31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graphicFrame>
          <p:nvGraphicFramePr>
            <p:cNvPr id="49205" name="Object 53"/>
            <p:cNvGraphicFramePr>
              <a:graphicFrameLocks/>
            </p:cNvGraphicFramePr>
            <p:nvPr/>
          </p:nvGraphicFramePr>
          <p:xfrm>
            <a:off x="2510" y="830"/>
            <a:ext cx="968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7" name="公式" r:id="rId10" imgW="1536480" imgH="507960" progId="Equation.3">
                    <p:embed/>
                  </p:oleObj>
                </mc:Choice>
                <mc:Fallback>
                  <p:oleObj name="公式" r:id="rId10" imgW="1536480" imgH="50796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0" y="830"/>
                          <a:ext cx="968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219" name="Group 67"/>
          <p:cNvGrpSpPr>
            <a:grpSpLocks/>
          </p:cNvGrpSpPr>
          <p:nvPr/>
        </p:nvGrpSpPr>
        <p:grpSpPr bwMode="auto">
          <a:xfrm>
            <a:off x="536575" y="2336800"/>
            <a:ext cx="6962775" cy="850900"/>
            <a:chOff x="338" y="1472"/>
            <a:chExt cx="4386" cy="536"/>
          </a:xfrm>
        </p:grpSpPr>
        <p:sp>
          <p:nvSpPr>
            <p:cNvPr id="49206" name="Text Box 54"/>
            <p:cNvSpPr txBox="1">
              <a:spLocks noChangeArrowheads="1"/>
            </p:cNvSpPr>
            <p:nvPr/>
          </p:nvSpPr>
          <p:spPr bwMode="auto">
            <a:xfrm>
              <a:off x="338" y="1597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49207" name="Text Box 55"/>
            <p:cNvSpPr txBox="1">
              <a:spLocks noChangeArrowheads="1"/>
            </p:cNvSpPr>
            <p:nvPr/>
          </p:nvSpPr>
          <p:spPr bwMode="auto">
            <a:xfrm>
              <a:off x="662" y="1597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设</a:t>
              </a:r>
            </a:p>
          </p:txBody>
        </p:sp>
        <p:sp>
          <p:nvSpPr>
            <p:cNvPr id="49208" name="Text Box 56"/>
            <p:cNvSpPr txBox="1">
              <a:spLocks noChangeArrowheads="1"/>
            </p:cNvSpPr>
            <p:nvPr/>
          </p:nvSpPr>
          <p:spPr bwMode="auto">
            <a:xfrm>
              <a:off x="2281" y="1615"/>
              <a:ext cx="24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讨论序列        的收敛性。</a:t>
              </a:r>
            </a:p>
          </p:txBody>
        </p:sp>
        <p:graphicFrame>
          <p:nvGraphicFramePr>
            <p:cNvPr id="49209" name="Object 57"/>
            <p:cNvGraphicFramePr>
              <a:graphicFrameLocks/>
            </p:cNvGraphicFramePr>
            <p:nvPr/>
          </p:nvGraphicFramePr>
          <p:xfrm>
            <a:off x="943" y="1472"/>
            <a:ext cx="1295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8" name="公式" r:id="rId12" imgW="2057400" imgH="850680" progId="Equation.3">
                    <p:embed/>
                  </p:oleObj>
                </mc:Choice>
                <mc:Fallback>
                  <p:oleObj name="公式" r:id="rId12" imgW="2057400" imgH="850680" progId="Equation.3">
                    <p:embed/>
                    <p:pic>
                      <p:nvPicPr>
                        <p:cNvPr id="0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3" y="1472"/>
                          <a:ext cx="1295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0" name="Object 58"/>
            <p:cNvGraphicFramePr>
              <a:graphicFrameLocks/>
            </p:cNvGraphicFramePr>
            <p:nvPr/>
          </p:nvGraphicFramePr>
          <p:xfrm>
            <a:off x="3133" y="1631"/>
            <a:ext cx="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9" name="公式" r:id="rId14" imgW="545760" imgH="380880" progId="Equation.3">
                    <p:embed/>
                  </p:oleObj>
                </mc:Choice>
                <mc:Fallback>
                  <p:oleObj name="公式" r:id="rId14" imgW="545760" imgH="38088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3" y="1631"/>
                          <a:ext cx="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220" name="Group 68"/>
          <p:cNvGrpSpPr>
            <a:grpSpLocks/>
          </p:cNvGrpSpPr>
          <p:nvPr/>
        </p:nvGrpSpPr>
        <p:grpSpPr bwMode="auto">
          <a:xfrm>
            <a:off x="534988" y="3268663"/>
            <a:ext cx="4302125" cy="850900"/>
            <a:chOff x="337" y="2059"/>
            <a:chExt cx="2710" cy="536"/>
          </a:xfrm>
        </p:grpSpPr>
        <p:sp>
          <p:nvSpPr>
            <p:cNvPr id="49211" name="Text Box 59"/>
            <p:cNvSpPr txBox="1">
              <a:spLocks noChangeArrowheads="1"/>
            </p:cNvSpPr>
            <p:nvPr/>
          </p:nvSpPr>
          <p:spPr bwMode="auto">
            <a:xfrm>
              <a:off x="337" y="2160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49212" name="Object 60"/>
            <p:cNvGraphicFramePr>
              <a:graphicFrameLocks/>
            </p:cNvGraphicFramePr>
            <p:nvPr/>
          </p:nvGraphicFramePr>
          <p:xfrm>
            <a:off x="744" y="2059"/>
            <a:ext cx="2303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50" name="公式" r:id="rId16" imgW="3657600" imgH="850680" progId="Equation.3">
                    <p:embed/>
                  </p:oleObj>
                </mc:Choice>
                <mc:Fallback>
                  <p:oleObj name="公式" r:id="rId16" imgW="3657600" imgH="85068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4" y="2059"/>
                          <a:ext cx="2303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9213" name="Object 61"/>
          <p:cNvGraphicFramePr>
            <a:graphicFrameLocks/>
          </p:cNvGraphicFramePr>
          <p:nvPr/>
        </p:nvGraphicFramePr>
        <p:xfrm>
          <a:off x="5162550" y="3514725"/>
          <a:ext cx="1993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51" name="公式" r:id="rId18" imgW="1993680" imgH="507960" progId="Equation.3">
                  <p:embed/>
                </p:oleObj>
              </mc:Choice>
              <mc:Fallback>
                <p:oleObj name="公式" r:id="rId18" imgW="1993680" imgH="507960" progId="Equation.3">
                  <p:embed/>
                  <p:pic>
                    <p:nvPicPr>
                      <p:cNvPr id="0" name="Object 6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3514725"/>
                        <a:ext cx="19939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221" name="Group 69"/>
          <p:cNvGrpSpPr>
            <a:grpSpLocks/>
          </p:cNvGrpSpPr>
          <p:nvPr/>
        </p:nvGrpSpPr>
        <p:grpSpPr bwMode="auto">
          <a:xfrm>
            <a:off x="1046163" y="4352925"/>
            <a:ext cx="3187700" cy="457200"/>
            <a:chOff x="659" y="2742"/>
            <a:chExt cx="2008" cy="288"/>
          </a:xfrm>
        </p:grpSpPr>
        <p:sp>
          <p:nvSpPr>
            <p:cNvPr id="49214" name="Rectangle 62"/>
            <p:cNvSpPr>
              <a:spLocks noChangeArrowheads="1"/>
            </p:cNvSpPr>
            <p:nvPr/>
          </p:nvSpPr>
          <p:spPr bwMode="auto">
            <a:xfrm>
              <a:off x="659" y="2742"/>
              <a:ext cx="2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即序列         收敛。</a:t>
              </a:r>
            </a:p>
          </p:txBody>
        </p:sp>
        <p:graphicFrame>
          <p:nvGraphicFramePr>
            <p:cNvPr id="49216" name="Object 64"/>
            <p:cNvGraphicFramePr>
              <a:graphicFrameLocks/>
            </p:cNvGraphicFramePr>
            <p:nvPr/>
          </p:nvGraphicFramePr>
          <p:xfrm>
            <a:off x="1338" y="2764"/>
            <a:ext cx="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52" name="公式" r:id="rId20" imgW="545760" imgH="380880" progId="Equation.3">
                    <p:embed/>
                  </p:oleObj>
                </mc:Choice>
                <mc:Fallback>
                  <p:oleObj name="公式" r:id="rId20" imgW="545760" imgH="380880" progId="Equation.3">
                    <p:embed/>
                    <p:pic>
                      <p:nvPicPr>
                        <p:cNvPr id="0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2764"/>
                          <a:ext cx="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9241" name="Picture 89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42" name="Picture 90" descr="xs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243" name="Picture 91" descr="xs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4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9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9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3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7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1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3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7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6575" y="530225"/>
            <a:ext cx="3221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二、复数项级数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1133475"/>
            <a:ext cx="272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基本概念</a:t>
            </a:r>
          </a:p>
        </p:txBody>
      </p:sp>
      <p:grpSp>
        <p:nvGrpSpPr>
          <p:cNvPr id="17444" name="Group 36"/>
          <p:cNvGrpSpPr>
            <a:grpSpLocks/>
          </p:cNvGrpSpPr>
          <p:nvPr/>
        </p:nvGrpSpPr>
        <p:grpSpPr bwMode="auto">
          <a:xfrm>
            <a:off x="536575" y="1704975"/>
            <a:ext cx="5508625" cy="487363"/>
            <a:chOff x="338" y="1074"/>
            <a:chExt cx="3470" cy="307"/>
          </a:xfrm>
        </p:grpSpPr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338" y="1074"/>
              <a:ext cx="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</a:t>
              </a:r>
            </a:p>
          </p:txBody>
        </p:sp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854" y="1093"/>
              <a:ext cx="29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                    为一复数序列，</a:t>
              </a:r>
            </a:p>
          </p:txBody>
        </p:sp>
        <p:graphicFrame>
          <p:nvGraphicFramePr>
            <p:cNvPr id="17417" name="Object 9"/>
            <p:cNvGraphicFramePr>
              <a:graphicFrameLocks/>
            </p:cNvGraphicFramePr>
            <p:nvPr/>
          </p:nvGraphicFramePr>
          <p:xfrm>
            <a:off x="1159" y="1112"/>
            <a:ext cx="8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1" name="公式" r:id="rId4" imgW="1358640" imgH="419040" progId="Equation.3">
                    <p:embed/>
                  </p:oleObj>
                </mc:Choice>
                <mc:Fallback>
                  <p:oleObj name="公式" r:id="rId4" imgW="1358640" imgH="41904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9" y="1112"/>
                          <a:ext cx="856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45" name="Group 37"/>
          <p:cNvGrpSpPr>
            <a:grpSpLocks/>
          </p:cNvGrpSpPr>
          <p:nvPr/>
        </p:nvGrpSpPr>
        <p:grpSpPr bwMode="auto">
          <a:xfrm>
            <a:off x="1352550" y="2352675"/>
            <a:ext cx="5815013" cy="774700"/>
            <a:chOff x="852" y="1482"/>
            <a:chExt cx="3663" cy="488"/>
          </a:xfrm>
        </p:grpSpPr>
        <p:sp>
          <p:nvSpPr>
            <p:cNvPr id="17424" name="Rectangle 16"/>
            <p:cNvSpPr>
              <a:spLocks noChangeArrowheads="1"/>
            </p:cNvSpPr>
            <p:nvPr/>
          </p:nvSpPr>
          <p:spPr bwMode="auto">
            <a:xfrm>
              <a:off x="852" y="1591"/>
              <a:ext cx="36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/>
                <a:t>(1) </a:t>
              </a:r>
              <a:r>
                <a:rPr kumimoji="1" lang="zh-CN" altLang="en-US"/>
                <a:t>称                                为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复数项级数</a:t>
              </a:r>
              <a:r>
                <a:rPr kumimoji="1" lang="zh-CN" altLang="en-US"/>
                <a:t>，</a:t>
              </a:r>
            </a:p>
          </p:txBody>
        </p:sp>
        <p:graphicFrame>
          <p:nvGraphicFramePr>
            <p:cNvPr id="17423" name="Object 15"/>
            <p:cNvGraphicFramePr>
              <a:graphicFrameLocks/>
            </p:cNvGraphicFramePr>
            <p:nvPr/>
          </p:nvGraphicFramePr>
          <p:xfrm>
            <a:off x="1401" y="1482"/>
            <a:ext cx="1463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2" name="公式" r:id="rId6" imgW="2323800" imgH="774360" progId="Equation.3">
                    <p:embed/>
                  </p:oleObj>
                </mc:Choice>
                <mc:Fallback>
                  <p:oleObj name="公式" r:id="rId6" imgW="2323800" imgH="77436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1" y="1482"/>
                          <a:ext cx="1463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47" name="Group 39"/>
          <p:cNvGrpSpPr>
            <a:grpSpLocks/>
          </p:cNvGrpSpPr>
          <p:nvPr/>
        </p:nvGrpSpPr>
        <p:grpSpPr bwMode="auto">
          <a:xfrm>
            <a:off x="1350963" y="3255963"/>
            <a:ext cx="7327900" cy="774700"/>
            <a:chOff x="851" y="2051"/>
            <a:chExt cx="4616" cy="488"/>
          </a:xfrm>
        </p:grpSpPr>
        <p:sp>
          <p:nvSpPr>
            <p:cNvPr id="17432" name="Rectangle 24"/>
            <p:cNvSpPr>
              <a:spLocks noChangeArrowheads="1"/>
            </p:cNvSpPr>
            <p:nvPr/>
          </p:nvSpPr>
          <p:spPr bwMode="auto">
            <a:xfrm>
              <a:off x="851" y="2160"/>
              <a:ext cx="46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/>
                <a:t>(2) </a:t>
              </a:r>
              <a:r>
                <a:rPr kumimoji="1" lang="zh-CN" altLang="en-US"/>
                <a:t>称                                                为级数的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部分和</a:t>
              </a:r>
              <a:r>
                <a:rPr kumimoji="1" lang="zh-CN" altLang="en-US"/>
                <a:t>；</a:t>
              </a:r>
            </a:p>
          </p:txBody>
        </p:sp>
        <p:graphicFrame>
          <p:nvGraphicFramePr>
            <p:cNvPr id="17433" name="Object 25"/>
            <p:cNvGraphicFramePr>
              <a:graphicFrameLocks/>
            </p:cNvGraphicFramePr>
            <p:nvPr/>
          </p:nvGraphicFramePr>
          <p:xfrm>
            <a:off x="1434" y="2051"/>
            <a:ext cx="2175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3" name="公式" r:id="rId8" imgW="3454200" imgH="774360" progId="Equation.3">
                    <p:embed/>
                  </p:oleObj>
                </mc:Choice>
                <mc:Fallback>
                  <p:oleObj name="公式" r:id="rId8" imgW="3454200" imgH="77436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4" y="2051"/>
                          <a:ext cx="2175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1771650" y="4943475"/>
            <a:ext cx="433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并且极限值</a:t>
            </a:r>
            <a:r>
              <a:rPr lang="zh-CN" altLang="en-US" baseline="-25000"/>
              <a:t> </a:t>
            </a:r>
            <a:r>
              <a:rPr lang="en-US" altLang="zh-CN" i="1"/>
              <a:t>s</a:t>
            </a:r>
            <a:r>
              <a:rPr lang="en-US" altLang="zh-CN" i="1" baseline="-25000"/>
              <a:t> </a:t>
            </a:r>
            <a:r>
              <a:rPr lang="zh-CN" altLang="en-US"/>
              <a:t>称为级数的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和</a:t>
            </a:r>
            <a:r>
              <a:rPr lang="zh-CN" altLang="en-US"/>
              <a:t>；</a:t>
            </a:r>
          </a:p>
        </p:txBody>
      </p:sp>
      <p:grpSp>
        <p:nvGrpSpPr>
          <p:cNvPr id="17448" name="Group 40"/>
          <p:cNvGrpSpPr>
            <a:grpSpLocks/>
          </p:cNvGrpSpPr>
          <p:nvPr/>
        </p:nvGrpSpPr>
        <p:grpSpPr bwMode="auto">
          <a:xfrm>
            <a:off x="1349375" y="4286250"/>
            <a:ext cx="5103813" cy="552450"/>
            <a:chOff x="850" y="2700"/>
            <a:chExt cx="3215" cy="348"/>
          </a:xfrm>
        </p:grpSpPr>
        <p:sp>
          <p:nvSpPr>
            <p:cNvPr id="17426" name="Rectangle 18"/>
            <p:cNvSpPr>
              <a:spLocks noChangeArrowheads="1"/>
            </p:cNvSpPr>
            <p:nvPr/>
          </p:nvSpPr>
          <p:spPr bwMode="auto">
            <a:xfrm>
              <a:off x="850" y="2700"/>
              <a:ext cx="25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(3) </a:t>
              </a:r>
              <a:r>
                <a:rPr kumimoji="1" lang="zh-CN" altLang="en-US">
                  <a:solidFill>
                    <a:schemeClr val="tx1"/>
                  </a:solidFill>
                </a:rPr>
                <a:t>如果序列        收敛，即</a:t>
              </a:r>
            </a:p>
          </p:txBody>
        </p:sp>
        <p:graphicFrame>
          <p:nvGraphicFramePr>
            <p:cNvPr id="17435" name="Object 27"/>
            <p:cNvGraphicFramePr>
              <a:graphicFrameLocks/>
            </p:cNvGraphicFramePr>
            <p:nvPr/>
          </p:nvGraphicFramePr>
          <p:xfrm>
            <a:off x="1976" y="2719"/>
            <a:ext cx="33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4" name="公式" r:id="rId10" imgW="533160" imgH="380880" progId="Equation.3">
                    <p:embed/>
                  </p:oleObj>
                </mc:Choice>
                <mc:Fallback>
                  <p:oleObj name="公式" r:id="rId10" imgW="533160" imgH="38088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6" y="2719"/>
                          <a:ext cx="33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6" name="Object 28"/>
            <p:cNvGraphicFramePr>
              <a:graphicFrameLocks/>
            </p:cNvGraphicFramePr>
            <p:nvPr/>
          </p:nvGraphicFramePr>
          <p:xfrm>
            <a:off x="3106" y="2728"/>
            <a:ext cx="959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5" name="公式" r:id="rId12" imgW="1523880" imgH="507960" progId="Equation.3">
                    <p:embed/>
                  </p:oleObj>
                </mc:Choice>
                <mc:Fallback>
                  <p:oleObj name="公式" r:id="rId12" imgW="1523880" imgH="50796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6" y="2728"/>
                          <a:ext cx="959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37" name="Rectangle 29"/>
          <p:cNvSpPr>
            <a:spLocks noChangeArrowheads="1"/>
          </p:cNvSpPr>
          <p:nvPr/>
        </p:nvSpPr>
        <p:spPr bwMode="auto">
          <a:xfrm>
            <a:off x="6546850" y="4257675"/>
            <a:ext cx="259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则称级数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收敛</a:t>
            </a:r>
            <a:r>
              <a:rPr lang="zh-CN" altLang="en-US"/>
              <a:t>，</a:t>
            </a:r>
          </a:p>
        </p:txBody>
      </p:sp>
      <p:grpSp>
        <p:nvGrpSpPr>
          <p:cNvPr id="17449" name="Group 41"/>
          <p:cNvGrpSpPr>
            <a:grpSpLocks/>
          </p:cNvGrpSpPr>
          <p:nvPr/>
        </p:nvGrpSpPr>
        <p:grpSpPr bwMode="auto">
          <a:xfrm>
            <a:off x="1347788" y="5618163"/>
            <a:ext cx="6116637" cy="457200"/>
            <a:chOff x="849" y="3539"/>
            <a:chExt cx="3853" cy="288"/>
          </a:xfrm>
        </p:grpSpPr>
        <p:sp>
          <p:nvSpPr>
            <p:cNvPr id="17438" name="Rectangle 30"/>
            <p:cNvSpPr>
              <a:spLocks noChangeArrowheads="1"/>
            </p:cNvSpPr>
            <p:nvPr/>
          </p:nvSpPr>
          <p:spPr bwMode="auto">
            <a:xfrm>
              <a:off x="849" y="3539"/>
              <a:ext cx="38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(4) </a:t>
              </a:r>
              <a:r>
                <a:rPr kumimoji="1" lang="zh-CN" altLang="en-US">
                  <a:solidFill>
                    <a:schemeClr val="tx1"/>
                  </a:solidFill>
                </a:rPr>
                <a:t>如果序列        不收敛，</a:t>
              </a:r>
              <a:r>
                <a:rPr lang="zh-CN" altLang="en-US"/>
                <a:t>则称级数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发散</a:t>
              </a:r>
              <a:r>
                <a:rPr lang="zh-CN" altLang="en-US"/>
                <a:t>。</a:t>
              </a:r>
            </a:p>
          </p:txBody>
        </p:sp>
        <p:graphicFrame>
          <p:nvGraphicFramePr>
            <p:cNvPr id="17439" name="Object 31"/>
            <p:cNvGraphicFramePr>
              <a:graphicFrameLocks/>
            </p:cNvGraphicFramePr>
            <p:nvPr/>
          </p:nvGraphicFramePr>
          <p:xfrm>
            <a:off x="1975" y="3558"/>
            <a:ext cx="33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6" name="公式" r:id="rId14" imgW="533160" imgH="380880" progId="Equation.3">
                    <p:embed/>
                  </p:oleObj>
                </mc:Choice>
                <mc:Fallback>
                  <p:oleObj name="公式" r:id="rId14" imgW="533160" imgH="38088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5" y="3558"/>
                          <a:ext cx="33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46" name="Group 38"/>
          <p:cNvGrpSpPr>
            <a:grpSpLocks/>
          </p:cNvGrpSpPr>
          <p:nvPr/>
        </p:nvGrpSpPr>
        <p:grpSpPr bwMode="auto">
          <a:xfrm>
            <a:off x="6680200" y="2335213"/>
            <a:ext cx="1738313" cy="825500"/>
            <a:chOff x="4208" y="1471"/>
            <a:chExt cx="1095" cy="520"/>
          </a:xfrm>
        </p:grpSpPr>
        <p:sp>
          <p:nvSpPr>
            <p:cNvPr id="17442" name="Rectangle 34"/>
            <p:cNvSpPr>
              <a:spLocks noChangeArrowheads="1"/>
            </p:cNvSpPr>
            <p:nvPr/>
          </p:nvSpPr>
          <p:spPr bwMode="auto">
            <a:xfrm>
              <a:off x="4208" y="1572"/>
              <a:ext cx="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  <a:ea typeface="楷体_GB2312" pitchFamily="49" charset="-122"/>
                </a:rPr>
                <a:t>简记为</a:t>
              </a:r>
            </a:p>
          </p:txBody>
        </p:sp>
        <p:graphicFrame>
          <p:nvGraphicFramePr>
            <p:cNvPr id="17443" name="Object 35"/>
            <p:cNvGraphicFramePr>
              <a:graphicFrameLocks/>
            </p:cNvGraphicFramePr>
            <p:nvPr/>
          </p:nvGraphicFramePr>
          <p:xfrm>
            <a:off x="4863" y="1471"/>
            <a:ext cx="440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77" name="公式" r:id="rId16" imgW="698400" imgH="825480" progId="Equation.3">
                    <p:embed/>
                  </p:oleObj>
                </mc:Choice>
                <mc:Fallback>
                  <p:oleObj name="公式" r:id="rId16" imgW="698400" imgH="82548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3" y="1471"/>
                          <a:ext cx="440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7469" name="Picture 61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0" name="Picture 6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34" grpId="0"/>
      <p:bldP spid="174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5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7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9" name="Picture 7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3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5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6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9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0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536575" y="530225"/>
            <a:ext cx="347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二、复数项级数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533400" y="1133475"/>
            <a:ext cx="4745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复数项级数收敛的充要条件</a:t>
            </a:r>
          </a:p>
        </p:txBody>
      </p:sp>
      <p:grpSp>
        <p:nvGrpSpPr>
          <p:cNvPr id="51267" name="Group 67"/>
          <p:cNvGrpSpPr>
            <a:grpSpLocks/>
          </p:cNvGrpSpPr>
          <p:nvPr/>
        </p:nvGrpSpPr>
        <p:grpSpPr bwMode="auto">
          <a:xfrm>
            <a:off x="1354138" y="2178050"/>
            <a:ext cx="4191000" cy="831850"/>
            <a:chOff x="853" y="1372"/>
            <a:chExt cx="2640" cy="524"/>
          </a:xfrm>
        </p:grpSpPr>
        <p:sp>
          <p:nvSpPr>
            <p:cNvPr id="51219" name="Rectangle 19"/>
            <p:cNvSpPr>
              <a:spLocks noChangeArrowheads="1"/>
            </p:cNvSpPr>
            <p:nvPr/>
          </p:nvSpPr>
          <p:spPr bwMode="auto">
            <a:xfrm>
              <a:off x="853" y="1492"/>
              <a:ext cx="26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级数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和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都收敛。</a:t>
              </a:r>
            </a:p>
          </p:txBody>
        </p:sp>
        <p:graphicFrame>
          <p:nvGraphicFramePr>
            <p:cNvPr id="51221" name="Object 21"/>
            <p:cNvGraphicFramePr>
              <a:graphicFrameLocks/>
            </p:cNvGraphicFramePr>
            <p:nvPr/>
          </p:nvGraphicFramePr>
          <p:xfrm>
            <a:off x="1324" y="1376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6" name="公式" r:id="rId4" imgW="672840" imgH="825480" progId="Equation.3">
                    <p:embed/>
                  </p:oleObj>
                </mc:Choice>
                <mc:Fallback>
                  <p:oleObj name="公式" r:id="rId4" imgW="672840" imgH="82548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4" y="1376"/>
                          <a:ext cx="424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22" name="Object 22"/>
            <p:cNvGraphicFramePr>
              <a:graphicFrameLocks/>
            </p:cNvGraphicFramePr>
            <p:nvPr/>
          </p:nvGraphicFramePr>
          <p:xfrm>
            <a:off x="1991" y="1372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7" name="公式" r:id="rId6" imgW="672840" imgH="825480" progId="Equation.3">
                    <p:embed/>
                  </p:oleObj>
                </mc:Choice>
                <mc:Fallback>
                  <p:oleObj name="公式" r:id="rId6" imgW="672840" imgH="82548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1" y="1372"/>
                          <a:ext cx="424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66" name="Group 66"/>
          <p:cNvGrpSpPr>
            <a:grpSpLocks/>
          </p:cNvGrpSpPr>
          <p:nvPr/>
        </p:nvGrpSpPr>
        <p:grpSpPr bwMode="auto">
          <a:xfrm>
            <a:off x="527050" y="1549400"/>
            <a:ext cx="8307388" cy="825500"/>
            <a:chOff x="332" y="976"/>
            <a:chExt cx="5233" cy="520"/>
          </a:xfrm>
        </p:grpSpPr>
        <p:sp>
          <p:nvSpPr>
            <p:cNvPr id="51218" name="Rectangle 18"/>
            <p:cNvSpPr>
              <a:spLocks noChangeArrowheads="1"/>
            </p:cNvSpPr>
            <p:nvPr/>
          </p:nvSpPr>
          <p:spPr bwMode="auto">
            <a:xfrm>
              <a:off x="2283" y="1088"/>
              <a:ext cx="32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则级数         收敛的充分必要条件是</a:t>
              </a:r>
            </a:p>
          </p:txBody>
        </p:sp>
        <p:graphicFrame>
          <p:nvGraphicFramePr>
            <p:cNvPr id="51220" name="Object 20"/>
            <p:cNvGraphicFramePr>
              <a:graphicFrameLocks/>
            </p:cNvGraphicFramePr>
            <p:nvPr/>
          </p:nvGraphicFramePr>
          <p:xfrm>
            <a:off x="2949" y="976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8" name="公式" r:id="rId8" imgW="622080" imgH="825480" progId="Equation.3">
                    <p:embed/>
                  </p:oleObj>
                </mc:Choice>
                <mc:Fallback>
                  <p:oleObj name="公式" r:id="rId8" imgW="622080" imgH="825480" progId="Equation.3">
                    <p:embed/>
                    <p:pic>
                      <p:nvPicPr>
                        <p:cNvPr id="0" name="Object 2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9" y="976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23" name="Rectangle 23"/>
            <p:cNvSpPr>
              <a:spLocks noChangeArrowheads="1"/>
            </p:cNvSpPr>
            <p:nvPr/>
          </p:nvSpPr>
          <p:spPr bwMode="auto">
            <a:xfrm>
              <a:off x="332" y="1094"/>
              <a:ext cx="5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51239" name="Rectangle 39"/>
            <p:cNvSpPr>
              <a:spLocks noChangeArrowheads="1"/>
            </p:cNvSpPr>
            <p:nvPr/>
          </p:nvSpPr>
          <p:spPr bwMode="auto">
            <a:xfrm>
              <a:off x="850" y="1098"/>
              <a:ext cx="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</a:t>
              </a:r>
            </a:p>
          </p:txBody>
        </p:sp>
        <p:graphicFrame>
          <p:nvGraphicFramePr>
            <p:cNvPr id="51240" name="Object 40"/>
            <p:cNvGraphicFramePr>
              <a:graphicFrameLocks/>
            </p:cNvGraphicFramePr>
            <p:nvPr/>
          </p:nvGraphicFramePr>
          <p:xfrm>
            <a:off x="1145" y="1127"/>
            <a:ext cx="10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9" name="公式" r:id="rId10" imgW="1714320" imgH="380880" progId="Equation.3">
                    <p:embed/>
                  </p:oleObj>
                </mc:Choice>
                <mc:Fallback>
                  <p:oleObj name="公式" r:id="rId10" imgW="1714320" imgH="380880" progId="Equation.3">
                    <p:embed/>
                    <p:pic>
                      <p:nvPicPr>
                        <p:cNvPr id="0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5" y="1127"/>
                          <a:ext cx="107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68" name="Group 68"/>
          <p:cNvGrpSpPr>
            <a:grpSpLocks/>
          </p:cNvGrpSpPr>
          <p:nvPr/>
        </p:nvGrpSpPr>
        <p:grpSpPr bwMode="auto">
          <a:xfrm>
            <a:off x="536575" y="2911475"/>
            <a:ext cx="7686675" cy="825500"/>
            <a:chOff x="338" y="1834"/>
            <a:chExt cx="4842" cy="520"/>
          </a:xfrm>
        </p:grpSpPr>
        <p:sp>
          <p:nvSpPr>
            <p:cNvPr id="51224" name="Rectangle 24"/>
            <p:cNvSpPr>
              <a:spLocks noChangeArrowheads="1"/>
            </p:cNvSpPr>
            <p:nvPr/>
          </p:nvSpPr>
          <p:spPr bwMode="auto">
            <a:xfrm>
              <a:off x="338" y="1948"/>
              <a:ext cx="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sp>
          <p:nvSpPr>
            <p:cNvPr id="51241" name="Rectangle 41"/>
            <p:cNvSpPr>
              <a:spLocks noChangeArrowheads="1"/>
            </p:cNvSpPr>
            <p:nvPr/>
          </p:nvSpPr>
          <p:spPr bwMode="auto">
            <a:xfrm>
              <a:off x="852" y="1969"/>
              <a:ext cx="23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令     </a:t>
              </a:r>
              <a:r>
                <a:rPr kumimoji="1" lang="zh-CN" altLang="en-US" baseline="30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和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分别为级数</a:t>
              </a:r>
            </a:p>
          </p:txBody>
        </p:sp>
        <p:sp>
          <p:nvSpPr>
            <p:cNvPr id="51242" name="Rectangle 42"/>
            <p:cNvSpPr>
              <a:spLocks noChangeArrowheads="1"/>
            </p:cNvSpPr>
            <p:nvPr/>
          </p:nvSpPr>
          <p:spPr bwMode="auto">
            <a:xfrm>
              <a:off x="3221" y="1962"/>
              <a:ext cx="19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和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的部分和，</a:t>
              </a:r>
            </a:p>
          </p:txBody>
        </p:sp>
        <p:graphicFrame>
          <p:nvGraphicFramePr>
            <p:cNvPr id="51243" name="Object 43"/>
            <p:cNvGraphicFramePr>
              <a:graphicFrameLocks/>
            </p:cNvGraphicFramePr>
            <p:nvPr/>
          </p:nvGraphicFramePr>
          <p:xfrm>
            <a:off x="1132" y="1993"/>
            <a:ext cx="22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0" name="公式" r:id="rId12" imgW="355320" imgH="380880" progId="Equation.3">
                    <p:embed/>
                  </p:oleObj>
                </mc:Choice>
                <mc:Fallback>
                  <p:oleObj name="公式" r:id="rId12" imgW="355320" imgH="380880" progId="Equation.3">
                    <p:embed/>
                    <p:pic>
                      <p:nvPicPr>
                        <p:cNvPr id="0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1993"/>
                          <a:ext cx="22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5" name="Object 45"/>
            <p:cNvGraphicFramePr>
              <a:graphicFrameLocks/>
            </p:cNvGraphicFramePr>
            <p:nvPr/>
          </p:nvGraphicFramePr>
          <p:xfrm>
            <a:off x="1619" y="1986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1" name="公式" r:id="rId14" imgW="291960" imgH="380880" progId="Equation.3">
                    <p:embed/>
                  </p:oleObj>
                </mc:Choice>
                <mc:Fallback>
                  <p:oleObj name="公式" r:id="rId14" imgW="291960" imgH="38088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9" y="1986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7" name="Object 47"/>
            <p:cNvGraphicFramePr>
              <a:graphicFrameLocks/>
            </p:cNvGraphicFramePr>
            <p:nvPr/>
          </p:nvGraphicFramePr>
          <p:xfrm>
            <a:off x="2841" y="1834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2" name="公式" r:id="rId16" imgW="672840" imgH="825480" progId="Equation.3">
                    <p:embed/>
                  </p:oleObj>
                </mc:Choice>
                <mc:Fallback>
                  <p:oleObj name="公式" r:id="rId16" imgW="672840" imgH="82548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1" y="1834"/>
                          <a:ext cx="424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8" name="Object 48"/>
            <p:cNvGraphicFramePr>
              <a:graphicFrameLocks/>
            </p:cNvGraphicFramePr>
            <p:nvPr/>
          </p:nvGraphicFramePr>
          <p:xfrm>
            <a:off x="3515" y="1834"/>
            <a:ext cx="42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3" name="公式" r:id="rId18" imgW="672840" imgH="825480" progId="Equation.3">
                    <p:embed/>
                  </p:oleObj>
                </mc:Choice>
                <mc:Fallback>
                  <p:oleObj name="公式" r:id="rId18" imgW="672840" imgH="82548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5" y="1834"/>
                          <a:ext cx="42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69" name="Group 69"/>
          <p:cNvGrpSpPr>
            <a:grpSpLocks/>
          </p:cNvGrpSpPr>
          <p:nvPr/>
        </p:nvGrpSpPr>
        <p:grpSpPr bwMode="auto">
          <a:xfrm>
            <a:off x="1350963" y="3740150"/>
            <a:ext cx="5756275" cy="833438"/>
            <a:chOff x="851" y="2356"/>
            <a:chExt cx="3626" cy="525"/>
          </a:xfrm>
        </p:grpSpPr>
        <p:graphicFrame>
          <p:nvGraphicFramePr>
            <p:cNvPr id="51244" name="Object 44"/>
            <p:cNvGraphicFramePr>
              <a:graphicFrameLocks/>
            </p:cNvGraphicFramePr>
            <p:nvPr/>
          </p:nvGraphicFramePr>
          <p:xfrm>
            <a:off x="2773" y="2356"/>
            <a:ext cx="170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4" name="公式" r:id="rId20" imgW="2705040" imgH="825480" progId="Equation.3">
                    <p:embed/>
                  </p:oleObj>
                </mc:Choice>
                <mc:Fallback>
                  <p:oleObj name="公式" r:id="rId20" imgW="2705040" imgH="825480" progId="Equation.3">
                    <p:embed/>
                    <p:pic>
                      <p:nvPicPr>
                        <p:cNvPr id="0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3" y="2356"/>
                          <a:ext cx="170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49" name="Rectangle 49"/>
            <p:cNvSpPr>
              <a:spLocks noChangeArrowheads="1"/>
            </p:cNvSpPr>
            <p:nvPr/>
          </p:nvSpPr>
          <p:spPr bwMode="auto">
            <a:xfrm>
              <a:off x="851" y="2478"/>
              <a:ext cx="23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则级数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的部分和</a:t>
              </a:r>
            </a:p>
          </p:txBody>
        </p:sp>
        <p:graphicFrame>
          <p:nvGraphicFramePr>
            <p:cNvPr id="51253" name="Object 53"/>
            <p:cNvGraphicFramePr>
              <a:graphicFrameLocks/>
            </p:cNvGraphicFramePr>
            <p:nvPr/>
          </p:nvGraphicFramePr>
          <p:xfrm>
            <a:off x="1531" y="2361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5" name="公式" r:id="rId22" imgW="622080" imgH="825480" progId="Equation.3">
                    <p:embed/>
                  </p:oleObj>
                </mc:Choice>
                <mc:Fallback>
                  <p:oleObj name="公式" r:id="rId22" imgW="622080" imgH="825480" progId="Equation.3">
                    <p:embed/>
                    <p:pic>
                      <p:nvPicPr>
                        <p:cNvPr id="0" name="Object 5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1" y="2361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71" name="Group 71"/>
          <p:cNvGrpSpPr>
            <a:grpSpLocks/>
          </p:cNvGrpSpPr>
          <p:nvPr/>
        </p:nvGrpSpPr>
        <p:grpSpPr bwMode="auto">
          <a:xfrm>
            <a:off x="1355725" y="5280025"/>
            <a:ext cx="7788275" cy="828675"/>
            <a:chOff x="854" y="3326"/>
            <a:chExt cx="4906" cy="522"/>
          </a:xfrm>
        </p:grpSpPr>
        <p:sp>
          <p:nvSpPr>
            <p:cNvPr id="51257" name="Rectangle 57"/>
            <p:cNvSpPr>
              <a:spLocks noChangeArrowheads="1"/>
            </p:cNvSpPr>
            <p:nvPr/>
          </p:nvSpPr>
          <p:spPr bwMode="auto">
            <a:xfrm>
              <a:off x="854" y="3440"/>
              <a:ext cx="4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即得级数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 </a:t>
              </a:r>
              <a:r>
                <a:rPr kumimoji="1" lang="zh-CN" altLang="en-US">
                  <a:solidFill>
                    <a:schemeClr val="tx1"/>
                  </a:solidFill>
                </a:rPr>
                <a:t>收敛的充要条件是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和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 </a:t>
              </a:r>
              <a:r>
                <a:rPr kumimoji="1" lang="zh-CN" altLang="en-US">
                  <a:solidFill>
                    <a:schemeClr val="tx1"/>
                  </a:solidFill>
                </a:rPr>
                <a:t>        都收敛。</a:t>
              </a:r>
            </a:p>
          </p:txBody>
        </p:sp>
        <p:graphicFrame>
          <p:nvGraphicFramePr>
            <p:cNvPr id="51259" name="Object 59"/>
            <p:cNvGraphicFramePr>
              <a:graphicFrameLocks/>
            </p:cNvGraphicFramePr>
            <p:nvPr/>
          </p:nvGraphicFramePr>
          <p:xfrm>
            <a:off x="1718" y="3328"/>
            <a:ext cx="39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6" name="公式" r:id="rId24" imgW="622080" imgH="825480" progId="Equation.3">
                    <p:embed/>
                  </p:oleObj>
                </mc:Choice>
                <mc:Fallback>
                  <p:oleObj name="公式" r:id="rId24" imgW="622080" imgH="825480" progId="Equation.3">
                    <p:embed/>
                    <p:pic>
                      <p:nvPicPr>
                        <p:cNvPr id="0" name="Object 5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8" y="3328"/>
                          <a:ext cx="39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60" name="Object 60"/>
            <p:cNvGraphicFramePr>
              <a:graphicFrameLocks/>
            </p:cNvGraphicFramePr>
            <p:nvPr/>
          </p:nvGraphicFramePr>
          <p:xfrm>
            <a:off x="3717" y="3326"/>
            <a:ext cx="4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7" name="公式" r:id="rId26" imgW="672840" imgH="825480" progId="Equation.3">
                    <p:embed/>
                  </p:oleObj>
                </mc:Choice>
                <mc:Fallback>
                  <p:oleObj name="公式" r:id="rId26" imgW="672840" imgH="82548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7" y="3326"/>
                          <a:ext cx="424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61" name="Object 61"/>
            <p:cNvGraphicFramePr>
              <a:graphicFrameLocks/>
            </p:cNvGraphicFramePr>
            <p:nvPr/>
          </p:nvGraphicFramePr>
          <p:xfrm>
            <a:off x="4367" y="3328"/>
            <a:ext cx="423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8" name="公式" r:id="rId28" imgW="672840" imgH="825480" progId="Equation.3">
                    <p:embed/>
                  </p:oleObj>
                </mc:Choice>
                <mc:Fallback>
                  <p:oleObj name="公式" r:id="rId28" imgW="672840" imgH="82548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7" y="3328"/>
                          <a:ext cx="423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70" name="Group 70"/>
          <p:cNvGrpSpPr>
            <a:grpSpLocks/>
          </p:cNvGrpSpPr>
          <p:nvPr/>
        </p:nvGrpSpPr>
        <p:grpSpPr bwMode="auto">
          <a:xfrm>
            <a:off x="1355725" y="4802188"/>
            <a:ext cx="7562850" cy="457200"/>
            <a:chOff x="854" y="3025"/>
            <a:chExt cx="4764" cy="288"/>
          </a:xfrm>
        </p:grpSpPr>
        <p:sp>
          <p:nvSpPr>
            <p:cNvPr id="51256" name="Rectangle 56"/>
            <p:cNvSpPr>
              <a:spLocks noChangeArrowheads="1"/>
            </p:cNvSpPr>
            <p:nvPr/>
          </p:nvSpPr>
          <p:spPr bwMode="auto">
            <a:xfrm>
              <a:off x="854" y="3025"/>
              <a:ext cx="47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由于序列        收敛的充要条件是        和         都收敛，</a:t>
              </a:r>
            </a:p>
          </p:txBody>
        </p:sp>
        <p:graphicFrame>
          <p:nvGraphicFramePr>
            <p:cNvPr id="51262" name="Object 62"/>
            <p:cNvGraphicFramePr>
              <a:graphicFrameLocks/>
            </p:cNvGraphicFramePr>
            <p:nvPr/>
          </p:nvGraphicFramePr>
          <p:xfrm>
            <a:off x="1710" y="3047"/>
            <a:ext cx="33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9" name="公式" r:id="rId30" imgW="533160" imgH="380880" progId="Equation.3">
                    <p:embed/>
                  </p:oleObj>
                </mc:Choice>
                <mc:Fallback>
                  <p:oleObj name="公式" r:id="rId30" imgW="533160" imgH="380880" progId="Equation.3">
                    <p:embed/>
                    <p:pic>
                      <p:nvPicPr>
                        <p:cNvPr id="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0" y="3047"/>
                          <a:ext cx="33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64" name="Object 64"/>
            <p:cNvGraphicFramePr>
              <a:graphicFrameLocks/>
            </p:cNvGraphicFramePr>
            <p:nvPr/>
          </p:nvGraphicFramePr>
          <p:xfrm>
            <a:off x="4205" y="3040"/>
            <a:ext cx="3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10" name="公式" r:id="rId32" imgW="609480" imgH="380880" progId="Equation.3">
                    <p:embed/>
                  </p:oleObj>
                </mc:Choice>
                <mc:Fallback>
                  <p:oleObj name="公式" r:id="rId32" imgW="609480" imgH="380880" progId="Equation.3">
                    <p:embed/>
                    <p:pic>
                      <p:nvPicPr>
                        <p:cNvPr id="0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5" y="3040"/>
                          <a:ext cx="3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65" name="Object 65"/>
            <p:cNvGraphicFramePr>
              <a:graphicFrameLocks/>
            </p:cNvGraphicFramePr>
            <p:nvPr/>
          </p:nvGraphicFramePr>
          <p:xfrm>
            <a:off x="3624" y="3051"/>
            <a:ext cx="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11" name="公式" r:id="rId34" imgW="545760" imgH="380880" progId="Equation.3">
                    <p:embed/>
                  </p:oleObj>
                </mc:Choice>
                <mc:Fallback>
                  <p:oleObj name="公式" r:id="rId34" imgW="545760" imgH="380880" progId="Equation.3">
                    <p:embed/>
                    <p:pic>
                      <p:nvPicPr>
                        <p:cNvPr id="0" name="Object 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4" y="3051"/>
                          <a:ext cx="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91" name="Group 91"/>
          <p:cNvGrpSpPr>
            <a:grpSpLocks/>
          </p:cNvGrpSpPr>
          <p:nvPr/>
        </p:nvGrpSpPr>
        <p:grpSpPr bwMode="auto">
          <a:xfrm>
            <a:off x="588963" y="2185988"/>
            <a:ext cx="787400" cy="915987"/>
            <a:chOff x="378" y="1780"/>
            <a:chExt cx="496" cy="577"/>
          </a:xfrm>
        </p:grpSpPr>
        <p:sp>
          <p:nvSpPr>
            <p:cNvPr id="51292" name="Rectangle 92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93" name="Rectangle 93"/>
            <p:cNvSpPr>
              <a:spLocks noChangeArrowheads="1"/>
            </p:cNvSpPr>
            <p:nvPr/>
          </p:nvSpPr>
          <p:spPr bwMode="auto">
            <a:xfrm>
              <a:off x="378" y="1780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P80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1294" name="Picture 94" descr="xsf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5" name="Picture 95" descr="xsf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</p:bldLst>
  </p:timing>
</p:sld>
</file>

<file path=ppt/theme/theme1.xml><?xml version="1.0" encoding="utf-8"?>
<a:theme xmlns:a="http://schemas.openxmlformats.org/drawingml/2006/main" name="4_004">
  <a:themeElements>
    <a:clrScheme name="4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4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4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5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620</Words>
  <Application>Microsoft Office PowerPoint</Application>
  <PresentationFormat>全屏显示(4:3)</PresentationFormat>
  <Paragraphs>147</Paragraphs>
  <Slides>16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Times New Roman</vt:lpstr>
      <vt:lpstr>宋体</vt:lpstr>
      <vt:lpstr>Arial</vt:lpstr>
      <vt:lpstr>华文细黑</vt:lpstr>
      <vt:lpstr>Wingdings 3</vt:lpstr>
      <vt:lpstr>华文行楷</vt:lpstr>
      <vt:lpstr>Wingdings</vt:lpstr>
      <vt:lpstr>华文新魏</vt:lpstr>
      <vt:lpstr>楷体_GB2312</vt:lpstr>
      <vt:lpstr>Symbol</vt:lpstr>
      <vt:lpstr>4_004</vt:lpstr>
      <vt:lpstr>5_004</vt:lpstr>
      <vt:lpstr>位图图像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许荣仁</dc:creator>
  <cp:lastModifiedBy>许荣仁</cp:lastModifiedBy>
  <cp:revision>78</cp:revision>
  <dcterms:created xsi:type="dcterms:W3CDTF">1601-01-01T00:00:00Z</dcterms:created>
  <dcterms:modified xsi:type="dcterms:W3CDTF">2015-11-04T15:13:37Z</dcterms:modified>
</cp:coreProperties>
</file>