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3" r:id="rId1"/>
  </p:sldMasterIdLst>
  <p:sldIdLst>
    <p:sldId id="260" r:id="rId2"/>
    <p:sldId id="305" r:id="rId3"/>
    <p:sldId id="367" r:id="rId4"/>
    <p:sldId id="262" r:id="rId5"/>
    <p:sldId id="315" r:id="rId6"/>
    <p:sldId id="368" r:id="rId7"/>
    <p:sldId id="329" r:id="rId8"/>
    <p:sldId id="370" r:id="rId9"/>
    <p:sldId id="371" r:id="rId10"/>
    <p:sldId id="330" r:id="rId11"/>
    <p:sldId id="372" r:id="rId12"/>
    <p:sldId id="317" r:id="rId13"/>
    <p:sldId id="373" r:id="rId14"/>
    <p:sldId id="374" r:id="rId15"/>
    <p:sldId id="318" r:id="rId16"/>
    <p:sldId id="319" r:id="rId17"/>
    <p:sldId id="377" r:id="rId18"/>
    <p:sldId id="378" r:id="rId19"/>
    <p:sldId id="376" r:id="rId20"/>
    <p:sldId id="379" r:id="rId21"/>
    <p:sldId id="381" r:id="rId22"/>
    <p:sldId id="308" r:id="rId23"/>
    <p:sldId id="312" r:id="rId24"/>
    <p:sldId id="382" r:id="rId25"/>
    <p:sldId id="309" r:id="rId26"/>
    <p:sldId id="383" r:id="rId27"/>
    <p:sldId id="384" r:id="rId28"/>
    <p:sldId id="385" r:id="rId29"/>
    <p:sldId id="386" r:id="rId30"/>
    <p:sldId id="387" r:id="rId3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b="1" kern="1200">
        <a:solidFill>
          <a:srgbClr val="000000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b="1" kern="1200">
        <a:solidFill>
          <a:srgbClr val="000000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b="1" kern="1200">
        <a:solidFill>
          <a:srgbClr val="000000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b="1" kern="1200">
        <a:solidFill>
          <a:srgbClr val="000000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b="1" kern="1200">
        <a:solidFill>
          <a:srgbClr val="000000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2400" b="1" kern="1200">
        <a:solidFill>
          <a:srgbClr val="000000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sz="2400" b="1" kern="1200">
        <a:solidFill>
          <a:srgbClr val="000000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sz="2400" b="1" kern="1200">
        <a:solidFill>
          <a:srgbClr val="000000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sz="2400" b="1" kern="1200">
        <a:solidFill>
          <a:srgbClr val="000000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5F5F5F"/>
    <a:srgbClr val="FF0000"/>
    <a:srgbClr val="006600"/>
    <a:srgbClr val="000000"/>
    <a:srgbClr val="A50021"/>
    <a:srgbClr val="FFFF2B"/>
    <a:srgbClr val="006666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998" autoAdjust="0"/>
    <p:restoredTop sz="94660"/>
  </p:normalViewPr>
  <p:slideViewPr>
    <p:cSldViewPr snapToGrid="0">
      <p:cViewPr varScale="1">
        <p:scale>
          <a:sx n="86" d="100"/>
          <a:sy n="86" d="100"/>
        </p:scale>
        <p:origin x="1206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45005" cy="45005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10.vml.rels><?xml version="1.0" encoding="UTF-8" standalone="yes"?>
<Relationships xmlns="http://schemas.openxmlformats.org/package/2006/relationships"><Relationship Id="rId8" Type="http://schemas.openxmlformats.org/officeDocument/2006/relationships/image" Target="../media/image92.wmf"/><Relationship Id="rId13" Type="http://schemas.openxmlformats.org/officeDocument/2006/relationships/image" Target="../media/image97.wmf"/><Relationship Id="rId3" Type="http://schemas.openxmlformats.org/officeDocument/2006/relationships/image" Target="../media/image87.emf"/><Relationship Id="rId7" Type="http://schemas.openxmlformats.org/officeDocument/2006/relationships/image" Target="../media/image91.wmf"/><Relationship Id="rId12" Type="http://schemas.openxmlformats.org/officeDocument/2006/relationships/image" Target="../media/image96.wmf"/><Relationship Id="rId2" Type="http://schemas.openxmlformats.org/officeDocument/2006/relationships/image" Target="../media/image86.wmf"/><Relationship Id="rId1" Type="http://schemas.openxmlformats.org/officeDocument/2006/relationships/image" Target="../media/image85.wmf"/><Relationship Id="rId6" Type="http://schemas.openxmlformats.org/officeDocument/2006/relationships/image" Target="../media/image90.wmf"/><Relationship Id="rId11" Type="http://schemas.openxmlformats.org/officeDocument/2006/relationships/image" Target="../media/image95.wmf"/><Relationship Id="rId5" Type="http://schemas.openxmlformats.org/officeDocument/2006/relationships/image" Target="../media/image89.wmf"/><Relationship Id="rId10" Type="http://schemas.openxmlformats.org/officeDocument/2006/relationships/image" Target="../media/image94.wmf"/><Relationship Id="rId4" Type="http://schemas.openxmlformats.org/officeDocument/2006/relationships/image" Target="../media/image88.emf"/><Relationship Id="rId9" Type="http://schemas.openxmlformats.org/officeDocument/2006/relationships/image" Target="../media/image93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85.wmf"/><Relationship Id="rId2" Type="http://schemas.openxmlformats.org/officeDocument/2006/relationships/image" Target="../media/image99.wmf"/><Relationship Id="rId1" Type="http://schemas.openxmlformats.org/officeDocument/2006/relationships/image" Target="../media/image98.wmf"/><Relationship Id="rId5" Type="http://schemas.openxmlformats.org/officeDocument/2006/relationships/image" Target="../media/image100.emf"/><Relationship Id="rId4" Type="http://schemas.openxmlformats.org/officeDocument/2006/relationships/image" Target="../media/image86.wmf"/></Relationships>
</file>

<file path=ppt/drawings/_rels/vmlDrawing12.v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wmf"/><Relationship Id="rId3" Type="http://schemas.openxmlformats.org/officeDocument/2006/relationships/image" Target="../media/image103.wmf"/><Relationship Id="rId7" Type="http://schemas.openxmlformats.org/officeDocument/2006/relationships/image" Target="../media/image107.wmf"/><Relationship Id="rId2" Type="http://schemas.openxmlformats.org/officeDocument/2006/relationships/image" Target="../media/image102.wmf"/><Relationship Id="rId1" Type="http://schemas.openxmlformats.org/officeDocument/2006/relationships/image" Target="../media/image101.emf"/><Relationship Id="rId6" Type="http://schemas.openxmlformats.org/officeDocument/2006/relationships/image" Target="../media/image106.emf"/><Relationship Id="rId5" Type="http://schemas.openxmlformats.org/officeDocument/2006/relationships/image" Target="../media/image105.wmf"/><Relationship Id="rId10" Type="http://schemas.openxmlformats.org/officeDocument/2006/relationships/image" Target="../media/image110.wmf"/><Relationship Id="rId4" Type="http://schemas.openxmlformats.org/officeDocument/2006/relationships/image" Target="../media/image104.wmf"/><Relationship Id="rId9" Type="http://schemas.openxmlformats.org/officeDocument/2006/relationships/image" Target="../media/image109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wmf"/><Relationship Id="rId7" Type="http://schemas.openxmlformats.org/officeDocument/2006/relationships/image" Target="../media/image117.emf"/><Relationship Id="rId2" Type="http://schemas.openxmlformats.org/officeDocument/2006/relationships/image" Target="../media/image112.wmf"/><Relationship Id="rId1" Type="http://schemas.openxmlformats.org/officeDocument/2006/relationships/image" Target="../media/image111.emf"/><Relationship Id="rId6" Type="http://schemas.openxmlformats.org/officeDocument/2006/relationships/image" Target="../media/image116.emf"/><Relationship Id="rId5" Type="http://schemas.openxmlformats.org/officeDocument/2006/relationships/image" Target="../media/image115.emf"/><Relationship Id="rId4" Type="http://schemas.openxmlformats.org/officeDocument/2006/relationships/image" Target="../media/image114.wmf"/></Relationships>
</file>

<file path=ppt/drawings/_rels/vmlDrawing14.vml.rels><?xml version="1.0" encoding="UTF-8" standalone="yes"?>
<Relationships xmlns="http://schemas.openxmlformats.org/package/2006/relationships"><Relationship Id="rId8" Type="http://schemas.openxmlformats.org/officeDocument/2006/relationships/image" Target="../media/image125.png"/><Relationship Id="rId3" Type="http://schemas.openxmlformats.org/officeDocument/2006/relationships/image" Target="../media/image120.emf"/><Relationship Id="rId7" Type="http://schemas.openxmlformats.org/officeDocument/2006/relationships/image" Target="../media/image124.png"/><Relationship Id="rId2" Type="http://schemas.openxmlformats.org/officeDocument/2006/relationships/image" Target="../media/image119.emf"/><Relationship Id="rId1" Type="http://schemas.openxmlformats.org/officeDocument/2006/relationships/image" Target="../media/image118.emf"/><Relationship Id="rId6" Type="http://schemas.openxmlformats.org/officeDocument/2006/relationships/image" Target="../media/image123.emf"/><Relationship Id="rId5" Type="http://schemas.openxmlformats.org/officeDocument/2006/relationships/image" Target="../media/image122.emf"/><Relationship Id="rId4" Type="http://schemas.openxmlformats.org/officeDocument/2006/relationships/image" Target="../media/image121.e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wmf"/><Relationship Id="rId2" Type="http://schemas.openxmlformats.org/officeDocument/2006/relationships/image" Target="../media/image127.wmf"/><Relationship Id="rId1" Type="http://schemas.openxmlformats.org/officeDocument/2006/relationships/image" Target="../media/image126.wmf"/><Relationship Id="rId6" Type="http://schemas.openxmlformats.org/officeDocument/2006/relationships/image" Target="../media/image131.png"/><Relationship Id="rId5" Type="http://schemas.openxmlformats.org/officeDocument/2006/relationships/image" Target="../media/image130.wmf"/><Relationship Id="rId4" Type="http://schemas.openxmlformats.org/officeDocument/2006/relationships/image" Target="../media/image129.emf"/></Relationships>
</file>

<file path=ppt/drawings/_rels/vmlDrawing16.vml.rels><?xml version="1.0" encoding="UTF-8" standalone="yes"?>
<Relationships xmlns="http://schemas.openxmlformats.org/package/2006/relationships"><Relationship Id="rId8" Type="http://schemas.openxmlformats.org/officeDocument/2006/relationships/image" Target="../media/image139.emf"/><Relationship Id="rId3" Type="http://schemas.openxmlformats.org/officeDocument/2006/relationships/image" Target="../media/image134.emf"/><Relationship Id="rId7" Type="http://schemas.openxmlformats.org/officeDocument/2006/relationships/image" Target="../media/image138.emf"/><Relationship Id="rId2" Type="http://schemas.openxmlformats.org/officeDocument/2006/relationships/image" Target="../media/image133.emf"/><Relationship Id="rId1" Type="http://schemas.openxmlformats.org/officeDocument/2006/relationships/image" Target="../media/image132.emf"/><Relationship Id="rId6" Type="http://schemas.openxmlformats.org/officeDocument/2006/relationships/image" Target="../media/image137.emf"/><Relationship Id="rId5" Type="http://schemas.openxmlformats.org/officeDocument/2006/relationships/image" Target="../media/image136.emf"/><Relationship Id="rId4" Type="http://schemas.openxmlformats.org/officeDocument/2006/relationships/image" Target="../media/image135.emf"/></Relationships>
</file>

<file path=ppt/drawings/_rels/vmlDrawing17.vml.rels><?xml version="1.0" encoding="UTF-8" standalone="yes"?>
<Relationships xmlns="http://schemas.openxmlformats.org/package/2006/relationships"><Relationship Id="rId8" Type="http://schemas.openxmlformats.org/officeDocument/2006/relationships/image" Target="../media/image148.emf"/><Relationship Id="rId3" Type="http://schemas.openxmlformats.org/officeDocument/2006/relationships/image" Target="../media/image143.emf"/><Relationship Id="rId7" Type="http://schemas.openxmlformats.org/officeDocument/2006/relationships/image" Target="../media/image147.emf"/><Relationship Id="rId2" Type="http://schemas.openxmlformats.org/officeDocument/2006/relationships/image" Target="../media/image142.emf"/><Relationship Id="rId1" Type="http://schemas.openxmlformats.org/officeDocument/2006/relationships/image" Target="../media/image141.wmf"/><Relationship Id="rId6" Type="http://schemas.openxmlformats.org/officeDocument/2006/relationships/image" Target="../media/image146.emf"/><Relationship Id="rId5" Type="http://schemas.openxmlformats.org/officeDocument/2006/relationships/image" Target="../media/image145.wmf"/><Relationship Id="rId4" Type="http://schemas.openxmlformats.org/officeDocument/2006/relationships/image" Target="../media/image144.emf"/><Relationship Id="rId9" Type="http://schemas.openxmlformats.org/officeDocument/2006/relationships/image" Target="../media/image149.png"/></Relationships>
</file>

<file path=ppt/drawings/_rels/vmlDrawing18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2.wmf"/><Relationship Id="rId2" Type="http://schemas.openxmlformats.org/officeDocument/2006/relationships/image" Target="../media/image151.wmf"/><Relationship Id="rId1" Type="http://schemas.openxmlformats.org/officeDocument/2006/relationships/image" Target="../media/image150.wmf"/><Relationship Id="rId6" Type="http://schemas.openxmlformats.org/officeDocument/2006/relationships/image" Target="../media/image155.png"/><Relationship Id="rId5" Type="http://schemas.openxmlformats.org/officeDocument/2006/relationships/image" Target="../media/image154.wmf"/><Relationship Id="rId4" Type="http://schemas.openxmlformats.org/officeDocument/2006/relationships/image" Target="../media/image153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image" Target="../media/image5.emf"/><Relationship Id="rId4" Type="http://schemas.openxmlformats.org/officeDocument/2006/relationships/image" Target="../media/image8.emf"/></Relationships>
</file>

<file path=ppt/drawings/_rels/vmlDrawing3.vml.rels><?xml version="1.0" encoding="UTF-8" standalone="yes"?>
<Relationships xmlns="http://schemas.openxmlformats.org/package/2006/relationships"><Relationship Id="rId8" Type="http://schemas.openxmlformats.org/officeDocument/2006/relationships/image" Target="../media/image16.emf"/><Relationship Id="rId3" Type="http://schemas.openxmlformats.org/officeDocument/2006/relationships/image" Target="../media/image11.emf"/><Relationship Id="rId7" Type="http://schemas.openxmlformats.org/officeDocument/2006/relationships/image" Target="../media/image15.emf"/><Relationship Id="rId2" Type="http://schemas.openxmlformats.org/officeDocument/2006/relationships/image" Target="../media/image10.emf"/><Relationship Id="rId1" Type="http://schemas.openxmlformats.org/officeDocument/2006/relationships/image" Target="../media/image9.emf"/><Relationship Id="rId6" Type="http://schemas.openxmlformats.org/officeDocument/2006/relationships/image" Target="../media/image14.emf"/><Relationship Id="rId5" Type="http://schemas.openxmlformats.org/officeDocument/2006/relationships/image" Target="../media/image13.emf"/><Relationship Id="rId10" Type="http://schemas.openxmlformats.org/officeDocument/2006/relationships/image" Target="../media/image18.emf"/><Relationship Id="rId4" Type="http://schemas.openxmlformats.org/officeDocument/2006/relationships/image" Target="../media/image12.emf"/><Relationship Id="rId9" Type="http://schemas.openxmlformats.org/officeDocument/2006/relationships/image" Target="../media/image17.e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emf"/><Relationship Id="rId1" Type="http://schemas.openxmlformats.org/officeDocument/2006/relationships/image" Target="../media/image20.wmf"/><Relationship Id="rId6" Type="http://schemas.openxmlformats.org/officeDocument/2006/relationships/image" Target="../media/image25.emf"/><Relationship Id="rId5" Type="http://schemas.openxmlformats.org/officeDocument/2006/relationships/image" Target="../media/image24.emf"/><Relationship Id="rId4" Type="http://schemas.openxmlformats.org/officeDocument/2006/relationships/image" Target="../media/image23.emf"/></Relationships>
</file>

<file path=ppt/drawings/_rels/vmlDrawing5.vml.rels><?xml version="1.0" encoding="UTF-8" standalone="yes"?>
<Relationships xmlns="http://schemas.openxmlformats.org/package/2006/relationships"><Relationship Id="rId8" Type="http://schemas.openxmlformats.org/officeDocument/2006/relationships/image" Target="../media/image33.emf"/><Relationship Id="rId13" Type="http://schemas.openxmlformats.org/officeDocument/2006/relationships/image" Target="../media/image38.emf"/><Relationship Id="rId18" Type="http://schemas.openxmlformats.org/officeDocument/2006/relationships/image" Target="../media/image43.emf"/><Relationship Id="rId3" Type="http://schemas.openxmlformats.org/officeDocument/2006/relationships/image" Target="../media/image28.emf"/><Relationship Id="rId7" Type="http://schemas.openxmlformats.org/officeDocument/2006/relationships/image" Target="../media/image32.emf"/><Relationship Id="rId12" Type="http://schemas.openxmlformats.org/officeDocument/2006/relationships/image" Target="../media/image37.emf"/><Relationship Id="rId17" Type="http://schemas.openxmlformats.org/officeDocument/2006/relationships/image" Target="../media/image42.emf"/><Relationship Id="rId2" Type="http://schemas.openxmlformats.org/officeDocument/2006/relationships/image" Target="../media/image27.wmf"/><Relationship Id="rId16" Type="http://schemas.openxmlformats.org/officeDocument/2006/relationships/image" Target="../media/image41.emf"/><Relationship Id="rId1" Type="http://schemas.openxmlformats.org/officeDocument/2006/relationships/image" Target="../media/image26.wmf"/><Relationship Id="rId6" Type="http://schemas.openxmlformats.org/officeDocument/2006/relationships/image" Target="../media/image31.emf"/><Relationship Id="rId11" Type="http://schemas.openxmlformats.org/officeDocument/2006/relationships/image" Target="../media/image36.emf"/><Relationship Id="rId5" Type="http://schemas.openxmlformats.org/officeDocument/2006/relationships/image" Target="../media/image30.wmf"/><Relationship Id="rId15" Type="http://schemas.openxmlformats.org/officeDocument/2006/relationships/image" Target="../media/image40.emf"/><Relationship Id="rId10" Type="http://schemas.openxmlformats.org/officeDocument/2006/relationships/image" Target="../media/image35.emf"/><Relationship Id="rId19" Type="http://schemas.openxmlformats.org/officeDocument/2006/relationships/image" Target="../media/image44.emf"/><Relationship Id="rId4" Type="http://schemas.openxmlformats.org/officeDocument/2006/relationships/image" Target="../media/image29.wmf"/><Relationship Id="rId9" Type="http://schemas.openxmlformats.org/officeDocument/2006/relationships/image" Target="../media/image34.emf"/><Relationship Id="rId14" Type="http://schemas.openxmlformats.org/officeDocument/2006/relationships/image" Target="../media/image39.e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48.wmf"/><Relationship Id="rId3" Type="http://schemas.openxmlformats.org/officeDocument/2006/relationships/image" Target="../media/image45.emf"/><Relationship Id="rId7" Type="http://schemas.openxmlformats.org/officeDocument/2006/relationships/image" Target="../media/image47.wmf"/><Relationship Id="rId2" Type="http://schemas.openxmlformats.org/officeDocument/2006/relationships/image" Target="../media/image27.wmf"/><Relationship Id="rId1" Type="http://schemas.openxmlformats.org/officeDocument/2006/relationships/image" Target="../media/image26.wmf"/><Relationship Id="rId6" Type="http://schemas.openxmlformats.org/officeDocument/2006/relationships/image" Target="../media/image46.wmf"/><Relationship Id="rId5" Type="http://schemas.openxmlformats.org/officeDocument/2006/relationships/image" Target="../media/image30.wmf"/><Relationship Id="rId4" Type="http://schemas.openxmlformats.org/officeDocument/2006/relationships/image" Target="../media/image29.wmf"/><Relationship Id="rId9" Type="http://schemas.openxmlformats.org/officeDocument/2006/relationships/image" Target="../media/image49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57.wmf"/><Relationship Id="rId2" Type="http://schemas.openxmlformats.org/officeDocument/2006/relationships/image" Target="../media/image56.wmf"/><Relationship Id="rId1" Type="http://schemas.openxmlformats.org/officeDocument/2006/relationships/image" Target="../media/image55.wmf"/></Relationships>
</file>

<file path=ppt/drawings/_rels/vmlDrawing8.vml.rels><?xml version="1.0" encoding="UTF-8" standalone="yes"?>
<Relationships xmlns="http://schemas.openxmlformats.org/package/2006/relationships"><Relationship Id="rId8" Type="http://schemas.openxmlformats.org/officeDocument/2006/relationships/image" Target="../media/image65.emf"/><Relationship Id="rId13" Type="http://schemas.openxmlformats.org/officeDocument/2006/relationships/image" Target="../media/image70.emf"/><Relationship Id="rId3" Type="http://schemas.openxmlformats.org/officeDocument/2006/relationships/image" Target="../media/image60.emf"/><Relationship Id="rId7" Type="http://schemas.openxmlformats.org/officeDocument/2006/relationships/image" Target="../media/image64.emf"/><Relationship Id="rId12" Type="http://schemas.openxmlformats.org/officeDocument/2006/relationships/image" Target="../media/image69.emf"/><Relationship Id="rId2" Type="http://schemas.openxmlformats.org/officeDocument/2006/relationships/image" Target="../media/image59.emf"/><Relationship Id="rId1" Type="http://schemas.openxmlformats.org/officeDocument/2006/relationships/image" Target="../media/image58.emf"/><Relationship Id="rId6" Type="http://schemas.openxmlformats.org/officeDocument/2006/relationships/image" Target="../media/image63.emf"/><Relationship Id="rId11" Type="http://schemas.openxmlformats.org/officeDocument/2006/relationships/image" Target="../media/image68.emf"/><Relationship Id="rId5" Type="http://schemas.openxmlformats.org/officeDocument/2006/relationships/image" Target="../media/image62.emf"/><Relationship Id="rId15" Type="http://schemas.openxmlformats.org/officeDocument/2006/relationships/image" Target="../media/image72.emf"/><Relationship Id="rId10" Type="http://schemas.openxmlformats.org/officeDocument/2006/relationships/image" Target="../media/image67.emf"/><Relationship Id="rId4" Type="http://schemas.openxmlformats.org/officeDocument/2006/relationships/image" Target="../media/image61.emf"/><Relationship Id="rId9" Type="http://schemas.openxmlformats.org/officeDocument/2006/relationships/image" Target="../media/image66.emf"/><Relationship Id="rId14" Type="http://schemas.openxmlformats.org/officeDocument/2006/relationships/image" Target="../media/image71.emf"/></Relationships>
</file>

<file path=ppt/drawings/_rels/vmlDrawing9.vml.rels><?xml version="1.0" encoding="UTF-8" standalone="yes"?>
<Relationships xmlns="http://schemas.openxmlformats.org/package/2006/relationships"><Relationship Id="rId8" Type="http://schemas.openxmlformats.org/officeDocument/2006/relationships/image" Target="../media/image80.wmf"/><Relationship Id="rId3" Type="http://schemas.openxmlformats.org/officeDocument/2006/relationships/image" Target="../media/image75.png"/><Relationship Id="rId7" Type="http://schemas.openxmlformats.org/officeDocument/2006/relationships/image" Target="../media/image79.wmf"/><Relationship Id="rId12" Type="http://schemas.openxmlformats.org/officeDocument/2006/relationships/image" Target="../media/image84.emf"/><Relationship Id="rId2" Type="http://schemas.openxmlformats.org/officeDocument/2006/relationships/image" Target="../media/image74.emf"/><Relationship Id="rId1" Type="http://schemas.openxmlformats.org/officeDocument/2006/relationships/image" Target="../media/image73.emf"/><Relationship Id="rId6" Type="http://schemas.openxmlformats.org/officeDocument/2006/relationships/image" Target="../media/image78.wmf"/><Relationship Id="rId11" Type="http://schemas.openxmlformats.org/officeDocument/2006/relationships/image" Target="../media/image83.wmf"/><Relationship Id="rId5" Type="http://schemas.openxmlformats.org/officeDocument/2006/relationships/image" Target="../media/image77.emf"/><Relationship Id="rId10" Type="http://schemas.openxmlformats.org/officeDocument/2006/relationships/image" Target="../media/image82.wmf"/><Relationship Id="rId4" Type="http://schemas.openxmlformats.org/officeDocument/2006/relationships/image" Target="../media/image76.wmf"/><Relationship Id="rId9" Type="http://schemas.openxmlformats.org/officeDocument/2006/relationships/image" Target="../media/image81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04103670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1546187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4733559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标题和两项内容在文本之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628650" y="1825625"/>
            <a:ext cx="3867150" cy="20986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quarter" idx="2"/>
          </p:nvPr>
        </p:nvSpPr>
        <p:spPr>
          <a:xfrm>
            <a:off x="4648200" y="1825625"/>
            <a:ext cx="3867150" cy="20986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half" idx="3"/>
          </p:nvPr>
        </p:nvSpPr>
        <p:spPr>
          <a:xfrm>
            <a:off x="628650" y="4076700"/>
            <a:ext cx="7886700" cy="21002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28913705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628650" y="365125"/>
            <a:ext cx="7886700" cy="58118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9653031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01232952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2873663291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29889257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63674648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1640643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01891279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2582516091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3811321872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vmlDrawing" Target="../drawings/vmlDrawing1.v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gif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90" name="Picture 30" descr="xsf"/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91" name="Picture 31" descr="xsf"/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362" name="Rectangle 2"/>
          <p:cNvSpPr>
            <a:spLocks noChangeArrowheads="1"/>
          </p:cNvSpPr>
          <p:nvPr userDrawn="1"/>
        </p:nvSpPr>
        <p:spPr bwMode="ltGray">
          <a:xfrm rot="5400000">
            <a:off x="-3199606" y="3190081"/>
            <a:ext cx="6858000" cy="477838"/>
          </a:xfrm>
          <a:prstGeom prst="rect">
            <a:avLst/>
          </a:prstGeom>
          <a:gradFill rotWithShape="1">
            <a:gsLst>
              <a:gs pos="0">
                <a:srgbClr val="B4CDDE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31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5363" name="Rectangle 3"/>
          <p:cNvSpPr>
            <a:spLocks noChangeArrowheads="1"/>
          </p:cNvSpPr>
          <p:nvPr userDrawn="1"/>
        </p:nvSpPr>
        <p:spPr bwMode="ltGray">
          <a:xfrm>
            <a:off x="0" y="0"/>
            <a:ext cx="9144000" cy="468313"/>
          </a:xfrm>
          <a:prstGeom prst="rect">
            <a:avLst/>
          </a:prstGeom>
          <a:gradFill rotWithShape="1">
            <a:gsLst>
              <a:gs pos="0">
                <a:srgbClr val="B4CDDE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31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5364" name="Rectangle 4"/>
          <p:cNvSpPr>
            <a:spLocks noChangeArrowheads="1"/>
          </p:cNvSpPr>
          <p:nvPr userDrawn="1"/>
        </p:nvSpPr>
        <p:spPr bwMode="auto">
          <a:xfrm>
            <a:off x="8607425" y="6415088"/>
            <a:ext cx="403225" cy="376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algn="r" eaLnBrk="0" hangingPunct="0"/>
            <a:fld id="{6AC88498-82D8-4D0F-B05F-033BADC2DE16}" type="slidenum">
              <a:rPr lang="zh-CN" altLang="en-US">
                <a:solidFill>
                  <a:srgbClr val="CC3300"/>
                </a:solidFill>
              </a:rPr>
              <a:pPr algn="r" eaLnBrk="0" hangingPunct="0"/>
              <a:t>‹#›</a:t>
            </a:fld>
            <a:endParaRPr lang="en-US" altLang="zh-CN">
              <a:solidFill>
                <a:srgbClr val="CC3300"/>
              </a:solidFill>
            </a:endParaRPr>
          </a:p>
        </p:txBody>
      </p:sp>
      <p:graphicFrame>
        <p:nvGraphicFramePr>
          <p:cNvPr id="15365" name="Object 5"/>
          <p:cNvGraphicFramePr>
            <a:graphicFrameLocks noChangeAspect="1"/>
          </p:cNvGraphicFramePr>
          <p:nvPr userDrawn="1"/>
        </p:nvGraphicFramePr>
        <p:xfrm>
          <a:off x="8288338" y="9525"/>
          <a:ext cx="839787" cy="438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31" name="位图图像" r:id="rId17" imgW="1457143" imgH="762106" progId="Paint.Picture">
                  <p:embed/>
                </p:oleObj>
              </mc:Choice>
              <mc:Fallback>
                <p:oleObj name="位图图像" r:id="rId17" imgW="1457143" imgH="762106" progId="Paint.Picture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ltGray">
                      <a:xfrm>
                        <a:off x="8288338" y="9525"/>
                        <a:ext cx="839787" cy="438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17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66" name="Line 6"/>
          <p:cNvSpPr>
            <a:spLocks noChangeShapeType="1"/>
          </p:cNvSpPr>
          <p:nvPr userDrawn="1"/>
        </p:nvSpPr>
        <p:spPr bwMode="ltGray">
          <a:xfrm>
            <a:off x="461963" y="-9525"/>
            <a:ext cx="0" cy="6867525"/>
          </a:xfrm>
          <a:prstGeom prst="line">
            <a:avLst/>
          </a:prstGeom>
          <a:noFill/>
          <a:ln w="3175">
            <a:solidFill>
              <a:srgbClr val="331B4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pic>
        <p:nvPicPr>
          <p:cNvPr id="15367" name="Picture 7" descr="GIF-378"/>
          <p:cNvPicPr>
            <a:picLocks noChangeAspect="1" noChangeArrowheads="1" noCrop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245475" y="9525"/>
            <a:ext cx="252413" cy="27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368" name="Line 8"/>
          <p:cNvSpPr>
            <a:spLocks noChangeShapeType="1"/>
          </p:cNvSpPr>
          <p:nvPr/>
        </p:nvSpPr>
        <p:spPr bwMode="ltGray">
          <a:xfrm>
            <a:off x="0" y="463550"/>
            <a:ext cx="9144000" cy="0"/>
          </a:xfrm>
          <a:prstGeom prst="line">
            <a:avLst/>
          </a:prstGeom>
          <a:noFill/>
          <a:ln w="3175">
            <a:solidFill>
              <a:srgbClr val="101868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5369" name="Text Box 9"/>
          <p:cNvSpPr txBox="1">
            <a:spLocks noChangeArrowheads="1"/>
          </p:cNvSpPr>
          <p:nvPr userDrawn="1"/>
        </p:nvSpPr>
        <p:spPr bwMode="ltGray">
          <a:xfrm>
            <a:off x="17463" y="725488"/>
            <a:ext cx="365125" cy="5876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lIns="0" tIns="0" rIns="0" bIns="0">
            <a:spAutoFit/>
          </a:bodyPr>
          <a:lstStyle/>
          <a:p>
            <a:pPr eaLnBrk="0" fontAlgn="ctr" hangingPunct="0">
              <a:buClr>
                <a:srgbClr val="B2B2B2"/>
              </a:buClr>
              <a:buSzPct val="75000"/>
              <a:buFont typeface="Wingdings" panose="05000000000000000000" pitchFamily="2" charset="2"/>
              <a:buNone/>
            </a:pPr>
            <a:r>
              <a:rPr lang="zh-CN" altLang="en-US" b="0">
                <a:solidFill>
                  <a:schemeClr val="folHlink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第四章    解析函数的级数表示   </a:t>
            </a:r>
          </a:p>
        </p:txBody>
      </p:sp>
      <p:sp>
        <p:nvSpPr>
          <p:cNvPr id="15370" name="Rectangle 10"/>
          <p:cNvSpPr>
            <a:spLocks noChangeArrowheads="1"/>
          </p:cNvSpPr>
          <p:nvPr userDrawn="1"/>
        </p:nvSpPr>
        <p:spPr bwMode="auto">
          <a:xfrm>
            <a:off x="528638" y="60325"/>
            <a:ext cx="43434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pPr fontAlgn="ctr">
              <a:buClr>
                <a:srgbClr val="FF3300"/>
              </a:buClr>
              <a:buFont typeface="Wingdings" panose="05000000000000000000" pitchFamily="2" charset="2"/>
              <a:buNone/>
            </a:pPr>
            <a:r>
              <a:rPr lang="en-US" altLang="zh-CN">
                <a:solidFill>
                  <a:schemeClr val="folHlink"/>
                </a:solidFill>
                <a:ea typeface="华文新魏" panose="02010800040101010101" pitchFamily="2" charset="-122"/>
                <a:cs typeface="Times New Roman" panose="02020603050405020304" pitchFamily="18" charset="0"/>
              </a:rPr>
              <a:t>§4.2  </a:t>
            </a:r>
            <a:r>
              <a:rPr lang="zh-CN" altLang="en-US" b="0">
                <a:solidFill>
                  <a:schemeClr val="folHlink"/>
                </a:solidFill>
                <a:latin typeface="Arial" panose="020B0604020202020204" pitchFamily="34" charset="0"/>
                <a:ea typeface="华文新魏" panose="02010800040101010101" pitchFamily="2" charset="-122"/>
                <a:cs typeface="Times New Roman" panose="02020603050405020304" pitchFamily="18" charset="0"/>
              </a:rPr>
              <a:t>复变函数项级数   </a:t>
            </a:r>
            <a:endParaRPr lang="zh-CN" altLang="en-US" b="0">
              <a:solidFill>
                <a:schemeClr val="folHlink"/>
              </a:solidFill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15371" name="Picture 11" descr="xsf"/>
          <p:cNvPicPr>
            <a:picLocks noChangeAspect="1" noChangeArrowheads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72" name="Picture 12" descr="xsf"/>
          <p:cNvPicPr>
            <a:picLocks noChangeAspect="1" noChangeArrowheads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73" name="Picture 13" descr="xsf"/>
          <p:cNvPicPr>
            <a:picLocks noChangeAspect="1" noChangeArrowheads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74" name="Picture 14" descr="xsf"/>
          <p:cNvPicPr>
            <a:picLocks noChangeAspect="1" noChangeArrowheads="1"/>
          </p:cNvPicPr>
          <p:nvPr userDrawn="1"/>
        </p:nvPicPr>
        <p:blipFill>
          <a:blip r:embed="rId20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75" name="Picture 15" descr="xsf"/>
          <p:cNvPicPr>
            <a:picLocks noChangeAspect="1" noChangeArrowheads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76" name="Picture 16" descr="xsf"/>
          <p:cNvPicPr>
            <a:picLocks noChangeAspect="1" noChangeArrowheads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77" name="Picture 17" descr="xsf"/>
          <p:cNvPicPr>
            <a:picLocks noChangeAspect="1" noChangeArrowheads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78" name="Picture 18" descr="xsf"/>
          <p:cNvPicPr>
            <a:picLocks noChangeAspect="1" noChangeArrowheads="1"/>
          </p:cNvPicPr>
          <p:nvPr userDrawn="1"/>
        </p:nvPicPr>
        <p:blipFill>
          <a:blip r:embed="rId20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79" name="Picture 19" descr="xsf"/>
          <p:cNvPicPr>
            <a:picLocks noChangeAspect="1" noChangeArrowheads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80" name="Picture 20" descr="xsf"/>
          <p:cNvPicPr>
            <a:picLocks noChangeAspect="1" noChangeArrowheads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81" name="Picture 21" descr="xsf"/>
          <p:cNvPicPr>
            <a:picLocks noChangeAspect="1" noChangeArrowheads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82" name="Picture 22" descr="xsf"/>
          <p:cNvPicPr>
            <a:picLocks noChangeAspect="1" noChangeArrowheads="1"/>
          </p:cNvPicPr>
          <p:nvPr userDrawn="1"/>
        </p:nvPicPr>
        <p:blipFill>
          <a:blip r:embed="rId20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83" name="Picture 23" descr="xsf"/>
          <p:cNvPicPr>
            <a:picLocks noChangeAspect="1" noChangeArrowheads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84" name="Picture 24" descr="xsf"/>
          <p:cNvPicPr>
            <a:picLocks noChangeAspect="1" noChangeArrowheads="1"/>
          </p:cNvPicPr>
          <p:nvPr userDrawn="1"/>
        </p:nvPicPr>
        <p:blipFill>
          <a:blip r:embed="rId20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85" name="Picture 25" descr="xsf"/>
          <p:cNvPicPr>
            <a:picLocks noChangeAspect="1" noChangeArrowheads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86" name="Picture 26" descr="xsf"/>
          <p:cNvPicPr>
            <a:picLocks noChangeAspect="1" noChangeArrowheads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87" name="Picture 27" descr="xsf"/>
          <p:cNvPicPr>
            <a:picLocks noChangeAspect="1" noChangeArrowheads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88" name="Picture 28" descr="xsf"/>
          <p:cNvPicPr>
            <a:picLocks noChangeAspect="1" noChangeArrowheads="1"/>
          </p:cNvPicPr>
          <p:nvPr userDrawn="1"/>
        </p:nvPicPr>
        <p:blipFill>
          <a:blip r:embed="rId20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89" name="Picture 29" descr="xsf"/>
          <p:cNvPicPr>
            <a:picLocks noChangeAspect="1" noChangeArrowheads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429" name="Picture 69" descr="xsf"/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430" name="Picture 70" descr="xsf"/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  <p:sldLayoutId id="2147483665" r:id="rId12"/>
    <p:sldLayoutId id="2147483666" r:id="rId13"/>
  </p:sldLayoutIdLst>
  <p:transition/>
  <p:timing>
    <p:tnLst>
      <p:par>
        <p:cTn id="1" dur="indefinite" restart="never" nodeType="tmRoot"/>
      </p:par>
    </p:tnLst>
  </p:timing>
  <p:txStyles>
    <p:titleStyle>
      <a:lvl1pPr algn="l" rtl="0" fontAlgn="base">
        <a:lnSpc>
          <a:spcPct val="85000"/>
        </a:lnSpc>
        <a:spcBef>
          <a:spcPct val="0"/>
        </a:spcBef>
        <a:spcAft>
          <a:spcPct val="0"/>
        </a:spcAft>
        <a:defRPr sz="2800" b="1" kern="1200">
          <a:solidFill>
            <a:srgbClr val="A31221"/>
          </a:solidFill>
          <a:latin typeface="+mj-lt"/>
          <a:ea typeface="+mj-ea"/>
          <a:cs typeface="+mj-cs"/>
        </a:defRPr>
      </a:lvl1pPr>
      <a:lvl2pPr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2pPr>
      <a:lvl3pPr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3pPr>
      <a:lvl4pPr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4pPr>
      <a:lvl5pPr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5pPr>
      <a:lvl6pPr marL="457200"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6pPr>
      <a:lvl7pPr marL="914400"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7pPr>
      <a:lvl8pPr marL="1371600"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8pPr>
      <a:lvl9pPr marL="1828800"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9pPr>
    </p:titleStyle>
    <p:bodyStyle>
      <a:lvl1pPr marL="284163" indent="-284163" algn="l" defTabSz="346075" rtl="0" fontAlgn="base">
        <a:lnSpc>
          <a:spcPct val="90000"/>
        </a:lnSpc>
        <a:spcBef>
          <a:spcPct val="0"/>
        </a:spcBef>
        <a:spcAft>
          <a:spcPct val="50000"/>
        </a:spcAft>
        <a:buClr>
          <a:srgbClr val="A31221"/>
        </a:buClr>
        <a:buSzPct val="75000"/>
        <a:buFont typeface="Wingdings 3" panose="05040102010807070707" pitchFamily="18" charset="2"/>
        <a:buChar char="u"/>
        <a:tabLst>
          <a:tab pos="1260475" algn="l"/>
        </a:tabLst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622300" indent="-223838" algn="l" defTabSz="346075" rtl="0" fontAlgn="base">
        <a:lnSpc>
          <a:spcPct val="90000"/>
        </a:lnSpc>
        <a:spcBef>
          <a:spcPct val="0"/>
        </a:spcBef>
        <a:spcAft>
          <a:spcPct val="50000"/>
        </a:spcAft>
        <a:buClr>
          <a:srgbClr val="838487"/>
        </a:buClr>
        <a:buSzPct val="75000"/>
        <a:buFont typeface="Wingdings 3" panose="05040102010807070707" pitchFamily="18" charset="2"/>
        <a:buChar char="u"/>
        <a:tabLst>
          <a:tab pos="1260475" algn="l"/>
        </a:tabLst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915988" indent="-179388" algn="l" defTabSz="346075" rtl="0" fontAlgn="base">
        <a:lnSpc>
          <a:spcPct val="90000"/>
        </a:lnSpc>
        <a:spcBef>
          <a:spcPct val="0"/>
        </a:spcBef>
        <a:spcAft>
          <a:spcPct val="50000"/>
        </a:spcAft>
        <a:buClr>
          <a:srgbClr val="838487"/>
        </a:buClr>
        <a:buSzPct val="75000"/>
        <a:buFont typeface="Wingdings 3" panose="05040102010807070707" pitchFamily="18" charset="2"/>
        <a:buChar char="u"/>
        <a:tabLst>
          <a:tab pos="1260475" algn="l"/>
        </a:tabLst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200150" indent="-169863" algn="l" defTabSz="346075" rtl="0" fontAlgn="base">
        <a:lnSpc>
          <a:spcPct val="90000"/>
        </a:lnSpc>
        <a:spcBef>
          <a:spcPct val="0"/>
        </a:spcBef>
        <a:spcAft>
          <a:spcPct val="50000"/>
        </a:spcAft>
        <a:buClr>
          <a:srgbClr val="838487"/>
        </a:buClr>
        <a:buSzPct val="75000"/>
        <a:buFont typeface="Wingdings 3" panose="05040102010807070707" pitchFamily="18" charset="2"/>
        <a:buChar char="u"/>
        <a:tabLst>
          <a:tab pos="1260475" algn="l"/>
        </a:tabLst>
        <a:defRPr sz="2200" kern="1200">
          <a:solidFill>
            <a:srgbClr val="000000"/>
          </a:solidFill>
          <a:latin typeface="+mn-lt"/>
          <a:ea typeface="+mn-ea"/>
          <a:cs typeface="+mn-cs"/>
        </a:defRPr>
      </a:lvl4pPr>
      <a:lvl5pPr marL="1484313" indent="-169863" algn="l" defTabSz="346075" rtl="0" fontAlgn="base">
        <a:lnSpc>
          <a:spcPct val="90000"/>
        </a:lnSpc>
        <a:spcBef>
          <a:spcPct val="0"/>
        </a:spcBef>
        <a:spcAft>
          <a:spcPct val="50000"/>
        </a:spcAft>
        <a:buClr>
          <a:srgbClr val="838487"/>
        </a:buClr>
        <a:buSzPct val="75000"/>
        <a:buFont typeface="Wingdings 3" panose="05040102010807070707" pitchFamily="18" charset="2"/>
        <a:buChar char="u"/>
        <a:tabLst>
          <a:tab pos="1260475" algn="l"/>
        </a:tabLst>
        <a:defRPr sz="22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3.bin"/><Relationship Id="rId13" Type="http://schemas.openxmlformats.org/officeDocument/2006/relationships/image" Target="../media/image77.emf"/><Relationship Id="rId18" Type="http://schemas.openxmlformats.org/officeDocument/2006/relationships/oleObject" Target="../embeddings/oleObject78.bin"/><Relationship Id="rId26" Type="http://schemas.openxmlformats.org/officeDocument/2006/relationships/oleObject" Target="../embeddings/oleObject82.bin"/><Relationship Id="rId3" Type="http://schemas.openxmlformats.org/officeDocument/2006/relationships/image" Target="../media/image4.png"/><Relationship Id="rId21" Type="http://schemas.openxmlformats.org/officeDocument/2006/relationships/image" Target="../media/image81.wmf"/><Relationship Id="rId7" Type="http://schemas.openxmlformats.org/officeDocument/2006/relationships/image" Target="../media/image74.emf"/><Relationship Id="rId12" Type="http://schemas.openxmlformats.org/officeDocument/2006/relationships/oleObject" Target="../embeddings/oleObject75.bin"/><Relationship Id="rId17" Type="http://schemas.openxmlformats.org/officeDocument/2006/relationships/image" Target="../media/image79.wmf"/><Relationship Id="rId25" Type="http://schemas.openxmlformats.org/officeDocument/2006/relationships/image" Target="../media/image83.wmf"/><Relationship Id="rId2" Type="http://schemas.openxmlformats.org/officeDocument/2006/relationships/slideLayout" Target="../slideLayouts/slideLayout12.xml"/><Relationship Id="rId16" Type="http://schemas.openxmlformats.org/officeDocument/2006/relationships/oleObject" Target="../embeddings/oleObject77.bin"/><Relationship Id="rId20" Type="http://schemas.openxmlformats.org/officeDocument/2006/relationships/oleObject" Target="../embeddings/oleObject79.bin"/><Relationship Id="rId29" Type="http://schemas.openxmlformats.org/officeDocument/2006/relationships/image" Target="../media/image2.png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72.bin"/><Relationship Id="rId11" Type="http://schemas.openxmlformats.org/officeDocument/2006/relationships/image" Target="../media/image76.wmf"/><Relationship Id="rId24" Type="http://schemas.openxmlformats.org/officeDocument/2006/relationships/oleObject" Target="../embeddings/oleObject81.bin"/><Relationship Id="rId5" Type="http://schemas.openxmlformats.org/officeDocument/2006/relationships/image" Target="../media/image73.emf"/><Relationship Id="rId15" Type="http://schemas.openxmlformats.org/officeDocument/2006/relationships/image" Target="../media/image78.wmf"/><Relationship Id="rId23" Type="http://schemas.openxmlformats.org/officeDocument/2006/relationships/image" Target="../media/image82.wmf"/><Relationship Id="rId28" Type="http://schemas.openxmlformats.org/officeDocument/2006/relationships/image" Target="../media/image19.png"/><Relationship Id="rId10" Type="http://schemas.openxmlformats.org/officeDocument/2006/relationships/oleObject" Target="../embeddings/oleObject74.bin"/><Relationship Id="rId19" Type="http://schemas.openxmlformats.org/officeDocument/2006/relationships/image" Target="../media/image80.wmf"/><Relationship Id="rId4" Type="http://schemas.openxmlformats.org/officeDocument/2006/relationships/oleObject" Target="../embeddings/oleObject71.bin"/><Relationship Id="rId9" Type="http://schemas.openxmlformats.org/officeDocument/2006/relationships/image" Target="../media/image75.png"/><Relationship Id="rId14" Type="http://schemas.openxmlformats.org/officeDocument/2006/relationships/oleObject" Target="../embeddings/oleObject76.bin"/><Relationship Id="rId22" Type="http://schemas.openxmlformats.org/officeDocument/2006/relationships/oleObject" Target="../embeddings/oleObject80.bin"/><Relationship Id="rId27" Type="http://schemas.openxmlformats.org/officeDocument/2006/relationships/image" Target="../media/image84.e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5.bin"/><Relationship Id="rId13" Type="http://schemas.openxmlformats.org/officeDocument/2006/relationships/image" Target="../media/image89.wmf"/><Relationship Id="rId18" Type="http://schemas.openxmlformats.org/officeDocument/2006/relationships/oleObject" Target="../embeddings/oleObject90.bin"/><Relationship Id="rId26" Type="http://schemas.openxmlformats.org/officeDocument/2006/relationships/oleObject" Target="../embeddings/oleObject94.bin"/><Relationship Id="rId3" Type="http://schemas.openxmlformats.org/officeDocument/2006/relationships/image" Target="../media/image4.png"/><Relationship Id="rId21" Type="http://schemas.openxmlformats.org/officeDocument/2006/relationships/image" Target="../media/image93.wmf"/><Relationship Id="rId7" Type="http://schemas.openxmlformats.org/officeDocument/2006/relationships/image" Target="../media/image86.wmf"/><Relationship Id="rId12" Type="http://schemas.openxmlformats.org/officeDocument/2006/relationships/oleObject" Target="../embeddings/oleObject87.bin"/><Relationship Id="rId17" Type="http://schemas.openxmlformats.org/officeDocument/2006/relationships/image" Target="../media/image91.wmf"/><Relationship Id="rId25" Type="http://schemas.openxmlformats.org/officeDocument/2006/relationships/image" Target="../media/image95.w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89.bin"/><Relationship Id="rId20" Type="http://schemas.openxmlformats.org/officeDocument/2006/relationships/oleObject" Target="../embeddings/oleObject91.bin"/><Relationship Id="rId29" Type="http://schemas.openxmlformats.org/officeDocument/2006/relationships/image" Target="../media/image97.wmf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84.bin"/><Relationship Id="rId11" Type="http://schemas.openxmlformats.org/officeDocument/2006/relationships/image" Target="../media/image88.emf"/><Relationship Id="rId24" Type="http://schemas.openxmlformats.org/officeDocument/2006/relationships/oleObject" Target="../embeddings/oleObject93.bin"/><Relationship Id="rId5" Type="http://schemas.openxmlformats.org/officeDocument/2006/relationships/image" Target="../media/image85.wmf"/><Relationship Id="rId15" Type="http://schemas.openxmlformats.org/officeDocument/2006/relationships/image" Target="../media/image90.wmf"/><Relationship Id="rId23" Type="http://schemas.openxmlformats.org/officeDocument/2006/relationships/image" Target="../media/image94.wmf"/><Relationship Id="rId28" Type="http://schemas.openxmlformats.org/officeDocument/2006/relationships/oleObject" Target="../embeddings/oleObject95.bin"/><Relationship Id="rId10" Type="http://schemas.openxmlformats.org/officeDocument/2006/relationships/oleObject" Target="../embeddings/oleObject86.bin"/><Relationship Id="rId19" Type="http://schemas.openxmlformats.org/officeDocument/2006/relationships/image" Target="../media/image92.wmf"/><Relationship Id="rId4" Type="http://schemas.openxmlformats.org/officeDocument/2006/relationships/oleObject" Target="../embeddings/oleObject83.bin"/><Relationship Id="rId9" Type="http://schemas.openxmlformats.org/officeDocument/2006/relationships/image" Target="../media/image87.emf"/><Relationship Id="rId14" Type="http://schemas.openxmlformats.org/officeDocument/2006/relationships/oleObject" Target="../embeddings/oleObject88.bin"/><Relationship Id="rId22" Type="http://schemas.openxmlformats.org/officeDocument/2006/relationships/oleObject" Target="../embeddings/oleObject92.bin"/><Relationship Id="rId27" Type="http://schemas.openxmlformats.org/officeDocument/2006/relationships/image" Target="../media/image96.wmf"/><Relationship Id="rId30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8.bin"/><Relationship Id="rId13" Type="http://schemas.openxmlformats.org/officeDocument/2006/relationships/image" Target="../media/image100.emf"/><Relationship Id="rId3" Type="http://schemas.openxmlformats.org/officeDocument/2006/relationships/image" Target="../media/image4.png"/><Relationship Id="rId7" Type="http://schemas.openxmlformats.org/officeDocument/2006/relationships/image" Target="../media/image99.wmf"/><Relationship Id="rId12" Type="http://schemas.openxmlformats.org/officeDocument/2006/relationships/oleObject" Target="../embeddings/oleObject10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97.bin"/><Relationship Id="rId11" Type="http://schemas.openxmlformats.org/officeDocument/2006/relationships/image" Target="../media/image86.wmf"/><Relationship Id="rId5" Type="http://schemas.openxmlformats.org/officeDocument/2006/relationships/image" Target="../media/image98.wmf"/><Relationship Id="rId15" Type="http://schemas.openxmlformats.org/officeDocument/2006/relationships/image" Target="../media/image2.png"/><Relationship Id="rId10" Type="http://schemas.openxmlformats.org/officeDocument/2006/relationships/oleObject" Target="../embeddings/oleObject99.bin"/><Relationship Id="rId4" Type="http://schemas.openxmlformats.org/officeDocument/2006/relationships/oleObject" Target="../embeddings/oleObject96.bin"/><Relationship Id="rId9" Type="http://schemas.openxmlformats.org/officeDocument/2006/relationships/image" Target="../media/image85.wmf"/><Relationship Id="rId1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3.bin"/><Relationship Id="rId13" Type="http://schemas.openxmlformats.org/officeDocument/2006/relationships/image" Target="../media/image105.wmf"/><Relationship Id="rId18" Type="http://schemas.openxmlformats.org/officeDocument/2006/relationships/oleObject" Target="../embeddings/oleObject108.bin"/><Relationship Id="rId3" Type="http://schemas.openxmlformats.org/officeDocument/2006/relationships/image" Target="../media/image4.png"/><Relationship Id="rId21" Type="http://schemas.openxmlformats.org/officeDocument/2006/relationships/image" Target="../media/image109.wmf"/><Relationship Id="rId7" Type="http://schemas.openxmlformats.org/officeDocument/2006/relationships/image" Target="../media/image102.wmf"/><Relationship Id="rId12" Type="http://schemas.openxmlformats.org/officeDocument/2006/relationships/oleObject" Target="../embeddings/oleObject105.bin"/><Relationship Id="rId17" Type="http://schemas.openxmlformats.org/officeDocument/2006/relationships/image" Target="../media/image107.wmf"/><Relationship Id="rId2" Type="http://schemas.openxmlformats.org/officeDocument/2006/relationships/slideLayout" Target="../slideLayouts/slideLayout12.xml"/><Relationship Id="rId16" Type="http://schemas.openxmlformats.org/officeDocument/2006/relationships/oleObject" Target="../embeddings/oleObject107.bin"/><Relationship Id="rId20" Type="http://schemas.openxmlformats.org/officeDocument/2006/relationships/oleObject" Target="../embeddings/oleObject109.bin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102.bin"/><Relationship Id="rId11" Type="http://schemas.openxmlformats.org/officeDocument/2006/relationships/image" Target="../media/image104.wmf"/><Relationship Id="rId24" Type="http://schemas.openxmlformats.org/officeDocument/2006/relationships/image" Target="../media/image2.png"/><Relationship Id="rId5" Type="http://schemas.openxmlformats.org/officeDocument/2006/relationships/image" Target="../media/image101.emf"/><Relationship Id="rId15" Type="http://schemas.openxmlformats.org/officeDocument/2006/relationships/image" Target="../media/image106.emf"/><Relationship Id="rId23" Type="http://schemas.openxmlformats.org/officeDocument/2006/relationships/image" Target="../media/image110.wmf"/><Relationship Id="rId10" Type="http://schemas.openxmlformats.org/officeDocument/2006/relationships/oleObject" Target="../embeddings/oleObject104.bin"/><Relationship Id="rId19" Type="http://schemas.openxmlformats.org/officeDocument/2006/relationships/image" Target="../media/image108.wmf"/><Relationship Id="rId4" Type="http://schemas.openxmlformats.org/officeDocument/2006/relationships/oleObject" Target="../embeddings/oleObject101.bin"/><Relationship Id="rId9" Type="http://schemas.openxmlformats.org/officeDocument/2006/relationships/image" Target="../media/image103.wmf"/><Relationship Id="rId14" Type="http://schemas.openxmlformats.org/officeDocument/2006/relationships/oleObject" Target="../embeddings/oleObject106.bin"/><Relationship Id="rId22" Type="http://schemas.openxmlformats.org/officeDocument/2006/relationships/oleObject" Target="../embeddings/oleObject110.bin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3.bin"/><Relationship Id="rId13" Type="http://schemas.openxmlformats.org/officeDocument/2006/relationships/image" Target="../media/image115.emf"/><Relationship Id="rId18" Type="http://schemas.openxmlformats.org/officeDocument/2006/relationships/image" Target="../media/image19.png"/><Relationship Id="rId3" Type="http://schemas.openxmlformats.org/officeDocument/2006/relationships/image" Target="../media/image4.png"/><Relationship Id="rId7" Type="http://schemas.openxmlformats.org/officeDocument/2006/relationships/image" Target="../media/image112.wmf"/><Relationship Id="rId12" Type="http://schemas.openxmlformats.org/officeDocument/2006/relationships/oleObject" Target="../embeddings/oleObject115.bin"/><Relationship Id="rId17" Type="http://schemas.openxmlformats.org/officeDocument/2006/relationships/image" Target="../media/image117.emf"/><Relationship Id="rId2" Type="http://schemas.openxmlformats.org/officeDocument/2006/relationships/slideLayout" Target="../slideLayouts/slideLayout12.xml"/><Relationship Id="rId16" Type="http://schemas.openxmlformats.org/officeDocument/2006/relationships/oleObject" Target="../embeddings/oleObject117.bin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112.bin"/><Relationship Id="rId11" Type="http://schemas.openxmlformats.org/officeDocument/2006/relationships/image" Target="../media/image114.wmf"/><Relationship Id="rId5" Type="http://schemas.openxmlformats.org/officeDocument/2006/relationships/image" Target="../media/image111.emf"/><Relationship Id="rId15" Type="http://schemas.openxmlformats.org/officeDocument/2006/relationships/image" Target="../media/image116.emf"/><Relationship Id="rId10" Type="http://schemas.openxmlformats.org/officeDocument/2006/relationships/oleObject" Target="../embeddings/oleObject114.bin"/><Relationship Id="rId19" Type="http://schemas.openxmlformats.org/officeDocument/2006/relationships/image" Target="../media/image2.png"/><Relationship Id="rId4" Type="http://schemas.openxmlformats.org/officeDocument/2006/relationships/oleObject" Target="../embeddings/oleObject111.bin"/><Relationship Id="rId9" Type="http://schemas.openxmlformats.org/officeDocument/2006/relationships/image" Target="../media/image113.wmf"/><Relationship Id="rId14" Type="http://schemas.openxmlformats.org/officeDocument/2006/relationships/oleObject" Target="../embeddings/oleObject116.bin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0.bin"/><Relationship Id="rId13" Type="http://schemas.openxmlformats.org/officeDocument/2006/relationships/image" Target="../media/image122.emf"/><Relationship Id="rId18" Type="http://schemas.openxmlformats.org/officeDocument/2006/relationships/image" Target="../media/image2.png"/><Relationship Id="rId3" Type="http://schemas.openxmlformats.org/officeDocument/2006/relationships/image" Target="../media/image4.png"/><Relationship Id="rId7" Type="http://schemas.openxmlformats.org/officeDocument/2006/relationships/image" Target="../media/image119.emf"/><Relationship Id="rId12" Type="http://schemas.openxmlformats.org/officeDocument/2006/relationships/oleObject" Target="../embeddings/oleObject122.bin"/><Relationship Id="rId17" Type="http://schemas.openxmlformats.org/officeDocument/2006/relationships/image" Target="../media/image124.png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124.bin"/><Relationship Id="rId20" Type="http://schemas.openxmlformats.org/officeDocument/2006/relationships/image" Target="../media/image125.png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119.bin"/><Relationship Id="rId11" Type="http://schemas.openxmlformats.org/officeDocument/2006/relationships/image" Target="../media/image121.emf"/><Relationship Id="rId5" Type="http://schemas.openxmlformats.org/officeDocument/2006/relationships/image" Target="../media/image118.emf"/><Relationship Id="rId15" Type="http://schemas.openxmlformats.org/officeDocument/2006/relationships/image" Target="../media/image123.emf"/><Relationship Id="rId10" Type="http://schemas.openxmlformats.org/officeDocument/2006/relationships/oleObject" Target="../embeddings/oleObject121.bin"/><Relationship Id="rId19" Type="http://schemas.openxmlformats.org/officeDocument/2006/relationships/oleObject" Target="../embeddings/oleObject125.bin"/><Relationship Id="rId4" Type="http://schemas.openxmlformats.org/officeDocument/2006/relationships/oleObject" Target="../embeddings/oleObject118.bin"/><Relationship Id="rId9" Type="http://schemas.openxmlformats.org/officeDocument/2006/relationships/image" Target="../media/image120.emf"/><Relationship Id="rId14" Type="http://schemas.openxmlformats.org/officeDocument/2006/relationships/oleObject" Target="../embeddings/oleObject123.bin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8.bin"/><Relationship Id="rId13" Type="http://schemas.openxmlformats.org/officeDocument/2006/relationships/image" Target="../media/image130.wmf"/><Relationship Id="rId3" Type="http://schemas.openxmlformats.org/officeDocument/2006/relationships/image" Target="../media/image4.png"/><Relationship Id="rId7" Type="http://schemas.openxmlformats.org/officeDocument/2006/relationships/image" Target="../media/image127.wmf"/><Relationship Id="rId12" Type="http://schemas.openxmlformats.org/officeDocument/2006/relationships/oleObject" Target="../embeddings/oleObject130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31.png"/><Relationship Id="rId1" Type="http://schemas.openxmlformats.org/officeDocument/2006/relationships/vmlDrawing" Target="../drawings/vmlDrawing15.vml"/><Relationship Id="rId6" Type="http://schemas.openxmlformats.org/officeDocument/2006/relationships/oleObject" Target="../embeddings/oleObject127.bin"/><Relationship Id="rId11" Type="http://schemas.openxmlformats.org/officeDocument/2006/relationships/image" Target="../media/image129.emf"/><Relationship Id="rId5" Type="http://schemas.openxmlformats.org/officeDocument/2006/relationships/image" Target="../media/image126.wmf"/><Relationship Id="rId15" Type="http://schemas.openxmlformats.org/officeDocument/2006/relationships/oleObject" Target="../embeddings/oleObject131.bin"/><Relationship Id="rId10" Type="http://schemas.openxmlformats.org/officeDocument/2006/relationships/oleObject" Target="../embeddings/oleObject129.bin"/><Relationship Id="rId4" Type="http://schemas.openxmlformats.org/officeDocument/2006/relationships/oleObject" Target="../embeddings/oleObject126.bin"/><Relationship Id="rId9" Type="http://schemas.openxmlformats.org/officeDocument/2006/relationships/image" Target="../media/image128.wmf"/><Relationship Id="rId1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3.emf"/><Relationship Id="rId13" Type="http://schemas.openxmlformats.org/officeDocument/2006/relationships/oleObject" Target="../embeddings/oleObject136.bin"/><Relationship Id="rId18" Type="http://schemas.openxmlformats.org/officeDocument/2006/relationships/image" Target="../media/image138.emf"/><Relationship Id="rId3" Type="http://schemas.openxmlformats.org/officeDocument/2006/relationships/image" Target="../media/image4.png"/><Relationship Id="rId21" Type="http://schemas.openxmlformats.org/officeDocument/2006/relationships/image" Target="../media/image19.png"/><Relationship Id="rId7" Type="http://schemas.openxmlformats.org/officeDocument/2006/relationships/oleObject" Target="../embeddings/oleObject133.bin"/><Relationship Id="rId12" Type="http://schemas.openxmlformats.org/officeDocument/2006/relationships/image" Target="../media/image135.emf"/><Relationship Id="rId17" Type="http://schemas.openxmlformats.org/officeDocument/2006/relationships/oleObject" Target="../embeddings/oleObject138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37.emf"/><Relationship Id="rId20" Type="http://schemas.openxmlformats.org/officeDocument/2006/relationships/image" Target="../media/image139.emf"/><Relationship Id="rId1" Type="http://schemas.openxmlformats.org/officeDocument/2006/relationships/vmlDrawing" Target="../drawings/vmlDrawing16.vml"/><Relationship Id="rId6" Type="http://schemas.openxmlformats.org/officeDocument/2006/relationships/image" Target="../media/image132.emf"/><Relationship Id="rId11" Type="http://schemas.openxmlformats.org/officeDocument/2006/relationships/oleObject" Target="../embeddings/oleObject135.bin"/><Relationship Id="rId5" Type="http://schemas.openxmlformats.org/officeDocument/2006/relationships/oleObject" Target="../embeddings/oleObject132.bin"/><Relationship Id="rId15" Type="http://schemas.openxmlformats.org/officeDocument/2006/relationships/oleObject" Target="../embeddings/oleObject137.bin"/><Relationship Id="rId10" Type="http://schemas.openxmlformats.org/officeDocument/2006/relationships/image" Target="../media/image134.emf"/><Relationship Id="rId19" Type="http://schemas.openxmlformats.org/officeDocument/2006/relationships/oleObject" Target="../embeddings/oleObject139.bin"/><Relationship Id="rId4" Type="http://schemas.openxmlformats.org/officeDocument/2006/relationships/image" Target="../media/image140.png"/><Relationship Id="rId9" Type="http://schemas.openxmlformats.org/officeDocument/2006/relationships/oleObject" Target="../embeddings/oleObject134.bin"/><Relationship Id="rId14" Type="http://schemas.openxmlformats.org/officeDocument/2006/relationships/image" Target="../media/image136.emf"/><Relationship Id="rId22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42.bin"/><Relationship Id="rId13" Type="http://schemas.openxmlformats.org/officeDocument/2006/relationships/image" Target="../media/image145.wmf"/><Relationship Id="rId18" Type="http://schemas.openxmlformats.org/officeDocument/2006/relationships/oleObject" Target="../embeddings/oleObject147.bin"/><Relationship Id="rId3" Type="http://schemas.openxmlformats.org/officeDocument/2006/relationships/image" Target="../media/image4.png"/><Relationship Id="rId21" Type="http://schemas.openxmlformats.org/officeDocument/2006/relationships/image" Target="../media/image149.png"/><Relationship Id="rId7" Type="http://schemas.openxmlformats.org/officeDocument/2006/relationships/image" Target="../media/image142.emf"/><Relationship Id="rId12" Type="http://schemas.openxmlformats.org/officeDocument/2006/relationships/oleObject" Target="../embeddings/oleObject144.bin"/><Relationship Id="rId17" Type="http://schemas.openxmlformats.org/officeDocument/2006/relationships/image" Target="../media/image147.emf"/><Relationship Id="rId2" Type="http://schemas.openxmlformats.org/officeDocument/2006/relationships/slideLayout" Target="../slideLayouts/slideLayout13.xml"/><Relationship Id="rId16" Type="http://schemas.openxmlformats.org/officeDocument/2006/relationships/oleObject" Target="../embeddings/oleObject146.bin"/><Relationship Id="rId20" Type="http://schemas.openxmlformats.org/officeDocument/2006/relationships/oleObject" Target="../embeddings/oleObject148.bin"/><Relationship Id="rId1" Type="http://schemas.openxmlformats.org/officeDocument/2006/relationships/vmlDrawing" Target="../drawings/vmlDrawing17.vml"/><Relationship Id="rId6" Type="http://schemas.openxmlformats.org/officeDocument/2006/relationships/oleObject" Target="../embeddings/oleObject141.bin"/><Relationship Id="rId11" Type="http://schemas.openxmlformats.org/officeDocument/2006/relationships/image" Target="../media/image144.emf"/><Relationship Id="rId5" Type="http://schemas.openxmlformats.org/officeDocument/2006/relationships/image" Target="../media/image141.wmf"/><Relationship Id="rId15" Type="http://schemas.openxmlformats.org/officeDocument/2006/relationships/image" Target="../media/image146.emf"/><Relationship Id="rId10" Type="http://schemas.openxmlformats.org/officeDocument/2006/relationships/oleObject" Target="../embeddings/oleObject143.bin"/><Relationship Id="rId19" Type="http://schemas.openxmlformats.org/officeDocument/2006/relationships/image" Target="../media/image148.emf"/><Relationship Id="rId4" Type="http://schemas.openxmlformats.org/officeDocument/2006/relationships/oleObject" Target="../embeddings/oleObject140.bin"/><Relationship Id="rId9" Type="http://schemas.openxmlformats.org/officeDocument/2006/relationships/image" Target="../media/image143.emf"/><Relationship Id="rId14" Type="http://schemas.openxmlformats.org/officeDocument/2006/relationships/oleObject" Target="../embeddings/oleObject145.bin"/><Relationship Id="rId22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51.bin"/><Relationship Id="rId13" Type="http://schemas.openxmlformats.org/officeDocument/2006/relationships/image" Target="../media/image154.wmf"/><Relationship Id="rId3" Type="http://schemas.openxmlformats.org/officeDocument/2006/relationships/image" Target="../media/image4.png"/><Relationship Id="rId7" Type="http://schemas.openxmlformats.org/officeDocument/2006/relationships/image" Target="../media/image151.wmf"/><Relationship Id="rId12" Type="http://schemas.openxmlformats.org/officeDocument/2006/relationships/oleObject" Target="../embeddings/oleObject153.bin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155.png"/><Relationship Id="rId1" Type="http://schemas.openxmlformats.org/officeDocument/2006/relationships/vmlDrawing" Target="../drawings/vmlDrawing18.vml"/><Relationship Id="rId6" Type="http://schemas.openxmlformats.org/officeDocument/2006/relationships/oleObject" Target="../embeddings/oleObject150.bin"/><Relationship Id="rId11" Type="http://schemas.openxmlformats.org/officeDocument/2006/relationships/image" Target="../media/image153.wmf"/><Relationship Id="rId5" Type="http://schemas.openxmlformats.org/officeDocument/2006/relationships/image" Target="../media/image150.wmf"/><Relationship Id="rId15" Type="http://schemas.openxmlformats.org/officeDocument/2006/relationships/oleObject" Target="../embeddings/oleObject154.bin"/><Relationship Id="rId10" Type="http://schemas.openxmlformats.org/officeDocument/2006/relationships/oleObject" Target="../embeddings/oleObject152.bin"/><Relationship Id="rId4" Type="http://schemas.openxmlformats.org/officeDocument/2006/relationships/oleObject" Target="../embeddings/oleObject149.bin"/><Relationship Id="rId9" Type="http://schemas.openxmlformats.org/officeDocument/2006/relationships/image" Target="../media/image152.wmf"/><Relationship Id="rId1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image" Target="../media/image4.png"/><Relationship Id="rId7" Type="http://schemas.openxmlformats.org/officeDocument/2006/relationships/image" Target="../media/image6.emf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11" Type="http://schemas.openxmlformats.org/officeDocument/2006/relationships/image" Target="../media/image8.emf"/><Relationship Id="rId5" Type="http://schemas.openxmlformats.org/officeDocument/2006/relationships/image" Target="../media/image5.emf"/><Relationship Id="rId10" Type="http://schemas.openxmlformats.org/officeDocument/2006/relationships/oleObject" Target="../embeddings/oleObject5.bin"/><Relationship Id="rId4" Type="http://schemas.openxmlformats.org/officeDocument/2006/relationships/oleObject" Target="../embeddings/oleObject2.bin"/><Relationship Id="rId9" Type="http://schemas.openxmlformats.org/officeDocument/2006/relationships/image" Target="../media/image7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7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4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58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5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5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5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4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5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.bin"/><Relationship Id="rId13" Type="http://schemas.openxmlformats.org/officeDocument/2006/relationships/image" Target="../media/image13.emf"/><Relationship Id="rId18" Type="http://schemas.openxmlformats.org/officeDocument/2006/relationships/oleObject" Target="../embeddings/oleObject13.bin"/><Relationship Id="rId3" Type="http://schemas.openxmlformats.org/officeDocument/2006/relationships/image" Target="../media/image4.png"/><Relationship Id="rId21" Type="http://schemas.openxmlformats.org/officeDocument/2006/relationships/image" Target="../media/image17.emf"/><Relationship Id="rId7" Type="http://schemas.openxmlformats.org/officeDocument/2006/relationships/image" Target="../media/image10.emf"/><Relationship Id="rId12" Type="http://schemas.openxmlformats.org/officeDocument/2006/relationships/oleObject" Target="../embeddings/oleObject10.bin"/><Relationship Id="rId17" Type="http://schemas.openxmlformats.org/officeDocument/2006/relationships/image" Target="../media/image15.emf"/><Relationship Id="rId25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12.bin"/><Relationship Id="rId20" Type="http://schemas.openxmlformats.org/officeDocument/2006/relationships/oleObject" Target="../embeddings/oleObject14.bin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7.bin"/><Relationship Id="rId11" Type="http://schemas.openxmlformats.org/officeDocument/2006/relationships/image" Target="../media/image12.emf"/><Relationship Id="rId24" Type="http://schemas.openxmlformats.org/officeDocument/2006/relationships/image" Target="../media/image19.png"/><Relationship Id="rId5" Type="http://schemas.openxmlformats.org/officeDocument/2006/relationships/image" Target="../media/image9.emf"/><Relationship Id="rId15" Type="http://schemas.openxmlformats.org/officeDocument/2006/relationships/image" Target="../media/image14.emf"/><Relationship Id="rId23" Type="http://schemas.openxmlformats.org/officeDocument/2006/relationships/image" Target="../media/image18.emf"/><Relationship Id="rId10" Type="http://schemas.openxmlformats.org/officeDocument/2006/relationships/oleObject" Target="../embeddings/oleObject9.bin"/><Relationship Id="rId19" Type="http://schemas.openxmlformats.org/officeDocument/2006/relationships/image" Target="../media/image16.emf"/><Relationship Id="rId4" Type="http://schemas.openxmlformats.org/officeDocument/2006/relationships/oleObject" Target="../embeddings/oleObject6.bin"/><Relationship Id="rId9" Type="http://schemas.openxmlformats.org/officeDocument/2006/relationships/image" Target="../media/image11.emf"/><Relationship Id="rId14" Type="http://schemas.openxmlformats.org/officeDocument/2006/relationships/oleObject" Target="../embeddings/oleObject11.bin"/><Relationship Id="rId22" Type="http://schemas.openxmlformats.org/officeDocument/2006/relationships/oleObject" Target="../embeddings/oleObject15.bin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9.png"/><Relationship Id="rId7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slide" Target="slide5.xml"/><Relationship Id="rId5" Type="http://schemas.openxmlformats.org/officeDocument/2006/relationships/image" Target="../media/image19.png"/><Relationship Id="rId4" Type="http://schemas.openxmlformats.org/officeDocument/2006/relationships/image" Target="../media/image14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13" Type="http://schemas.openxmlformats.org/officeDocument/2006/relationships/image" Target="../media/image24.emf"/><Relationship Id="rId3" Type="http://schemas.openxmlformats.org/officeDocument/2006/relationships/image" Target="../media/image4.png"/><Relationship Id="rId7" Type="http://schemas.openxmlformats.org/officeDocument/2006/relationships/image" Target="../media/image21.emf"/><Relationship Id="rId12" Type="http://schemas.openxmlformats.org/officeDocument/2006/relationships/oleObject" Target="../embeddings/oleObject20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7.bin"/><Relationship Id="rId11" Type="http://schemas.openxmlformats.org/officeDocument/2006/relationships/image" Target="../media/image23.emf"/><Relationship Id="rId5" Type="http://schemas.openxmlformats.org/officeDocument/2006/relationships/image" Target="../media/image20.wmf"/><Relationship Id="rId15" Type="http://schemas.openxmlformats.org/officeDocument/2006/relationships/image" Target="../media/image25.emf"/><Relationship Id="rId10" Type="http://schemas.openxmlformats.org/officeDocument/2006/relationships/oleObject" Target="../embeddings/oleObject19.bin"/><Relationship Id="rId4" Type="http://schemas.openxmlformats.org/officeDocument/2006/relationships/oleObject" Target="../embeddings/oleObject16.bin"/><Relationship Id="rId9" Type="http://schemas.openxmlformats.org/officeDocument/2006/relationships/image" Target="../media/image22.emf"/><Relationship Id="rId14" Type="http://schemas.openxmlformats.org/officeDocument/2006/relationships/oleObject" Target="../embeddings/oleObject21.bin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0.wmf"/><Relationship Id="rId18" Type="http://schemas.openxmlformats.org/officeDocument/2006/relationships/oleObject" Target="../embeddings/oleObject29.bin"/><Relationship Id="rId26" Type="http://schemas.openxmlformats.org/officeDocument/2006/relationships/oleObject" Target="../embeddings/oleObject33.bin"/><Relationship Id="rId39" Type="http://schemas.openxmlformats.org/officeDocument/2006/relationships/image" Target="../media/image43.emf"/><Relationship Id="rId21" Type="http://schemas.openxmlformats.org/officeDocument/2006/relationships/image" Target="../media/image34.emf"/><Relationship Id="rId34" Type="http://schemas.openxmlformats.org/officeDocument/2006/relationships/oleObject" Target="../embeddings/oleObject37.bin"/><Relationship Id="rId42" Type="http://schemas.openxmlformats.org/officeDocument/2006/relationships/image" Target="../media/image44.emf"/><Relationship Id="rId7" Type="http://schemas.openxmlformats.org/officeDocument/2006/relationships/image" Target="../media/image27.w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28.bin"/><Relationship Id="rId20" Type="http://schemas.openxmlformats.org/officeDocument/2006/relationships/oleObject" Target="../embeddings/oleObject30.bin"/><Relationship Id="rId29" Type="http://schemas.openxmlformats.org/officeDocument/2006/relationships/image" Target="../media/image38.emf"/><Relationship Id="rId41" Type="http://schemas.openxmlformats.org/officeDocument/2006/relationships/oleObject" Target="../embeddings/oleObject41.bin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23.bin"/><Relationship Id="rId11" Type="http://schemas.openxmlformats.org/officeDocument/2006/relationships/image" Target="../media/image29.wmf"/><Relationship Id="rId24" Type="http://schemas.openxmlformats.org/officeDocument/2006/relationships/oleObject" Target="../embeddings/oleObject32.bin"/><Relationship Id="rId32" Type="http://schemas.openxmlformats.org/officeDocument/2006/relationships/oleObject" Target="../embeddings/oleObject36.bin"/><Relationship Id="rId37" Type="http://schemas.openxmlformats.org/officeDocument/2006/relationships/image" Target="../media/image42.emf"/><Relationship Id="rId40" Type="http://schemas.openxmlformats.org/officeDocument/2006/relationships/oleObject" Target="../embeddings/oleObject40.bin"/><Relationship Id="rId5" Type="http://schemas.openxmlformats.org/officeDocument/2006/relationships/image" Target="../media/image26.wmf"/><Relationship Id="rId15" Type="http://schemas.openxmlformats.org/officeDocument/2006/relationships/image" Target="../media/image31.emf"/><Relationship Id="rId23" Type="http://schemas.openxmlformats.org/officeDocument/2006/relationships/image" Target="../media/image35.emf"/><Relationship Id="rId28" Type="http://schemas.openxmlformats.org/officeDocument/2006/relationships/oleObject" Target="../embeddings/oleObject34.bin"/><Relationship Id="rId36" Type="http://schemas.openxmlformats.org/officeDocument/2006/relationships/oleObject" Target="../embeddings/oleObject38.bin"/><Relationship Id="rId10" Type="http://schemas.openxmlformats.org/officeDocument/2006/relationships/oleObject" Target="../embeddings/oleObject25.bin"/><Relationship Id="rId19" Type="http://schemas.openxmlformats.org/officeDocument/2006/relationships/image" Target="../media/image33.emf"/><Relationship Id="rId31" Type="http://schemas.openxmlformats.org/officeDocument/2006/relationships/image" Target="../media/image39.emf"/><Relationship Id="rId44" Type="http://schemas.openxmlformats.org/officeDocument/2006/relationships/image" Target="../media/image2.png"/><Relationship Id="rId4" Type="http://schemas.openxmlformats.org/officeDocument/2006/relationships/oleObject" Target="../embeddings/oleObject22.bin"/><Relationship Id="rId9" Type="http://schemas.openxmlformats.org/officeDocument/2006/relationships/image" Target="../media/image28.emf"/><Relationship Id="rId14" Type="http://schemas.openxmlformats.org/officeDocument/2006/relationships/oleObject" Target="../embeddings/oleObject27.bin"/><Relationship Id="rId22" Type="http://schemas.openxmlformats.org/officeDocument/2006/relationships/oleObject" Target="../embeddings/oleObject31.bin"/><Relationship Id="rId27" Type="http://schemas.openxmlformats.org/officeDocument/2006/relationships/image" Target="../media/image37.emf"/><Relationship Id="rId30" Type="http://schemas.openxmlformats.org/officeDocument/2006/relationships/oleObject" Target="../embeddings/oleObject35.bin"/><Relationship Id="rId35" Type="http://schemas.openxmlformats.org/officeDocument/2006/relationships/image" Target="../media/image41.emf"/><Relationship Id="rId43" Type="http://schemas.openxmlformats.org/officeDocument/2006/relationships/slide" Target="slide21.xml"/><Relationship Id="rId8" Type="http://schemas.openxmlformats.org/officeDocument/2006/relationships/oleObject" Target="../embeddings/oleObject24.bin"/><Relationship Id="rId3" Type="http://schemas.openxmlformats.org/officeDocument/2006/relationships/image" Target="../media/image4.png"/><Relationship Id="rId12" Type="http://schemas.openxmlformats.org/officeDocument/2006/relationships/oleObject" Target="../embeddings/oleObject26.bin"/><Relationship Id="rId17" Type="http://schemas.openxmlformats.org/officeDocument/2006/relationships/image" Target="../media/image32.emf"/><Relationship Id="rId25" Type="http://schemas.openxmlformats.org/officeDocument/2006/relationships/image" Target="../media/image36.emf"/><Relationship Id="rId33" Type="http://schemas.openxmlformats.org/officeDocument/2006/relationships/image" Target="../media/image40.emf"/><Relationship Id="rId38" Type="http://schemas.openxmlformats.org/officeDocument/2006/relationships/oleObject" Target="../embeddings/oleObject39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4.bin"/><Relationship Id="rId13" Type="http://schemas.openxmlformats.org/officeDocument/2006/relationships/image" Target="../media/image30.wmf"/><Relationship Id="rId18" Type="http://schemas.openxmlformats.org/officeDocument/2006/relationships/image" Target="../media/image47.wmf"/><Relationship Id="rId3" Type="http://schemas.openxmlformats.org/officeDocument/2006/relationships/image" Target="../media/image4.png"/><Relationship Id="rId21" Type="http://schemas.openxmlformats.org/officeDocument/2006/relationships/oleObject" Target="../embeddings/oleObject51.bin"/><Relationship Id="rId7" Type="http://schemas.openxmlformats.org/officeDocument/2006/relationships/image" Target="../media/image27.wmf"/><Relationship Id="rId12" Type="http://schemas.openxmlformats.org/officeDocument/2006/relationships/oleObject" Target="../embeddings/oleObject46.bin"/><Relationship Id="rId17" Type="http://schemas.openxmlformats.org/officeDocument/2006/relationships/oleObject" Target="../embeddings/oleObject49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6.wmf"/><Relationship Id="rId20" Type="http://schemas.openxmlformats.org/officeDocument/2006/relationships/image" Target="../media/image48.wmf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43.bin"/><Relationship Id="rId11" Type="http://schemas.openxmlformats.org/officeDocument/2006/relationships/image" Target="../media/image29.wmf"/><Relationship Id="rId24" Type="http://schemas.openxmlformats.org/officeDocument/2006/relationships/image" Target="../media/image2.png"/><Relationship Id="rId5" Type="http://schemas.openxmlformats.org/officeDocument/2006/relationships/image" Target="../media/image26.wmf"/><Relationship Id="rId15" Type="http://schemas.openxmlformats.org/officeDocument/2006/relationships/oleObject" Target="../embeddings/oleObject48.bin"/><Relationship Id="rId23" Type="http://schemas.openxmlformats.org/officeDocument/2006/relationships/oleObject" Target="../embeddings/oleObject52.bin"/><Relationship Id="rId10" Type="http://schemas.openxmlformats.org/officeDocument/2006/relationships/oleObject" Target="../embeddings/oleObject45.bin"/><Relationship Id="rId19" Type="http://schemas.openxmlformats.org/officeDocument/2006/relationships/oleObject" Target="../embeddings/oleObject50.bin"/><Relationship Id="rId4" Type="http://schemas.openxmlformats.org/officeDocument/2006/relationships/oleObject" Target="../embeddings/oleObject42.bin"/><Relationship Id="rId9" Type="http://schemas.openxmlformats.org/officeDocument/2006/relationships/image" Target="../media/image45.emf"/><Relationship Id="rId14" Type="http://schemas.openxmlformats.org/officeDocument/2006/relationships/oleObject" Target="../embeddings/oleObject47.bin"/><Relationship Id="rId22" Type="http://schemas.openxmlformats.org/officeDocument/2006/relationships/image" Target="../media/image49.w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wmf"/><Relationship Id="rId3" Type="http://schemas.openxmlformats.org/officeDocument/2006/relationships/image" Target="../media/image4.png"/><Relationship Id="rId7" Type="http://schemas.openxmlformats.org/officeDocument/2006/relationships/oleObject" Target="../embeddings/oleObject54.bin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55.wmf"/><Relationship Id="rId11" Type="http://schemas.openxmlformats.org/officeDocument/2006/relationships/image" Target="../media/image19.png"/><Relationship Id="rId5" Type="http://schemas.openxmlformats.org/officeDocument/2006/relationships/oleObject" Target="../embeddings/oleObject53.bin"/><Relationship Id="rId10" Type="http://schemas.openxmlformats.org/officeDocument/2006/relationships/image" Target="../media/image57.wmf"/><Relationship Id="rId4" Type="http://schemas.openxmlformats.org/officeDocument/2006/relationships/image" Target="../media/image54.png"/><Relationship Id="rId9" Type="http://schemas.openxmlformats.org/officeDocument/2006/relationships/oleObject" Target="../embeddings/oleObject55.bin"/></Relationships>
</file>

<file path=ppt/slides/_rels/slide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62.emf"/><Relationship Id="rId18" Type="http://schemas.openxmlformats.org/officeDocument/2006/relationships/oleObject" Target="../embeddings/oleObject63.bin"/><Relationship Id="rId26" Type="http://schemas.openxmlformats.org/officeDocument/2006/relationships/oleObject" Target="../embeddings/oleObject67.bin"/><Relationship Id="rId3" Type="http://schemas.openxmlformats.org/officeDocument/2006/relationships/image" Target="../media/image4.png"/><Relationship Id="rId21" Type="http://schemas.openxmlformats.org/officeDocument/2006/relationships/image" Target="../media/image66.emf"/><Relationship Id="rId34" Type="http://schemas.openxmlformats.org/officeDocument/2006/relationships/image" Target="../media/image2.png"/><Relationship Id="rId7" Type="http://schemas.openxmlformats.org/officeDocument/2006/relationships/image" Target="../media/image59.emf"/><Relationship Id="rId12" Type="http://schemas.openxmlformats.org/officeDocument/2006/relationships/oleObject" Target="../embeddings/oleObject60.bin"/><Relationship Id="rId17" Type="http://schemas.openxmlformats.org/officeDocument/2006/relationships/image" Target="../media/image64.emf"/><Relationship Id="rId25" Type="http://schemas.openxmlformats.org/officeDocument/2006/relationships/image" Target="../media/image68.emf"/><Relationship Id="rId33" Type="http://schemas.openxmlformats.org/officeDocument/2006/relationships/image" Target="../media/image72.emf"/><Relationship Id="rId2" Type="http://schemas.openxmlformats.org/officeDocument/2006/relationships/slideLayout" Target="../slideLayouts/slideLayout12.xml"/><Relationship Id="rId16" Type="http://schemas.openxmlformats.org/officeDocument/2006/relationships/oleObject" Target="../embeddings/oleObject62.bin"/><Relationship Id="rId20" Type="http://schemas.openxmlformats.org/officeDocument/2006/relationships/oleObject" Target="../embeddings/oleObject64.bin"/><Relationship Id="rId29" Type="http://schemas.openxmlformats.org/officeDocument/2006/relationships/image" Target="../media/image70.emf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57.bin"/><Relationship Id="rId11" Type="http://schemas.openxmlformats.org/officeDocument/2006/relationships/image" Target="../media/image61.emf"/><Relationship Id="rId24" Type="http://schemas.openxmlformats.org/officeDocument/2006/relationships/oleObject" Target="../embeddings/oleObject66.bin"/><Relationship Id="rId32" Type="http://schemas.openxmlformats.org/officeDocument/2006/relationships/oleObject" Target="../embeddings/oleObject70.bin"/><Relationship Id="rId5" Type="http://schemas.openxmlformats.org/officeDocument/2006/relationships/image" Target="../media/image58.emf"/><Relationship Id="rId15" Type="http://schemas.openxmlformats.org/officeDocument/2006/relationships/image" Target="../media/image63.emf"/><Relationship Id="rId23" Type="http://schemas.openxmlformats.org/officeDocument/2006/relationships/image" Target="../media/image67.emf"/><Relationship Id="rId28" Type="http://schemas.openxmlformats.org/officeDocument/2006/relationships/oleObject" Target="../embeddings/oleObject68.bin"/><Relationship Id="rId10" Type="http://schemas.openxmlformats.org/officeDocument/2006/relationships/oleObject" Target="../embeddings/oleObject59.bin"/><Relationship Id="rId19" Type="http://schemas.openxmlformats.org/officeDocument/2006/relationships/image" Target="../media/image65.emf"/><Relationship Id="rId31" Type="http://schemas.openxmlformats.org/officeDocument/2006/relationships/image" Target="../media/image71.emf"/><Relationship Id="rId4" Type="http://schemas.openxmlformats.org/officeDocument/2006/relationships/oleObject" Target="../embeddings/oleObject56.bin"/><Relationship Id="rId9" Type="http://schemas.openxmlformats.org/officeDocument/2006/relationships/image" Target="../media/image60.emf"/><Relationship Id="rId14" Type="http://schemas.openxmlformats.org/officeDocument/2006/relationships/oleObject" Target="../embeddings/oleObject61.bin"/><Relationship Id="rId22" Type="http://schemas.openxmlformats.org/officeDocument/2006/relationships/oleObject" Target="../embeddings/oleObject65.bin"/><Relationship Id="rId27" Type="http://schemas.openxmlformats.org/officeDocument/2006/relationships/image" Target="../media/image69.emf"/><Relationship Id="rId30" Type="http://schemas.openxmlformats.org/officeDocument/2006/relationships/oleObject" Target="../embeddings/oleObject69.bin"/><Relationship Id="rId8" Type="http://schemas.openxmlformats.org/officeDocument/2006/relationships/oleObject" Target="../embeddings/oleObject58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03" name="Picture 15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04" name="Picture 16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05" name="Picture 17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06" name="Picture 18" descr="xsf"/>
          <p:cNvPicPr>
            <a:picLocks noChangeAspect="1" noChangeArrowheads="1"/>
          </p:cNvPicPr>
          <p:nvPr/>
        </p:nvPicPr>
        <p:blipFill>
          <a:blip r:embed="rId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07" name="Picture 19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08" name="Picture 20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09" name="Picture 21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10" name="Picture 22" descr="xsf"/>
          <p:cNvPicPr>
            <a:picLocks noChangeAspect="1" noChangeArrowheads="1"/>
          </p:cNvPicPr>
          <p:nvPr/>
        </p:nvPicPr>
        <p:blipFill>
          <a:blip r:embed="rId2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11" name="Picture 23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12" name="Picture 24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13" name="Picture 25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14" name="Picture 26" descr="xsf"/>
          <p:cNvPicPr>
            <a:picLocks noChangeAspect="1" noChangeArrowheads="1"/>
          </p:cNvPicPr>
          <p:nvPr/>
        </p:nvPicPr>
        <p:blipFill>
          <a:blip r:embed="rId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15" name="Picture 27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16" name="Picture 28" descr="xsf"/>
          <p:cNvPicPr>
            <a:picLocks noChangeAspect="1" noChangeArrowheads="1"/>
          </p:cNvPicPr>
          <p:nvPr/>
        </p:nvPicPr>
        <p:blipFill>
          <a:blip r:embed="rId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17" name="Picture 29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18" name="Picture 30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19" name="Picture 31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20" name="Picture 32" descr="xsf"/>
          <p:cNvPicPr>
            <a:picLocks noChangeAspect="1" noChangeArrowheads="1"/>
          </p:cNvPicPr>
          <p:nvPr/>
        </p:nvPicPr>
        <p:blipFill>
          <a:blip r:embed="rId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21" name="Picture 33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292" name="Rectangle 4"/>
          <p:cNvSpPr>
            <a:spLocks noChangeArrowheads="1"/>
          </p:cNvSpPr>
          <p:nvPr/>
        </p:nvSpPr>
        <p:spPr bwMode="auto">
          <a:xfrm>
            <a:off x="531813" y="717550"/>
            <a:ext cx="4706937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r>
              <a:rPr lang="en-US" altLang="zh-CN" sz="3200">
                <a:solidFill>
                  <a:srgbClr val="000099"/>
                </a:solidFill>
              </a:rPr>
              <a:t>§4.2  </a:t>
            </a:r>
            <a:r>
              <a:rPr lang="zh-CN" altLang="en-US" sz="3200">
                <a:solidFill>
                  <a:srgbClr val="000099"/>
                </a:solidFill>
              </a:rPr>
              <a:t>复变函数项级数</a:t>
            </a:r>
            <a:endParaRPr lang="en-US" altLang="zh-CN" sz="3200">
              <a:solidFill>
                <a:srgbClr val="000099"/>
              </a:solidFill>
            </a:endParaRPr>
          </a:p>
        </p:txBody>
      </p:sp>
      <p:grpSp>
        <p:nvGrpSpPr>
          <p:cNvPr id="12302" name="Group 14"/>
          <p:cNvGrpSpPr>
            <a:grpSpLocks/>
          </p:cNvGrpSpPr>
          <p:nvPr/>
        </p:nvGrpSpPr>
        <p:grpSpPr bwMode="auto">
          <a:xfrm>
            <a:off x="954088" y="1490663"/>
            <a:ext cx="3784600" cy="1700212"/>
            <a:chOff x="601" y="939"/>
            <a:chExt cx="2384" cy="1071"/>
          </a:xfrm>
        </p:grpSpPr>
        <p:sp>
          <p:nvSpPr>
            <p:cNvPr id="12293" name="Rectangle 5"/>
            <p:cNvSpPr>
              <a:spLocks noChangeArrowheads="1"/>
            </p:cNvSpPr>
            <p:nvPr/>
          </p:nvSpPr>
          <p:spPr bwMode="auto">
            <a:xfrm>
              <a:off x="602" y="939"/>
              <a:ext cx="1887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 sz="2800">
                  <a:solidFill>
                    <a:srgbClr val="000099"/>
                  </a:solidFill>
                </a:rPr>
                <a:t>一、基本概念</a:t>
              </a:r>
              <a:endParaRPr kumimoji="1" lang="en-US" altLang="zh-CN" sz="2800">
                <a:solidFill>
                  <a:srgbClr val="000099"/>
                </a:solidFill>
              </a:endParaRPr>
            </a:p>
          </p:txBody>
        </p:sp>
        <p:sp>
          <p:nvSpPr>
            <p:cNvPr id="12294" name="Rectangle 6"/>
            <p:cNvSpPr>
              <a:spLocks noChangeArrowheads="1"/>
            </p:cNvSpPr>
            <p:nvPr/>
          </p:nvSpPr>
          <p:spPr bwMode="auto">
            <a:xfrm>
              <a:off x="602" y="1312"/>
              <a:ext cx="191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 sz="2800">
                  <a:solidFill>
                    <a:srgbClr val="000099"/>
                  </a:solidFill>
                </a:rPr>
                <a:t>二、</a:t>
              </a:r>
              <a:r>
                <a:rPr lang="zh-CN" altLang="en-US" sz="2800">
                  <a:solidFill>
                    <a:srgbClr val="000099"/>
                  </a:solidFill>
                </a:rPr>
                <a:t>幂级数</a:t>
              </a:r>
            </a:p>
          </p:txBody>
        </p:sp>
        <p:sp>
          <p:nvSpPr>
            <p:cNvPr id="12301" name="Rectangle 13"/>
            <p:cNvSpPr>
              <a:spLocks noChangeArrowheads="1"/>
            </p:cNvSpPr>
            <p:nvPr/>
          </p:nvSpPr>
          <p:spPr bwMode="auto">
            <a:xfrm>
              <a:off x="601" y="1683"/>
              <a:ext cx="238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 sz="2800">
                  <a:solidFill>
                    <a:srgbClr val="000099"/>
                  </a:solidFill>
                </a:rPr>
                <a:t>三、</a:t>
              </a:r>
              <a:r>
                <a:rPr lang="zh-CN" altLang="en-US" sz="2800">
                  <a:solidFill>
                    <a:srgbClr val="000099"/>
                  </a:solidFill>
                </a:rPr>
                <a:t>幂级数的性质</a:t>
              </a:r>
            </a:p>
          </p:txBody>
        </p:sp>
      </p:grpSp>
      <p:pic>
        <p:nvPicPr>
          <p:cNvPr id="12322" name="Picture 3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23" name="Picture 3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2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52" name="Picture 4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153" name="Picture 4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154" name="Picture 4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155" name="Picture 4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156" name="Picture 4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157" name="Picture 4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158" name="Picture 4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159" name="Picture 47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160" name="Picture 4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161" name="Picture 4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162" name="Picture 5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163" name="Picture 51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164" name="Picture 5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165" name="Picture 5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166" name="Picture 5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167" name="Picture 5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168" name="Picture 5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169" name="Picture 57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0144" name="Object 32"/>
          <p:cNvGraphicFramePr>
            <a:graphicFrameLocks/>
          </p:cNvGraphicFramePr>
          <p:nvPr/>
        </p:nvGraphicFramePr>
        <p:xfrm>
          <a:off x="6224588" y="1265238"/>
          <a:ext cx="2552700" cy="798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178" name="公式" r:id="rId4" imgW="2552400" imgH="799920" progId="Equation.3">
                  <p:embed/>
                </p:oleObj>
              </mc:Choice>
              <mc:Fallback>
                <p:oleObj name="公式" r:id="rId4" imgW="2552400" imgH="799920" progId="Equation.3">
                  <p:embed/>
                  <p:pic>
                    <p:nvPicPr>
                      <p:cNvPr id="0" name="Object 32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24588" y="1265238"/>
                        <a:ext cx="2552700" cy="7985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90146" name="Group 34"/>
          <p:cNvGrpSpPr>
            <a:grpSpLocks/>
          </p:cNvGrpSpPr>
          <p:nvPr/>
        </p:nvGrpSpPr>
        <p:grpSpPr bwMode="auto">
          <a:xfrm>
            <a:off x="533400" y="1438275"/>
            <a:ext cx="5654675" cy="457200"/>
            <a:chOff x="336" y="906"/>
            <a:chExt cx="3562" cy="288"/>
          </a:xfrm>
        </p:grpSpPr>
        <p:graphicFrame>
          <p:nvGraphicFramePr>
            <p:cNvPr id="90145" name="Object 33"/>
            <p:cNvGraphicFramePr>
              <a:graphicFrameLocks/>
            </p:cNvGraphicFramePr>
            <p:nvPr/>
          </p:nvGraphicFramePr>
          <p:xfrm>
            <a:off x="2106" y="907"/>
            <a:ext cx="1792" cy="2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0179" name="公式" r:id="rId6" imgW="2844720" imgH="444240" progId="Equation.3">
                    <p:embed/>
                  </p:oleObj>
                </mc:Choice>
                <mc:Fallback>
                  <p:oleObj name="公式" r:id="rId6" imgW="2844720" imgH="444240" progId="Equation.3">
                    <p:embed/>
                    <p:pic>
                      <p:nvPicPr>
                        <p:cNvPr id="0" name="Object 3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06" y="907"/>
                          <a:ext cx="1792" cy="28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0119" name="Rectangle 7"/>
            <p:cNvSpPr>
              <a:spLocks noChangeArrowheads="1"/>
            </p:cNvSpPr>
            <p:nvPr/>
          </p:nvSpPr>
          <p:spPr bwMode="auto">
            <a:xfrm>
              <a:off x="660" y="925"/>
              <a:ext cx="1887" cy="2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pPr>
                <a:lnSpc>
                  <a:spcPct val="90000"/>
                </a:lnSpc>
                <a:spcAft>
                  <a:spcPct val="50000"/>
                </a:spcAft>
                <a:buClr>
                  <a:srgbClr val="A31221"/>
                </a:buClr>
                <a:buSzPct val="75000"/>
                <a:buFont typeface="Wingdings 3" panose="05040102010807070707" pitchFamily="18" charset="2"/>
                <a:buNone/>
              </a:pPr>
              <a:r>
                <a:rPr lang="zh-CN" altLang="en-US"/>
                <a:t>级数的部分和为</a:t>
              </a:r>
            </a:p>
          </p:txBody>
        </p:sp>
        <p:sp>
          <p:nvSpPr>
            <p:cNvPr id="90120" name="Rectangle 8"/>
            <p:cNvSpPr>
              <a:spLocks noChangeArrowheads="1"/>
            </p:cNvSpPr>
            <p:nvPr/>
          </p:nvSpPr>
          <p:spPr bwMode="auto">
            <a:xfrm>
              <a:off x="336" y="906"/>
              <a:ext cx="40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r>
                <a:rPr lang="zh-CN" altLang="en-US">
                  <a:solidFill>
                    <a:srgbClr val="0000FF"/>
                  </a:solidFill>
                </a:rPr>
                <a:t>解</a:t>
              </a:r>
            </a:p>
          </p:txBody>
        </p:sp>
      </p:grpSp>
      <p:grpSp>
        <p:nvGrpSpPr>
          <p:cNvPr id="90174" name="Group 62"/>
          <p:cNvGrpSpPr>
            <a:grpSpLocks/>
          </p:cNvGrpSpPr>
          <p:nvPr/>
        </p:nvGrpSpPr>
        <p:grpSpPr bwMode="auto">
          <a:xfrm>
            <a:off x="403225" y="490538"/>
            <a:ext cx="8702675" cy="790575"/>
            <a:chOff x="254" y="309"/>
            <a:chExt cx="5482" cy="498"/>
          </a:xfrm>
        </p:grpSpPr>
        <p:graphicFrame>
          <p:nvGraphicFramePr>
            <p:cNvPr id="90173" name="Object 61"/>
            <p:cNvGraphicFramePr>
              <a:graphicFrameLocks noChangeAspect="1"/>
            </p:cNvGraphicFramePr>
            <p:nvPr/>
          </p:nvGraphicFramePr>
          <p:xfrm>
            <a:off x="313" y="309"/>
            <a:ext cx="5423" cy="49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0180" name="位图图像" r:id="rId8" imgW="8609524" imgH="790476" progId="Paint.Picture">
                    <p:embed/>
                  </p:oleObj>
                </mc:Choice>
                <mc:Fallback>
                  <p:oleObj name="位图图像" r:id="rId8" imgW="8609524" imgH="790476" progId="Paint.Picture">
                    <p:embed/>
                    <p:pic>
                      <p:nvPicPr>
                        <p:cNvPr id="0" name="Object 6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lum contrast="3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3" y="309"/>
                          <a:ext cx="5423" cy="49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0125" name="Text Box 13"/>
            <p:cNvSpPr txBox="1">
              <a:spLocks noChangeArrowheads="1"/>
            </p:cNvSpPr>
            <p:nvPr/>
          </p:nvSpPr>
          <p:spPr bwMode="auto">
            <a:xfrm>
              <a:off x="254" y="374"/>
              <a:ext cx="256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zh-CN" sz="1000">
                  <a:solidFill>
                    <a:srgbClr val="FF0000"/>
                  </a:solidFill>
                  <a:cs typeface="Times New Roman" panose="02020603050405020304" pitchFamily="18" charset="0"/>
                </a:rPr>
                <a:t>▲</a:t>
              </a:r>
            </a:p>
          </p:txBody>
        </p:sp>
      </p:grpSp>
      <p:graphicFrame>
        <p:nvGraphicFramePr>
          <p:cNvPr id="90128" name="Object 16"/>
          <p:cNvGraphicFramePr>
            <a:graphicFrameLocks/>
          </p:cNvGraphicFramePr>
          <p:nvPr/>
        </p:nvGraphicFramePr>
        <p:xfrm>
          <a:off x="5446713" y="2265363"/>
          <a:ext cx="2260600" cy="611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181" name="公式" r:id="rId10" imgW="2260440" imgH="609480" progId="Equation.3">
                  <p:embed/>
                </p:oleObj>
              </mc:Choice>
              <mc:Fallback>
                <p:oleObj name="公式" r:id="rId10" imgW="2260440" imgH="609480" progId="Equation.3">
                  <p:embed/>
                  <p:pic>
                    <p:nvPicPr>
                      <p:cNvPr id="0" name="Object 16"/>
                      <p:cNvPicPr>
                        <a:picLocks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46713" y="2265363"/>
                        <a:ext cx="2260600" cy="6111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0129" name="Rectangle 17"/>
          <p:cNvSpPr>
            <a:spLocks noChangeArrowheads="1"/>
          </p:cNvSpPr>
          <p:nvPr/>
        </p:nvSpPr>
        <p:spPr bwMode="auto">
          <a:xfrm>
            <a:off x="5148263" y="4017963"/>
            <a:ext cx="2260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>
                <a:solidFill>
                  <a:schemeClr val="tx1"/>
                </a:solidFill>
              </a:rPr>
              <a:t>级数发散。</a:t>
            </a:r>
          </a:p>
        </p:txBody>
      </p:sp>
      <p:sp>
        <p:nvSpPr>
          <p:cNvPr id="90130" name="Rectangle 18"/>
          <p:cNvSpPr>
            <a:spLocks noChangeArrowheads="1"/>
          </p:cNvSpPr>
          <p:nvPr/>
        </p:nvSpPr>
        <p:spPr bwMode="auto">
          <a:xfrm>
            <a:off x="5980113" y="3122613"/>
            <a:ext cx="2311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>
                <a:solidFill>
                  <a:schemeClr val="tx1"/>
                </a:solidFill>
              </a:rPr>
              <a:t>级数收敛；</a:t>
            </a:r>
          </a:p>
        </p:txBody>
      </p:sp>
      <p:grpSp>
        <p:nvGrpSpPr>
          <p:cNvPr id="90151" name="Group 39"/>
          <p:cNvGrpSpPr>
            <a:grpSpLocks/>
          </p:cNvGrpSpPr>
          <p:nvPr/>
        </p:nvGrpSpPr>
        <p:grpSpPr bwMode="auto">
          <a:xfrm>
            <a:off x="2352675" y="5524500"/>
            <a:ext cx="4191000" cy="828675"/>
            <a:chOff x="1482" y="3480"/>
            <a:chExt cx="2640" cy="522"/>
          </a:xfrm>
        </p:grpSpPr>
        <p:sp>
          <p:nvSpPr>
            <p:cNvPr id="90142" name="Rectangle 30"/>
            <p:cNvSpPr>
              <a:spLocks noChangeArrowheads="1"/>
            </p:cNvSpPr>
            <p:nvPr/>
          </p:nvSpPr>
          <p:spPr bwMode="auto">
            <a:xfrm>
              <a:off x="1482" y="3480"/>
              <a:ext cx="2640" cy="522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90134" name="Object 22"/>
            <p:cNvGraphicFramePr>
              <a:graphicFrameLocks/>
            </p:cNvGraphicFramePr>
            <p:nvPr/>
          </p:nvGraphicFramePr>
          <p:xfrm>
            <a:off x="1515" y="3498"/>
            <a:ext cx="2575" cy="4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0182" name="公式" r:id="rId12" imgW="4089240" imgH="787320" progId="Equation.3">
                    <p:embed/>
                  </p:oleObj>
                </mc:Choice>
                <mc:Fallback>
                  <p:oleObj name="公式" r:id="rId12" imgW="4089240" imgH="787320" progId="Equation.3">
                    <p:embed/>
                    <p:pic>
                      <p:nvPicPr>
                        <p:cNvPr id="0" name="Object 22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15" y="3498"/>
                          <a:ext cx="2575" cy="49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90136" name="Object 24"/>
          <p:cNvGraphicFramePr>
            <a:graphicFrameLocks/>
          </p:cNvGraphicFramePr>
          <p:nvPr/>
        </p:nvGraphicFramePr>
        <p:xfrm>
          <a:off x="3432175" y="2990850"/>
          <a:ext cx="2438400" cy="738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183" name="公式" r:id="rId14" imgW="2438280" imgH="736560" progId="Equation.3">
                  <p:embed/>
                </p:oleObj>
              </mc:Choice>
              <mc:Fallback>
                <p:oleObj name="公式" r:id="rId14" imgW="2438280" imgH="736560" progId="Equation.3">
                  <p:embed/>
                  <p:pic>
                    <p:nvPicPr>
                      <p:cNvPr id="0" name="Object 24"/>
                      <p:cNvPicPr>
                        <a:picLocks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32175" y="2990850"/>
                        <a:ext cx="2438400" cy="7381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90147" name="Group 35"/>
          <p:cNvGrpSpPr>
            <a:grpSpLocks/>
          </p:cNvGrpSpPr>
          <p:nvPr/>
        </p:nvGrpSpPr>
        <p:grpSpPr bwMode="auto">
          <a:xfrm>
            <a:off x="1049338" y="2263775"/>
            <a:ext cx="4189412" cy="611188"/>
            <a:chOff x="661" y="1426"/>
            <a:chExt cx="2639" cy="385"/>
          </a:xfrm>
        </p:grpSpPr>
        <p:sp>
          <p:nvSpPr>
            <p:cNvPr id="90126" name="Rectangle 14"/>
            <p:cNvSpPr>
              <a:spLocks noChangeArrowheads="1"/>
            </p:cNvSpPr>
            <p:nvPr/>
          </p:nvSpPr>
          <p:spPr bwMode="auto">
            <a:xfrm>
              <a:off x="661" y="1432"/>
              <a:ext cx="185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en-US" altLang="zh-CN">
                  <a:solidFill>
                    <a:schemeClr val="tx1"/>
                  </a:solidFill>
                </a:rPr>
                <a:t>(1) </a:t>
              </a:r>
              <a:r>
                <a:rPr kumimoji="1" lang="zh-CN" altLang="en-US">
                  <a:solidFill>
                    <a:schemeClr val="tx1"/>
                  </a:solidFill>
                </a:rPr>
                <a:t>当           时，</a:t>
              </a:r>
            </a:p>
          </p:txBody>
        </p:sp>
        <p:graphicFrame>
          <p:nvGraphicFramePr>
            <p:cNvPr id="90127" name="Object 15"/>
            <p:cNvGraphicFramePr>
              <a:graphicFrameLocks/>
            </p:cNvGraphicFramePr>
            <p:nvPr/>
          </p:nvGraphicFramePr>
          <p:xfrm>
            <a:off x="1223" y="1488"/>
            <a:ext cx="481" cy="2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0184" name="公式" r:id="rId16" imgW="761760" imgH="342720" progId="Equation.3">
                    <p:embed/>
                  </p:oleObj>
                </mc:Choice>
                <mc:Fallback>
                  <p:oleObj name="公式" r:id="rId16" imgW="761760" imgH="342720" progId="Equation.3">
                    <p:embed/>
                    <p:pic>
                      <p:nvPicPr>
                        <p:cNvPr id="0" name="Object 15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23" y="1488"/>
                          <a:ext cx="481" cy="21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0137" name="Object 25"/>
            <p:cNvGraphicFramePr>
              <a:graphicFrameLocks/>
            </p:cNvGraphicFramePr>
            <p:nvPr/>
          </p:nvGraphicFramePr>
          <p:xfrm>
            <a:off x="2068" y="1426"/>
            <a:ext cx="1232" cy="38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0185" name="公式" r:id="rId18" imgW="1955520" imgH="609480" progId="Equation.3">
                    <p:embed/>
                  </p:oleObj>
                </mc:Choice>
                <mc:Fallback>
                  <p:oleObj name="公式" r:id="rId18" imgW="1955520" imgH="609480" progId="Equation.3">
                    <p:embed/>
                    <p:pic>
                      <p:nvPicPr>
                        <p:cNvPr id="0" name="Object 25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68" y="1426"/>
                          <a:ext cx="1232" cy="38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90150" name="Group 38"/>
          <p:cNvGrpSpPr>
            <a:grpSpLocks/>
          </p:cNvGrpSpPr>
          <p:nvPr/>
        </p:nvGrpSpPr>
        <p:grpSpPr bwMode="auto">
          <a:xfrm>
            <a:off x="4583113" y="4589463"/>
            <a:ext cx="2894012" cy="738187"/>
            <a:chOff x="2887" y="2891"/>
            <a:chExt cx="1823" cy="465"/>
          </a:xfrm>
        </p:grpSpPr>
        <p:sp>
          <p:nvSpPr>
            <p:cNvPr id="90138" name="Rectangle 26"/>
            <p:cNvSpPr>
              <a:spLocks noChangeArrowheads="1"/>
            </p:cNvSpPr>
            <p:nvPr/>
          </p:nvSpPr>
          <p:spPr bwMode="auto">
            <a:xfrm>
              <a:off x="2887" y="2970"/>
              <a:ext cx="116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/>
                <a:t>和函数为</a:t>
              </a:r>
            </a:p>
          </p:txBody>
        </p:sp>
        <p:graphicFrame>
          <p:nvGraphicFramePr>
            <p:cNvPr id="90139" name="Object 27"/>
            <p:cNvGraphicFramePr>
              <a:graphicFrameLocks/>
            </p:cNvGraphicFramePr>
            <p:nvPr/>
          </p:nvGraphicFramePr>
          <p:xfrm>
            <a:off x="3750" y="2891"/>
            <a:ext cx="960" cy="46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0186" name="公式" r:id="rId20" imgW="1523880" imgH="736560" progId="Equation.3">
                    <p:embed/>
                  </p:oleObj>
                </mc:Choice>
                <mc:Fallback>
                  <p:oleObj name="公式" r:id="rId20" imgW="1523880" imgH="736560" progId="Equation.3">
                    <p:embed/>
                    <p:pic>
                      <p:nvPicPr>
                        <p:cNvPr id="0" name="Object 27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2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50" y="2891"/>
                          <a:ext cx="960" cy="46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90148" name="Group 36"/>
          <p:cNvGrpSpPr>
            <a:grpSpLocks/>
          </p:cNvGrpSpPr>
          <p:nvPr/>
        </p:nvGrpSpPr>
        <p:grpSpPr bwMode="auto">
          <a:xfrm>
            <a:off x="1049338" y="4006850"/>
            <a:ext cx="4037012" cy="611188"/>
            <a:chOff x="661" y="2524"/>
            <a:chExt cx="2543" cy="385"/>
          </a:xfrm>
        </p:grpSpPr>
        <p:sp>
          <p:nvSpPr>
            <p:cNvPr id="90132" name="Rectangle 20"/>
            <p:cNvSpPr>
              <a:spLocks noChangeArrowheads="1"/>
            </p:cNvSpPr>
            <p:nvPr/>
          </p:nvSpPr>
          <p:spPr bwMode="auto">
            <a:xfrm>
              <a:off x="661" y="2531"/>
              <a:ext cx="18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en-US" altLang="zh-CN">
                  <a:solidFill>
                    <a:schemeClr val="tx1"/>
                  </a:solidFill>
                </a:rPr>
                <a:t>(2) </a:t>
              </a:r>
              <a:r>
                <a:rPr kumimoji="1" lang="zh-CN" altLang="en-US">
                  <a:solidFill>
                    <a:schemeClr val="tx1"/>
                  </a:solidFill>
                </a:rPr>
                <a:t>当           时，</a:t>
              </a:r>
            </a:p>
          </p:txBody>
        </p:sp>
        <p:graphicFrame>
          <p:nvGraphicFramePr>
            <p:cNvPr id="90135" name="Object 23"/>
            <p:cNvGraphicFramePr>
              <a:graphicFrameLocks/>
            </p:cNvGraphicFramePr>
            <p:nvPr/>
          </p:nvGraphicFramePr>
          <p:xfrm>
            <a:off x="1222" y="2579"/>
            <a:ext cx="481" cy="2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0187" name="公式" r:id="rId22" imgW="761760" imgH="342720" progId="Equation.3">
                    <p:embed/>
                  </p:oleObj>
                </mc:Choice>
                <mc:Fallback>
                  <p:oleObj name="公式" r:id="rId22" imgW="761760" imgH="342720" progId="Equation.3">
                    <p:embed/>
                    <p:pic>
                      <p:nvPicPr>
                        <p:cNvPr id="0" name="Object 23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2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22" y="2579"/>
                          <a:ext cx="481" cy="21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0140" name="Object 28"/>
            <p:cNvGraphicFramePr>
              <a:graphicFrameLocks/>
            </p:cNvGraphicFramePr>
            <p:nvPr/>
          </p:nvGraphicFramePr>
          <p:xfrm>
            <a:off x="2068" y="2524"/>
            <a:ext cx="1136" cy="38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0188" name="公式" r:id="rId24" imgW="1803240" imgH="609480" progId="Equation.3">
                    <p:embed/>
                  </p:oleObj>
                </mc:Choice>
                <mc:Fallback>
                  <p:oleObj name="公式" r:id="rId24" imgW="1803240" imgH="609480" progId="Equation.3">
                    <p:embed/>
                    <p:pic>
                      <p:nvPicPr>
                        <p:cNvPr id="0" name="Object 28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2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68" y="2524"/>
                          <a:ext cx="1136" cy="38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90149" name="Group 37"/>
          <p:cNvGrpSpPr>
            <a:grpSpLocks/>
          </p:cNvGrpSpPr>
          <p:nvPr/>
        </p:nvGrpSpPr>
        <p:grpSpPr bwMode="auto">
          <a:xfrm>
            <a:off x="1050925" y="4718050"/>
            <a:ext cx="3386138" cy="465138"/>
            <a:chOff x="662" y="2972"/>
            <a:chExt cx="2133" cy="293"/>
          </a:xfrm>
        </p:grpSpPr>
        <p:sp>
          <p:nvSpPr>
            <p:cNvPr id="90131" name="Rectangle 19"/>
            <p:cNvSpPr>
              <a:spLocks noChangeArrowheads="1"/>
            </p:cNvSpPr>
            <p:nvPr/>
          </p:nvSpPr>
          <p:spPr bwMode="auto">
            <a:xfrm>
              <a:off x="662" y="2972"/>
              <a:ext cx="185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>
                  <a:solidFill>
                    <a:schemeClr val="tx1"/>
                  </a:solidFill>
                </a:rPr>
                <a:t>故级数收敛半径为</a:t>
              </a:r>
            </a:p>
          </p:txBody>
        </p:sp>
        <p:graphicFrame>
          <p:nvGraphicFramePr>
            <p:cNvPr id="90141" name="Object 29"/>
            <p:cNvGraphicFramePr>
              <a:graphicFrameLocks/>
            </p:cNvGraphicFramePr>
            <p:nvPr/>
          </p:nvGraphicFramePr>
          <p:xfrm>
            <a:off x="2283" y="3049"/>
            <a:ext cx="512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0189" name="公式" r:id="rId26" imgW="812520" imgH="342720" progId="Equation.3">
                    <p:embed/>
                  </p:oleObj>
                </mc:Choice>
                <mc:Fallback>
                  <p:oleObj name="公式" r:id="rId26" imgW="812520" imgH="342720" progId="Equation.3">
                    <p:embed/>
                    <p:pic>
                      <p:nvPicPr>
                        <p:cNvPr id="0" name="Object 2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83" y="3049"/>
                          <a:ext cx="512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90171" name="Picture 59"/>
          <p:cNvPicPr>
            <a:picLocks noChangeAspect="1" noChangeArrowheads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300" y="6343650"/>
            <a:ext cx="13335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175" name="Picture 63" descr="xsf"/>
          <p:cNvPicPr>
            <a:picLocks noChangeAspect="1" noChangeArrowheads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176" name="Picture 64" descr="xsf"/>
          <p:cNvPicPr>
            <a:picLocks noChangeAspect="1" noChangeArrowheads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90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90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90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90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90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90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90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90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90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90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000"/>
                                        <p:tgtEl>
                                          <p:spTgt spid="90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1000"/>
                                        <p:tgtEl>
                                          <p:spTgt spid="90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4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0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0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0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017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017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017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017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017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017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017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017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129" grpId="0"/>
      <p:bldP spid="9013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327" name="Picture 3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0328" name="Picture 4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0329" name="Picture 4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0330" name="Picture 42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0331" name="Picture 4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0332" name="Picture 4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0333" name="Picture 4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0334" name="Picture 46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0335" name="Picture 4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0336" name="Picture 4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0337" name="Picture 4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0338" name="Picture 50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0339" name="Picture 5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0340" name="Picture 52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0341" name="Picture 5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0342" name="Picture 5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0343" name="Picture 5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0344" name="Picture 56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0345" name="Picture 5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0290" name="Rectangle 2"/>
          <p:cNvSpPr>
            <a:spLocks noChangeArrowheads="1"/>
          </p:cNvSpPr>
          <p:nvPr/>
        </p:nvSpPr>
        <p:spPr bwMode="auto">
          <a:xfrm>
            <a:off x="536575" y="530225"/>
            <a:ext cx="25193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 sz="2800">
                <a:solidFill>
                  <a:srgbClr val="000099"/>
                </a:solidFill>
              </a:rPr>
              <a:t>二、</a:t>
            </a:r>
            <a:r>
              <a:rPr lang="zh-CN" altLang="en-US" sz="2800">
                <a:solidFill>
                  <a:srgbClr val="000099"/>
                </a:solidFill>
              </a:rPr>
              <a:t>幂级数</a:t>
            </a:r>
          </a:p>
        </p:txBody>
      </p:sp>
      <p:sp>
        <p:nvSpPr>
          <p:cNvPr id="140291" name="Rectangle 3"/>
          <p:cNvSpPr>
            <a:spLocks noChangeArrowheads="1"/>
          </p:cNvSpPr>
          <p:nvPr/>
        </p:nvSpPr>
        <p:spPr bwMode="auto">
          <a:xfrm>
            <a:off x="534988" y="1155700"/>
            <a:ext cx="34988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en-US" altLang="zh-CN">
                <a:solidFill>
                  <a:srgbClr val="000099"/>
                </a:solidFill>
              </a:rPr>
              <a:t>4. </a:t>
            </a:r>
            <a:r>
              <a:rPr kumimoji="1" lang="zh-CN" altLang="en-US">
                <a:solidFill>
                  <a:srgbClr val="000099"/>
                </a:solidFill>
              </a:rPr>
              <a:t>求收敛半径的方法</a:t>
            </a:r>
          </a:p>
        </p:txBody>
      </p:sp>
      <p:sp>
        <p:nvSpPr>
          <p:cNvPr id="140294" name="Rectangle 6"/>
          <p:cNvSpPr>
            <a:spLocks noChangeArrowheads="1"/>
          </p:cNvSpPr>
          <p:nvPr/>
        </p:nvSpPr>
        <p:spPr bwMode="auto">
          <a:xfrm>
            <a:off x="533400" y="2525713"/>
            <a:ext cx="17557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r>
              <a:rPr kumimoji="1" lang="en-US" altLang="zh-CN">
                <a:solidFill>
                  <a:schemeClr val="tx1"/>
                </a:solidFill>
              </a:rPr>
              <a:t>(1) </a:t>
            </a:r>
            <a:r>
              <a:rPr kumimoji="1" lang="zh-CN" altLang="en-US" u="sng">
                <a:solidFill>
                  <a:schemeClr val="folHlink"/>
                </a:solidFill>
                <a:ea typeface="楷体_GB2312" pitchFamily="49" charset="-122"/>
              </a:rPr>
              <a:t>比值法</a:t>
            </a:r>
          </a:p>
        </p:txBody>
      </p:sp>
      <p:grpSp>
        <p:nvGrpSpPr>
          <p:cNvPr id="140323" name="Group 35"/>
          <p:cNvGrpSpPr>
            <a:grpSpLocks/>
          </p:cNvGrpSpPr>
          <p:nvPr/>
        </p:nvGrpSpPr>
        <p:grpSpPr bwMode="auto">
          <a:xfrm>
            <a:off x="2219325" y="2368550"/>
            <a:ext cx="5946775" cy="838200"/>
            <a:chOff x="1398" y="1492"/>
            <a:chExt cx="3746" cy="528"/>
          </a:xfrm>
        </p:grpSpPr>
        <p:graphicFrame>
          <p:nvGraphicFramePr>
            <p:cNvPr id="140292" name="Object 4"/>
            <p:cNvGraphicFramePr>
              <a:graphicFrameLocks/>
            </p:cNvGraphicFramePr>
            <p:nvPr/>
          </p:nvGraphicFramePr>
          <p:xfrm>
            <a:off x="1882" y="1492"/>
            <a:ext cx="1327" cy="50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0351" name="公式" r:id="rId4" imgW="2108160" imgH="799920" progId="Equation.3">
                    <p:embed/>
                  </p:oleObj>
                </mc:Choice>
                <mc:Fallback>
                  <p:oleObj name="公式" r:id="rId4" imgW="2108160" imgH="799920" progId="Equation.3">
                    <p:embed/>
                    <p:pic>
                      <p:nvPicPr>
                        <p:cNvPr id="0" name="Object 4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82" y="1492"/>
                          <a:ext cx="1327" cy="50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40293" name="Object 5"/>
            <p:cNvGraphicFramePr>
              <a:graphicFrameLocks/>
            </p:cNvGraphicFramePr>
            <p:nvPr/>
          </p:nvGraphicFramePr>
          <p:xfrm>
            <a:off x="4505" y="1524"/>
            <a:ext cx="639" cy="4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0352" name="公式" r:id="rId6" imgW="1015920" imgH="787320" progId="Equation.3">
                    <p:embed/>
                  </p:oleObj>
                </mc:Choice>
                <mc:Fallback>
                  <p:oleObj name="公式" r:id="rId6" imgW="1015920" imgH="787320" progId="Equation.3">
                    <p:embed/>
                    <p:pic>
                      <p:nvPicPr>
                        <p:cNvPr id="0" name="Object 5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05" y="1524"/>
                          <a:ext cx="639" cy="4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40296" name="Rectangle 8"/>
            <p:cNvSpPr>
              <a:spLocks noChangeArrowheads="1"/>
            </p:cNvSpPr>
            <p:nvPr/>
          </p:nvSpPr>
          <p:spPr bwMode="auto">
            <a:xfrm>
              <a:off x="1398" y="1578"/>
              <a:ext cx="76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r>
                <a:rPr kumimoji="1" lang="zh-CN" altLang="en-US">
                  <a:solidFill>
                    <a:schemeClr val="tx1"/>
                  </a:solidFill>
                </a:rPr>
                <a:t>如果</a:t>
              </a:r>
            </a:p>
          </p:txBody>
        </p:sp>
        <p:sp>
          <p:nvSpPr>
            <p:cNvPr id="140297" name="Rectangle 9"/>
            <p:cNvSpPr>
              <a:spLocks noChangeArrowheads="1"/>
            </p:cNvSpPr>
            <p:nvPr/>
          </p:nvSpPr>
          <p:spPr bwMode="auto">
            <a:xfrm>
              <a:off x="3282" y="1584"/>
              <a:ext cx="160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r>
                <a:rPr kumimoji="1" lang="zh-CN" altLang="en-US">
                  <a:solidFill>
                    <a:schemeClr val="tx1"/>
                  </a:solidFill>
                </a:rPr>
                <a:t>则收敛半径为</a:t>
              </a:r>
              <a:endParaRPr kumimoji="1" lang="en-US" altLang="zh-CN">
                <a:solidFill>
                  <a:schemeClr val="tx1"/>
                </a:solidFill>
              </a:endParaRPr>
            </a:p>
          </p:txBody>
        </p:sp>
      </p:grpSp>
      <p:grpSp>
        <p:nvGrpSpPr>
          <p:cNvPr id="140322" name="Group 34"/>
          <p:cNvGrpSpPr>
            <a:grpSpLocks/>
          </p:cNvGrpSpPr>
          <p:nvPr/>
        </p:nvGrpSpPr>
        <p:grpSpPr bwMode="auto">
          <a:xfrm>
            <a:off x="850900" y="1619250"/>
            <a:ext cx="3713163" cy="825500"/>
            <a:chOff x="536" y="1020"/>
            <a:chExt cx="2339" cy="520"/>
          </a:xfrm>
        </p:grpSpPr>
        <p:sp>
          <p:nvSpPr>
            <p:cNvPr id="140298" name="Rectangle 10"/>
            <p:cNvSpPr>
              <a:spLocks noChangeArrowheads="1"/>
            </p:cNvSpPr>
            <p:nvPr/>
          </p:nvSpPr>
          <p:spPr bwMode="auto">
            <a:xfrm>
              <a:off x="536" y="1141"/>
              <a:ext cx="233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>
                  <a:solidFill>
                    <a:schemeClr val="tx1"/>
                  </a:solidFill>
                </a:rPr>
                <a:t>对于幂级数             ，有</a:t>
              </a:r>
            </a:p>
          </p:txBody>
        </p:sp>
        <p:graphicFrame>
          <p:nvGraphicFramePr>
            <p:cNvPr id="140299" name="Object 11"/>
            <p:cNvGraphicFramePr>
              <a:graphicFrameLocks/>
            </p:cNvGraphicFramePr>
            <p:nvPr/>
          </p:nvGraphicFramePr>
          <p:xfrm>
            <a:off x="1589" y="1020"/>
            <a:ext cx="601" cy="5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0353" name="公式" r:id="rId8" imgW="952200" imgH="825480" progId="Equation.3">
                    <p:embed/>
                  </p:oleObj>
                </mc:Choice>
                <mc:Fallback>
                  <p:oleObj name="公式" r:id="rId8" imgW="952200" imgH="825480" progId="Equation.3">
                    <p:embed/>
                    <p:pic>
                      <p:nvPicPr>
                        <p:cNvPr id="0" name="Object 1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89" y="1020"/>
                          <a:ext cx="601" cy="52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40304" name="Rectangle 16"/>
          <p:cNvSpPr>
            <a:spLocks noChangeArrowheads="1"/>
          </p:cNvSpPr>
          <p:nvPr/>
        </p:nvSpPr>
        <p:spPr bwMode="auto">
          <a:xfrm>
            <a:off x="974725" y="3381375"/>
            <a:ext cx="12731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>
                <a:solidFill>
                  <a:srgbClr val="0000FF"/>
                </a:solidFill>
              </a:rPr>
              <a:t>推导</a:t>
            </a:r>
            <a:endParaRPr kumimoji="1" lang="en-US" altLang="zh-CN">
              <a:solidFill>
                <a:srgbClr val="0000FF"/>
              </a:solidFill>
            </a:endParaRPr>
          </a:p>
        </p:txBody>
      </p:sp>
      <p:grpSp>
        <p:nvGrpSpPr>
          <p:cNvPr id="140324" name="Group 36"/>
          <p:cNvGrpSpPr>
            <a:grpSpLocks/>
          </p:cNvGrpSpPr>
          <p:nvPr/>
        </p:nvGrpSpPr>
        <p:grpSpPr bwMode="auto">
          <a:xfrm>
            <a:off x="1820863" y="3227388"/>
            <a:ext cx="3241675" cy="825500"/>
            <a:chOff x="1147" y="2033"/>
            <a:chExt cx="2042" cy="520"/>
          </a:xfrm>
        </p:grpSpPr>
        <p:sp>
          <p:nvSpPr>
            <p:cNvPr id="140305" name="Rectangle 17"/>
            <p:cNvSpPr>
              <a:spLocks noChangeArrowheads="1"/>
            </p:cNvSpPr>
            <p:nvPr/>
          </p:nvSpPr>
          <p:spPr bwMode="auto">
            <a:xfrm>
              <a:off x="1147" y="2135"/>
              <a:ext cx="160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>
                  <a:solidFill>
                    <a:schemeClr val="tx1"/>
                  </a:solidFill>
                </a:rPr>
                <a:t>考虑正项级数</a:t>
              </a:r>
            </a:p>
          </p:txBody>
        </p:sp>
        <p:graphicFrame>
          <p:nvGraphicFramePr>
            <p:cNvPr id="140306" name="Object 18"/>
            <p:cNvGraphicFramePr>
              <a:graphicFrameLocks/>
            </p:cNvGraphicFramePr>
            <p:nvPr/>
          </p:nvGraphicFramePr>
          <p:xfrm>
            <a:off x="2412" y="2033"/>
            <a:ext cx="777" cy="5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0354" name="公式" r:id="rId10" imgW="1231560" imgH="825480" progId="Equation.3">
                    <p:embed/>
                  </p:oleObj>
                </mc:Choice>
                <mc:Fallback>
                  <p:oleObj name="公式" r:id="rId10" imgW="1231560" imgH="825480" progId="Equation.3">
                    <p:embed/>
                    <p:pic>
                      <p:nvPicPr>
                        <p:cNvPr id="0" name="Object 1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12" y="2033"/>
                          <a:ext cx="777" cy="52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140307" name="Object 19"/>
          <p:cNvGraphicFramePr>
            <a:graphicFrameLocks/>
          </p:cNvGraphicFramePr>
          <p:nvPr/>
        </p:nvGraphicFramePr>
        <p:xfrm>
          <a:off x="2390775" y="4025900"/>
          <a:ext cx="2006600" cy="877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0355" name="公式" r:id="rId12" imgW="2006280" imgH="876240" progId="Equation.3">
                  <p:embed/>
                </p:oleObj>
              </mc:Choice>
              <mc:Fallback>
                <p:oleObj name="公式" r:id="rId12" imgW="2006280" imgH="876240" progId="Equation.3">
                  <p:embed/>
                  <p:pic>
                    <p:nvPicPr>
                      <p:cNvPr id="0" name="Object 19"/>
                      <p:cNvPicPr>
                        <a:picLocks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90775" y="4025900"/>
                        <a:ext cx="2006600" cy="8778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0308" name="Object 20"/>
          <p:cNvGraphicFramePr>
            <a:graphicFrameLocks/>
          </p:cNvGraphicFramePr>
          <p:nvPr/>
        </p:nvGraphicFramePr>
        <p:xfrm>
          <a:off x="4532313" y="4100513"/>
          <a:ext cx="2235200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0356" name="公式" r:id="rId14" imgW="2234880" imgH="799920" progId="Equation.3">
                  <p:embed/>
                </p:oleObj>
              </mc:Choice>
              <mc:Fallback>
                <p:oleObj name="公式" r:id="rId14" imgW="2234880" imgH="799920" progId="Equation.3">
                  <p:embed/>
                  <p:pic>
                    <p:nvPicPr>
                      <p:cNvPr id="0" name="Object 20"/>
                      <p:cNvPicPr>
                        <a:picLocks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32313" y="4100513"/>
                        <a:ext cx="2235200" cy="800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0309" name="Object 21"/>
          <p:cNvGraphicFramePr>
            <a:graphicFrameLocks/>
          </p:cNvGraphicFramePr>
          <p:nvPr/>
        </p:nvGraphicFramePr>
        <p:xfrm>
          <a:off x="6867525" y="4318000"/>
          <a:ext cx="9525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0357" name="公式" r:id="rId16" imgW="952200" imgH="342720" progId="Equation.3">
                  <p:embed/>
                </p:oleObj>
              </mc:Choice>
              <mc:Fallback>
                <p:oleObj name="公式" r:id="rId16" imgW="952200" imgH="342720" progId="Equation.3">
                  <p:embed/>
                  <p:pic>
                    <p:nvPicPr>
                      <p:cNvPr id="0" name="Object 21"/>
                      <p:cNvPicPr>
                        <a:picLocks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67525" y="4318000"/>
                        <a:ext cx="952500" cy="342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0311" name="Rectangle 23"/>
          <p:cNvSpPr>
            <a:spLocks noChangeArrowheads="1"/>
          </p:cNvSpPr>
          <p:nvPr/>
        </p:nvSpPr>
        <p:spPr bwMode="auto">
          <a:xfrm>
            <a:off x="5146675" y="3390900"/>
            <a:ext cx="3598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>
                <a:solidFill>
                  <a:schemeClr val="tx1"/>
                </a:solidFill>
              </a:rPr>
              <a:t>利用</a:t>
            </a:r>
            <a:r>
              <a:rPr kumimoji="1" lang="zh-CN" altLang="en-US" u="sng">
                <a:solidFill>
                  <a:schemeClr val="hlink"/>
                </a:solidFill>
                <a:ea typeface="楷体_GB2312" pitchFamily="49" charset="-122"/>
              </a:rPr>
              <a:t>达朗贝尔判别法</a:t>
            </a:r>
            <a:r>
              <a:rPr kumimoji="1" lang="zh-CN" altLang="en-US">
                <a:solidFill>
                  <a:schemeClr val="tx1"/>
                </a:solidFill>
              </a:rPr>
              <a:t>：</a:t>
            </a:r>
          </a:p>
        </p:txBody>
      </p:sp>
      <p:grpSp>
        <p:nvGrpSpPr>
          <p:cNvPr id="140325" name="Group 37"/>
          <p:cNvGrpSpPr>
            <a:grpSpLocks/>
          </p:cNvGrpSpPr>
          <p:nvPr/>
        </p:nvGrpSpPr>
        <p:grpSpPr bwMode="auto">
          <a:xfrm>
            <a:off x="1822450" y="5126038"/>
            <a:ext cx="5632450" cy="457200"/>
            <a:chOff x="1148" y="3229"/>
            <a:chExt cx="3548" cy="288"/>
          </a:xfrm>
        </p:grpSpPr>
        <p:sp>
          <p:nvSpPr>
            <p:cNvPr id="140312" name="Rectangle 24"/>
            <p:cNvSpPr>
              <a:spLocks noChangeArrowheads="1"/>
            </p:cNvSpPr>
            <p:nvPr/>
          </p:nvSpPr>
          <p:spPr bwMode="auto">
            <a:xfrm>
              <a:off x="1148" y="3229"/>
              <a:ext cx="354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>
                  <a:solidFill>
                    <a:schemeClr val="tx1"/>
                  </a:solidFill>
                </a:rPr>
                <a:t>当               即                时，级数收敛；</a:t>
              </a:r>
            </a:p>
          </p:txBody>
        </p:sp>
        <p:graphicFrame>
          <p:nvGraphicFramePr>
            <p:cNvPr id="140313" name="Object 25"/>
            <p:cNvGraphicFramePr>
              <a:graphicFrameLocks/>
            </p:cNvGraphicFramePr>
            <p:nvPr/>
          </p:nvGraphicFramePr>
          <p:xfrm>
            <a:off x="1445" y="3289"/>
            <a:ext cx="648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0358" name="公式" r:id="rId18" imgW="1028520" imgH="342720" progId="Equation.3">
                    <p:embed/>
                  </p:oleObj>
                </mc:Choice>
                <mc:Fallback>
                  <p:oleObj name="公式" r:id="rId18" imgW="1028520" imgH="342720" progId="Equation.3">
                    <p:embed/>
                    <p:pic>
                      <p:nvPicPr>
                        <p:cNvPr id="0" name="Object 25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45" y="3289"/>
                          <a:ext cx="648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40314" name="Object 26"/>
            <p:cNvGraphicFramePr>
              <a:graphicFrameLocks/>
            </p:cNvGraphicFramePr>
            <p:nvPr/>
          </p:nvGraphicFramePr>
          <p:xfrm>
            <a:off x="2364" y="3270"/>
            <a:ext cx="680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0359" name="公式" r:id="rId20" imgW="1079280" imgH="342720" progId="Equation.3">
                    <p:embed/>
                  </p:oleObj>
                </mc:Choice>
                <mc:Fallback>
                  <p:oleObj name="公式" r:id="rId20" imgW="1079280" imgH="342720" progId="Equation.3">
                    <p:embed/>
                    <p:pic>
                      <p:nvPicPr>
                        <p:cNvPr id="0" name="Object 26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2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64" y="3270"/>
                          <a:ext cx="680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40326" name="Group 38"/>
          <p:cNvGrpSpPr>
            <a:grpSpLocks/>
          </p:cNvGrpSpPr>
          <p:nvPr/>
        </p:nvGrpSpPr>
        <p:grpSpPr bwMode="auto">
          <a:xfrm>
            <a:off x="1820863" y="5762625"/>
            <a:ext cx="5665787" cy="457200"/>
            <a:chOff x="1147" y="3630"/>
            <a:chExt cx="3569" cy="288"/>
          </a:xfrm>
        </p:grpSpPr>
        <p:sp>
          <p:nvSpPr>
            <p:cNvPr id="140315" name="Rectangle 27"/>
            <p:cNvSpPr>
              <a:spLocks noChangeArrowheads="1"/>
            </p:cNvSpPr>
            <p:nvPr/>
          </p:nvSpPr>
          <p:spPr bwMode="auto">
            <a:xfrm>
              <a:off x="1147" y="3630"/>
              <a:ext cx="356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>
                  <a:solidFill>
                    <a:schemeClr val="tx1"/>
                  </a:solidFill>
                </a:rPr>
                <a:t>当               即                时，级数发散。</a:t>
              </a:r>
            </a:p>
          </p:txBody>
        </p:sp>
        <p:graphicFrame>
          <p:nvGraphicFramePr>
            <p:cNvPr id="140316" name="Object 28"/>
            <p:cNvGraphicFramePr>
              <a:graphicFrameLocks/>
            </p:cNvGraphicFramePr>
            <p:nvPr/>
          </p:nvGraphicFramePr>
          <p:xfrm>
            <a:off x="1444" y="3690"/>
            <a:ext cx="648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0360" name="公式" r:id="rId22" imgW="1028520" imgH="342720" progId="Equation.3">
                    <p:embed/>
                  </p:oleObj>
                </mc:Choice>
                <mc:Fallback>
                  <p:oleObj name="公式" r:id="rId22" imgW="1028520" imgH="342720" progId="Equation.3">
                    <p:embed/>
                    <p:pic>
                      <p:nvPicPr>
                        <p:cNvPr id="0" name="Object 28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2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44" y="3690"/>
                          <a:ext cx="648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40317" name="Object 29"/>
            <p:cNvGraphicFramePr>
              <a:graphicFrameLocks/>
            </p:cNvGraphicFramePr>
            <p:nvPr/>
          </p:nvGraphicFramePr>
          <p:xfrm>
            <a:off x="2363" y="3671"/>
            <a:ext cx="680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0361" name="公式" r:id="rId24" imgW="1079280" imgH="342720" progId="Equation.3">
                    <p:embed/>
                  </p:oleObj>
                </mc:Choice>
                <mc:Fallback>
                  <p:oleObj name="公式" r:id="rId24" imgW="1079280" imgH="342720" progId="Equation.3">
                    <p:embed/>
                    <p:pic>
                      <p:nvPicPr>
                        <p:cNvPr id="0" name="Object 29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2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63" y="3671"/>
                          <a:ext cx="680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140318" name="Object 30"/>
          <p:cNvGraphicFramePr>
            <a:graphicFrameLocks/>
          </p:cNvGraphicFramePr>
          <p:nvPr/>
        </p:nvGraphicFramePr>
        <p:xfrm>
          <a:off x="6846888" y="5221288"/>
          <a:ext cx="342900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0362" name="公式" r:id="rId26" imgW="342720" imgH="914400" progId="Equation.3">
                  <p:embed/>
                </p:oleObj>
              </mc:Choice>
              <mc:Fallback>
                <p:oleObj name="公式" r:id="rId26" imgW="342720" imgH="914400" progId="Equation.3">
                  <p:embed/>
                  <p:pic>
                    <p:nvPicPr>
                      <p:cNvPr id="0" name="Object 30"/>
                      <p:cNvPicPr>
                        <a:picLocks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46888" y="5221288"/>
                        <a:ext cx="342900" cy="914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0319" name="Object 31"/>
          <p:cNvGraphicFramePr>
            <a:graphicFrameLocks/>
          </p:cNvGraphicFramePr>
          <p:nvPr/>
        </p:nvGraphicFramePr>
        <p:xfrm>
          <a:off x="7312025" y="5294313"/>
          <a:ext cx="1471613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0363" name="公式" r:id="rId28" imgW="1473120" imgH="787320" progId="Equation.3">
                  <p:embed/>
                </p:oleObj>
              </mc:Choice>
              <mc:Fallback>
                <p:oleObj name="公式" r:id="rId28" imgW="1473120" imgH="787320" progId="Equation.3">
                  <p:embed/>
                  <p:pic>
                    <p:nvPicPr>
                      <p:cNvPr id="0" name="Object 31"/>
                      <p:cNvPicPr>
                        <a:picLocks noChangeArrowheads="1"/>
                      </p:cNvPicPr>
                      <p:nvPr/>
                    </p:nvPicPr>
                    <p:blipFill>
                      <a:blip r:embed="rId2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12025" y="5294313"/>
                        <a:ext cx="1471613" cy="787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40346" name="Group 58"/>
          <p:cNvGrpSpPr>
            <a:grpSpLocks/>
          </p:cNvGrpSpPr>
          <p:nvPr/>
        </p:nvGrpSpPr>
        <p:grpSpPr bwMode="auto">
          <a:xfrm>
            <a:off x="3562350" y="1196975"/>
            <a:ext cx="895350" cy="366713"/>
            <a:chOff x="1626" y="3166"/>
            <a:chExt cx="564" cy="231"/>
          </a:xfrm>
        </p:grpSpPr>
        <p:sp>
          <p:nvSpPr>
            <p:cNvPr id="140347" name="Rectangle 59"/>
            <p:cNvSpPr>
              <a:spLocks noChangeArrowheads="1"/>
            </p:cNvSpPr>
            <p:nvPr/>
          </p:nvSpPr>
          <p:spPr bwMode="auto">
            <a:xfrm>
              <a:off x="1656" y="3192"/>
              <a:ext cx="288" cy="180"/>
            </a:xfrm>
            <a:prstGeom prst="rect">
              <a:avLst/>
            </a:prstGeom>
            <a:solidFill>
              <a:srgbClr val="FFDDDD"/>
            </a:solidFill>
            <a:ln w="9525">
              <a:solidFill>
                <a:srgbClr val="69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40348" name="Rectangle 60"/>
            <p:cNvSpPr>
              <a:spLocks noChangeArrowheads="1"/>
            </p:cNvSpPr>
            <p:nvPr/>
          </p:nvSpPr>
          <p:spPr bwMode="auto">
            <a:xfrm>
              <a:off x="1626" y="3166"/>
              <a:ext cx="56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P85    </a:t>
              </a:r>
              <a:r>
                <a:rPr lang="en-US" altLang="zh-CN" sz="1800">
                  <a:solidFill>
                    <a:srgbClr val="916399"/>
                  </a:solidFill>
                  <a:ea typeface="楷体_GB2312" pitchFamily="49" charset="-122"/>
                </a:rPr>
                <a:t>  </a:t>
              </a:r>
            </a:p>
          </p:txBody>
        </p:sp>
      </p:grpSp>
      <p:pic>
        <p:nvPicPr>
          <p:cNvPr id="140349" name="Picture 61" descr="xsf"/>
          <p:cNvPicPr>
            <a:picLocks noChangeAspect="1" noChangeArrowheads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0350" name="Picture 62" descr="xsf"/>
          <p:cNvPicPr>
            <a:picLocks noChangeAspect="1" noChangeArrowheads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40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40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140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140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140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140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140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140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140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140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1000"/>
                                        <p:tgtEl>
                                          <p:spTgt spid="140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1000"/>
                                        <p:tgtEl>
                                          <p:spTgt spid="140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1000"/>
                                        <p:tgtEl>
                                          <p:spTgt spid="140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1000"/>
                                        <p:tgtEl>
                                          <p:spTgt spid="140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1000"/>
                                        <p:tgtEl>
                                          <p:spTgt spid="140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291" grpId="0"/>
      <p:bldP spid="140294" grpId="0"/>
      <p:bldP spid="140304" grpId="0"/>
      <p:bldP spid="1403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42" name="Picture 4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843" name="Picture 4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844" name="Picture 4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845" name="Picture 4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846" name="Picture 4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847" name="Picture 4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848" name="Picture 4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849" name="Picture 49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850" name="Picture 5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851" name="Picture 5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852" name="Picture 5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853" name="Picture 5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854" name="Picture 5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855" name="Picture 5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856" name="Picture 5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857" name="Picture 5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858" name="Picture 5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859" name="Picture 5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860" name="Picture 6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6828" name="Rectangle 28"/>
          <p:cNvSpPr>
            <a:spLocks noChangeArrowheads="1"/>
          </p:cNvSpPr>
          <p:nvPr/>
        </p:nvSpPr>
        <p:spPr bwMode="auto">
          <a:xfrm>
            <a:off x="531813" y="3524250"/>
            <a:ext cx="18827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r>
              <a:rPr kumimoji="1" lang="en-US" altLang="zh-CN">
                <a:solidFill>
                  <a:schemeClr val="tx1"/>
                </a:solidFill>
              </a:rPr>
              <a:t>(2) </a:t>
            </a:r>
            <a:r>
              <a:rPr kumimoji="1" lang="zh-CN" altLang="en-US" u="sng">
                <a:solidFill>
                  <a:schemeClr val="folHlink"/>
                </a:solidFill>
                <a:ea typeface="楷体_GB2312" pitchFamily="49" charset="-122"/>
              </a:rPr>
              <a:t>根值法</a:t>
            </a:r>
          </a:p>
        </p:txBody>
      </p:sp>
      <p:grpSp>
        <p:nvGrpSpPr>
          <p:cNvPr id="76841" name="Group 41"/>
          <p:cNvGrpSpPr>
            <a:grpSpLocks/>
          </p:cNvGrpSpPr>
          <p:nvPr/>
        </p:nvGrpSpPr>
        <p:grpSpPr bwMode="auto">
          <a:xfrm>
            <a:off x="2217738" y="3417888"/>
            <a:ext cx="5953125" cy="787400"/>
            <a:chOff x="1397" y="2153"/>
            <a:chExt cx="3750" cy="496"/>
          </a:xfrm>
        </p:grpSpPr>
        <p:graphicFrame>
          <p:nvGraphicFramePr>
            <p:cNvPr id="76817" name="Object 17"/>
            <p:cNvGraphicFramePr>
              <a:graphicFrameLocks/>
            </p:cNvGraphicFramePr>
            <p:nvPr/>
          </p:nvGraphicFramePr>
          <p:xfrm>
            <a:off x="1872" y="2220"/>
            <a:ext cx="1335" cy="36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6864" name="公式" r:id="rId4" imgW="2120760" imgH="583920" progId="Equation.3">
                    <p:embed/>
                  </p:oleObj>
                </mc:Choice>
                <mc:Fallback>
                  <p:oleObj name="公式" r:id="rId4" imgW="2120760" imgH="583920" progId="Equation.3">
                    <p:embed/>
                    <p:pic>
                      <p:nvPicPr>
                        <p:cNvPr id="0" name="Object 17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72" y="2220"/>
                          <a:ext cx="1335" cy="36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6827" name="Object 27"/>
            <p:cNvGraphicFramePr>
              <a:graphicFrameLocks/>
            </p:cNvGraphicFramePr>
            <p:nvPr/>
          </p:nvGraphicFramePr>
          <p:xfrm>
            <a:off x="4500" y="2153"/>
            <a:ext cx="647" cy="4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6865" name="公式" r:id="rId6" imgW="1028520" imgH="787320" progId="Equation.3">
                    <p:embed/>
                  </p:oleObj>
                </mc:Choice>
                <mc:Fallback>
                  <p:oleObj name="公式" r:id="rId6" imgW="1028520" imgH="787320" progId="Equation.3">
                    <p:embed/>
                    <p:pic>
                      <p:nvPicPr>
                        <p:cNvPr id="0" name="Object 27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00" y="2153"/>
                          <a:ext cx="647" cy="4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6829" name="Rectangle 29"/>
            <p:cNvSpPr>
              <a:spLocks noChangeArrowheads="1"/>
            </p:cNvSpPr>
            <p:nvPr/>
          </p:nvSpPr>
          <p:spPr bwMode="auto">
            <a:xfrm>
              <a:off x="1397" y="2207"/>
              <a:ext cx="84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r>
                <a:rPr kumimoji="1" lang="zh-CN" altLang="en-US">
                  <a:solidFill>
                    <a:schemeClr val="tx1"/>
                  </a:solidFill>
                </a:rPr>
                <a:t>如果</a:t>
              </a:r>
            </a:p>
          </p:txBody>
        </p:sp>
        <p:sp>
          <p:nvSpPr>
            <p:cNvPr id="76830" name="Rectangle 30"/>
            <p:cNvSpPr>
              <a:spLocks noChangeArrowheads="1"/>
            </p:cNvSpPr>
            <p:nvPr/>
          </p:nvSpPr>
          <p:spPr bwMode="auto">
            <a:xfrm>
              <a:off x="3281" y="2213"/>
              <a:ext cx="167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r>
                <a:rPr kumimoji="1" lang="zh-CN" altLang="en-US">
                  <a:solidFill>
                    <a:schemeClr val="tx1"/>
                  </a:solidFill>
                </a:rPr>
                <a:t>则收敛半径为</a:t>
              </a:r>
              <a:endParaRPr kumimoji="1" lang="en-US" altLang="zh-CN">
                <a:solidFill>
                  <a:schemeClr val="tx1"/>
                </a:solidFill>
              </a:endParaRPr>
            </a:p>
          </p:txBody>
        </p:sp>
      </p:grpSp>
      <p:sp>
        <p:nvSpPr>
          <p:cNvPr id="76831" name="Rectangle 31"/>
          <p:cNvSpPr>
            <a:spLocks noChangeArrowheads="1"/>
          </p:cNvSpPr>
          <p:nvPr/>
        </p:nvSpPr>
        <p:spPr bwMode="auto">
          <a:xfrm>
            <a:off x="536575" y="530225"/>
            <a:ext cx="26797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 sz="2800">
                <a:solidFill>
                  <a:srgbClr val="000099"/>
                </a:solidFill>
              </a:rPr>
              <a:t>二、</a:t>
            </a:r>
            <a:r>
              <a:rPr lang="zh-CN" altLang="en-US" sz="2800">
                <a:solidFill>
                  <a:srgbClr val="000099"/>
                </a:solidFill>
              </a:rPr>
              <a:t>幂级数</a:t>
            </a:r>
          </a:p>
        </p:txBody>
      </p:sp>
      <p:sp>
        <p:nvSpPr>
          <p:cNvPr id="76832" name="Rectangle 32"/>
          <p:cNvSpPr>
            <a:spLocks noChangeArrowheads="1"/>
          </p:cNvSpPr>
          <p:nvPr/>
        </p:nvSpPr>
        <p:spPr bwMode="auto">
          <a:xfrm>
            <a:off x="534988" y="1155700"/>
            <a:ext cx="340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en-US" altLang="zh-CN">
                <a:solidFill>
                  <a:srgbClr val="000099"/>
                </a:solidFill>
              </a:rPr>
              <a:t>4. </a:t>
            </a:r>
            <a:r>
              <a:rPr kumimoji="1" lang="zh-CN" altLang="en-US">
                <a:solidFill>
                  <a:srgbClr val="000099"/>
                </a:solidFill>
              </a:rPr>
              <a:t>求收敛半径的方法</a:t>
            </a:r>
          </a:p>
        </p:txBody>
      </p:sp>
      <p:graphicFrame>
        <p:nvGraphicFramePr>
          <p:cNvPr id="76833" name="Object 33"/>
          <p:cNvGraphicFramePr>
            <a:graphicFrameLocks/>
          </p:cNvGraphicFramePr>
          <p:nvPr/>
        </p:nvGraphicFramePr>
        <p:xfrm>
          <a:off x="2987675" y="2368550"/>
          <a:ext cx="2106613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866" name="公式" r:id="rId8" imgW="2108160" imgH="799920" progId="Equation.3">
                  <p:embed/>
                </p:oleObj>
              </mc:Choice>
              <mc:Fallback>
                <p:oleObj name="公式" r:id="rId8" imgW="2108160" imgH="799920" progId="Equation.3">
                  <p:embed/>
                  <p:pic>
                    <p:nvPicPr>
                      <p:cNvPr id="0" name="Object 33"/>
                      <p:cNvPicPr>
                        <a:picLocks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7675" y="2368550"/>
                        <a:ext cx="2106613" cy="800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6834" name="Object 34"/>
          <p:cNvGraphicFramePr>
            <a:graphicFrameLocks/>
          </p:cNvGraphicFramePr>
          <p:nvPr/>
        </p:nvGraphicFramePr>
        <p:xfrm>
          <a:off x="7151688" y="2419350"/>
          <a:ext cx="1014412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867" name="公式" r:id="rId10" imgW="1015920" imgH="787320" progId="Equation.3">
                  <p:embed/>
                </p:oleObj>
              </mc:Choice>
              <mc:Fallback>
                <p:oleObj name="公式" r:id="rId10" imgW="1015920" imgH="787320" progId="Equation.3">
                  <p:embed/>
                  <p:pic>
                    <p:nvPicPr>
                      <p:cNvPr id="0" name="Object 34"/>
                      <p:cNvPicPr>
                        <a:picLocks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51688" y="2419350"/>
                        <a:ext cx="1014412" cy="787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6835" name="Rectangle 35"/>
          <p:cNvSpPr>
            <a:spLocks noChangeArrowheads="1"/>
          </p:cNvSpPr>
          <p:nvPr/>
        </p:nvSpPr>
        <p:spPr bwMode="auto">
          <a:xfrm>
            <a:off x="533400" y="2525713"/>
            <a:ext cx="20097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r>
              <a:rPr kumimoji="1" lang="en-US" altLang="zh-CN">
                <a:solidFill>
                  <a:schemeClr val="tx1"/>
                </a:solidFill>
              </a:rPr>
              <a:t>(1) </a:t>
            </a:r>
            <a:r>
              <a:rPr kumimoji="1" lang="zh-CN" altLang="en-US" u="sng">
                <a:solidFill>
                  <a:schemeClr val="folHlink"/>
                </a:solidFill>
                <a:ea typeface="楷体_GB2312" pitchFamily="49" charset="-122"/>
              </a:rPr>
              <a:t>比值法</a:t>
            </a:r>
          </a:p>
        </p:txBody>
      </p:sp>
      <p:sp>
        <p:nvSpPr>
          <p:cNvPr id="76836" name="Rectangle 36"/>
          <p:cNvSpPr>
            <a:spLocks noChangeArrowheads="1"/>
          </p:cNvSpPr>
          <p:nvPr/>
        </p:nvSpPr>
        <p:spPr bwMode="auto">
          <a:xfrm>
            <a:off x="2219325" y="2505075"/>
            <a:ext cx="11969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r>
              <a:rPr kumimoji="1" lang="zh-CN" altLang="en-US">
                <a:solidFill>
                  <a:schemeClr val="tx1"/>
                </a:solidFill>
              </a:rPr>
              <a:t>如果</a:t>
            </a:r>
          </a:p>
        </p:txBody>
      </p:sp>
      <p:sp>
        <p:nvSpPr>
          <p:cNvPr id="76837" name="Rectangle 37"/>
          <p:cNvSpPr>
            <a:spLocks noChangeArrowheads="1"/>
          </p:cNvSpPr>
          <p:nvPr/>
        </p:nvSpPr>
        <p:spPr bwMode="auto">
          <a:xfrm>
            <a:off x="5210175" y="2514600"/>
            <a:ext cx="27209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r>
              <a:rPr kumimoji="1" lang="zh-CN" altLang="en-US">
                <a:solidFill>
                  <a:schemeClr val="tx1"/>
                </a:solidFill>
              </a:rPr>
              <a:t>则收敛半径为</a:t>
            </a:r>
            <a:endParaRPr kumimoji="1" lang="en-US" altLang="zh-CN">
              <a:solidFill>
                <a:schemeClr val="tx1"/>
              </a:solidFill>
            </a:endParaRPr>
          </a:p>
        </p:txBody>
      </p:sp>
      <p:sp>
        <p:nvSpPr>
          <p:cNvPr id="76838" name="Rectangle 38"/>
          <p:cNvSpPr>
            <a:spLocks noChangeArrowheads="1"/>
          </p:cNvSpPr>
          <p:nvPr/>
        </p:nvSpPr>
        <p:spPr bwMode="auto">
          <a:xfrm>
            <a:off x="850900" y="1811338"/>
            <a:ext cx="39354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>
                <a:solidFill>
                  <a:schemeClr val="tx1"/>
                </a:solidFill>
              </a:rPr>
              <a:t>对于幂级数             ，有</a:t>
            </a:r>
          </a:p>
        </p:txBody>
      </p:sp>
      <p:graphicFrame>
        <p:nvGraphicFramePr>
          <p:cNvPr id="76839" name="Object 39"/>
          <p:cNvGraphicFramePr>
            <a:graphicFrameLocks/>
          </p:cNvGraphicFramePr>
          <p:nvPr/>
        </p:nvGraphicFramePr>
        <p:xfrm>
          <a:off x="2522538" y="1619250"/>
          <a:ext cx="954087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868" name="公式" r:id="rId12" imgW="952200" imgH="825480" progId="Equation.3">
                  <p:embed/>
                </p:oleObj>
              </mc:Choice>
              <mc:Fallback>
                <p:oleObj name="公式" r:id="rId12" imgW="952200" imgH="825480" progId="Equation.3">
                  <p:embed/>
                  <p:pic>
                    <p:nvPicPr>
                      <p:cNvPr id="0" name="Object 39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22538" y="1619250"/>
                        <a:ext cx="954087" cy="825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6840" name="Rectangle 40"/>
          <p:cNvSpPr>
            <a:spLocks noChangeArrowheads="1"/>
          </p:cNvSpPr>
          <p:nvPr/>
        </p:nvSpPr>
        <p:spPr bwMode="auto">
          <a:xfrm>
            <a:off x="2832100" y="4352925"/>
            <a:ext cx="58308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en-US" altLang="zh-CN">
                <a:solidFill>
                  <a:srgbClr val="006600"/>
                </a:solidFill>
                <a:latin typeface="楷体_GB2312" pitchFamily="49" charset="-122"/>
                <a:ea typeface="楷体_GB2312" pitchFamily="49" charset="-122"/>
              </a:rPr>
              <a:t>(</a:t>
            </a:r>
            <a:r>
              <a:rPr kumimoji="1" lang="zh-CN" altLang="en-US">
                <a:solidFill>
                  <a:srgbClr val="006600"/>
                </a:solidFill>
                <a:latin typeface="楷体_GB2312" pitchFamily="49" charset="-122"/>
                <a:ea typeface="楷体_GB2312" pitchFamily="49" charset="-122"/>
              </a:rPr>
              <a:t>利用正项级数的</a:t>
            </a:r>
            <a:r>
              <a:rPr kumimoji="1" lang="zh-CN" altLang="en-US" u="sng">
                <a:solidFill>
                  <a:schemeClr val="hlink"/>
                </a:solidFill>
                <a:latin typeface="楷体_GB2312" pitchFamily="49" charset="-122"/>
                <a:ea typeface="楷体_GB2312" pitchFamily="49" charset="-122"/>
              </a:rPr>
              <a:t>柯西判别法</a:t>
            </a:r>
            <a:r>
              <a:rPr kumimoji="1" lang="zh-CN" altLang="en-US">
                <a:solidFill>
                  <a:srgbClr val="006600"/>
                </a:solidFill>
                <a:latin typeface="楷体_GB2312" pitchFamily="49" charset="-122"/>
                <a:ea typeface="楷体_GB2312" pitchFamily="49" charset="-122"/>
              </a:rPr>
              <a:t>即可得到</a:t>
            </a:r>
            <a:r>
              <a:rPr kumimoji="1" lang="en-US" altLang="zh-CN">
                <a:solidFill>
                  <a:srgbClr val="006600"/>
                </a:solidFill>
                <a:latin typeface="楷体_GB2312" pitchFamily="49" charset="-122"/>
                <a:ea typeface="楷体_GB2312" pitchFamily="49" charset="-122"/>
              </a:rPr>
              <a:t>)</a:t>
            </a:r>
          </a:p>
        </p:txBody>
      </p:sp>
      <p:pic>
        <p:nvPicPr>
          <p:cNvPr id="76861" name="Picture 61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300" y="6343650"/>
            <a:ext cx="13335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862" name="Picture 62" descr="xsf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863" name="Picture 63" descr="xsf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68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768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768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68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68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68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686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68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686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68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686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68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686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686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828" grpId="0"/>
      <p:bldP spid="7684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384" name="Picture 7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1385" name="Picture 7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1386" name="Picture 7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1387" name="Picture 7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1388" name="Picture 7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1389" name="Picture 7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1390" name="Picture 7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1391" name="Picture 79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1392" name="Picture 8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1393" name="Picture 8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1394" name="Picture 8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1395" name="Picture 8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1396" name="Picture 8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1397" name="Picture 8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1398" name="Picture 8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1399" name="Picture 8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1400" name="Picture 8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1401" name="Picture 8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1402" name="Picture 9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1377" name="Group 65"/>
          <p:cNvGrpSpPr>
            <a:grpSpLocks/>
          </p:cNvGrpSpPr>
          <p:nvPr/>
        </p:nvGrpSpPr>
        <p:grpSpPr bwMode="auto">
          <a:xfrm>
            <a:off x="533400" y="492125"/>
            <a:ext cx="6413500" cy="825500"/>
            <a:chOff x="336" y="310"/>
            <a:chExt cx="4040" cy="520"/>
          </a:xfrm>
        </p:grpSpPr>
        <p:sp>
          <p:nvSpPr>
            <p:cNvPr id="141315" name="Rectangle 3"/>
            <p:cNvSpPr>
              <a:spLocks noChangeArrowheads="1"/>
            </p:cNvSpPr>
            <p:nvPr/>
          </p:nvSpPr>
          <p:spPr bwMode="auto">
            <a:xfrm>
              <a:off x="336" y="426"/>
              <a:ext cx="56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r>
                <a:rPr lang="zh-CN" altLang="en-US">
                  <a:solidFill>
                    <a:srgbClr val="0000FF"/>
                  </a:solidFill>
                </a:rPr>
                <a:t>例</a:t>
              </a:r>
            </a:p>
          </p:txBody>
        </p:sp>
        <p:sp>
          <p:nvSpPr>
            <p:cNvPr id="141316" name="Rectangle 4"/>
            <p:cNvSpPr>
              <a:spLocks noChangeArrowheads="1"/>
            </p:cNvSpPr>
            <p:nvPr/>
          </p:nvSpPr>
          <p:spPr bwMode="auto">
            <a:xfrm>
              <a:off x="660" y="426"/>
              <a:ext cx="118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r>
                <a:rPr lang="zh-CN" altLang="en-US">
                  <a:solidFill>
                    <a:schemeClr val="tx1"/>
                  </a:solidFill>
                </a:rPr>
                <a:t>求幂级数</a:t>
              </a:r>
            </a:p>
          </p:txBody>
        </p:sp>
        <p:sp>
          <p:nvSpPr>
            <p:cNvPr id="141317" name="Rectangle 5"/>
            <p:cNvSpPr>
              <a:spLocks noChangeArrowheads="1"/>
            </p:cNvSpPr>
            <p:nvPr/>
          </p:nvSpPr>
          <p:spPr bwMode="auto">
            <a:xfrm>
              <a:off x="2064" y="426"/>
              <a:ext cx="23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r>
                <a:rPr lang="zh-CN" altLang="en-US"/>
                <a:t>的收敛半径与收敛圆。</a:t>
              </a:r>
            </a:p>
          </p:txBody>
        </p:sp>
        <p:graphicFrame>
          <p:nvGraphicFramePr>
            <p:cNvPr id="141320" name="Object 8"/>
            <p:cNvGraphicFramePr>
              <a:graphicFrameLocks/>
            </p:cNvGraphicFramePr>
            <p:nvPr/>
          </p:nvGraphicFramePr>
          <p:xfrm>
            <a:off x="1529" y="310"/>
            <a:ext cx="528" cy="5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1408" name="公式" r:id="rId4" imgW="838080" imgH="825480" progId="Equation.3">
                    <p:embed/>
                  </p:oleObj>
                </mc:Choice>
                <mc:Fallback>
                  <p:oleObj name="公式" r:id="rId4" imgW="838080" imgH="825480" progId="Equation.3">
                    <p:embed/>
                    <p:pic>
                      <p:nvPicPr>
                        <p:cNvPr id="0" name="Object 8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29" y="310"/>
                          <a:ext cx="528" cy="52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41381" name="Group 69"/>
          <p:cNvGrpSpPr>
            <a:grpSpLocks/>
          </p:cNvGrpSpPr>
          <p:nvPr/>
        </p:nvGrpSpPr>
        <p:grpSpPr bwMode="auto">
          <a:xfrm>
            <a:off x="533400" y="1498600"/>
            <a:ext cx="4986338" cy="863600"/>
            <a:chOff x="336" y="944"/>
            <a:chExt cx="3141" cy="544"/>
          </a:xfrm>
        </p:grpSpPr>
        <p:sp>
          <p:nvSpPr>
            <p:cNvPr id="141361" name="Rectangle 49"/>
            <p:cNvSpPr>
              <a:spLocks noChangeArrowheads="1"/>
            </p:cNvSpPr>
            <p:nvPr/>
          </p:nvSpPr>
          <p:spPr bwMode="auto">
            <a:xfrm>
              <a:off x="662" y="1044"/>
              <a:ext cx="69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>
                  <a:solidFill>
                    <a:schemeClr val="tx1"/>
                  </a:solidFill>
                </a:rPr>
                <a:t>由</a:t>
              </a:r>
            </a:p>
          </p:txBody>
        </p:sp>
        <p:sp>
          <p:nvSpPr>
            <p:cNvPr id="141319" name="Rectangle 7"/>
            <p:cNvSpPr>
              <a:spLocks noChangeArrowheads="1"/>
            </p:cNvSpPr>
            <p:nvPr/>
          </p:nvSpPr>
          <p:spPr bwMode="auto">
            <a:xfrm>
              <a:off x="336" y="1044"/>
              <a:ext cx="56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r>
                <a:rPr lang="zh-CN" altLang="en-US">
                  <a:solidFill>
                    <a:srgbClr val="0000FF"/>
                  </a:solidFill>
                </a:rPr>
                <a:t>解</a:t>
              </a:r>
            </a:p>
          </p:txBody>
        </p:sp>
        <p:graphicFrame>
          <p:nvGraphicFramePr>
            <p:cNvPr id="141338" name="Object 26"/>
            <p:cNvGraphicFramePr>
              <a:graphicFrameLocks/>
            </p:cNvGraphicFramePr>
            <p:nvPr/>
          </p:nvGraphicFramePr>
          <p:xfrm>
            <a:off x="913" y="944"/>
            <a:ext cx="2206" cy="5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1409" name="公式" r:id="rId6" imgW="3504960" imgH="863280" progId="Equation.3">
                    <p:embed/>
                  </p:oleObj>
                </mc:Choice>
                <mc:Fallback>
                  <p:oleObj name="公式" r:id="rId6" imgW="3504960" imgH="863280" progId="Equation.3">
                    <p:embed/>
                    <p:pic>
                      <p:nvPicPr>
                        <p:cNvPr id="0" name="Object 26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13" y="944"/>
                          <a:ext cx="2206" cy="54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41339" name="Object 27"/>
            <p:cNvGraphicFramePr>
              <a:graphicFrameLocks/>
            </p:cNvGraphicFramePr>
            <p:nvPr/>
          </p:nvGraphicFramePr>
          <p:xfrm>
            <a:off x="3150" y="1125"/>
            <a:ext cx="327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1410" name="公式" r:id="rId8" imgW="520560" imgH="342720" progId="Equation.3">
                    <p:embed/>
                  </p:oleObj>
                </mc:Choice>
                <mc:Fallback>
                  <p:oleObj name="公式" r:id="rId8" imgW="520560" imgH="342720" progId="Equation.3">
                    <p:embed/>
                    <p:pic>
                      <p:nvPicPr>
                        <p:cNvPr id="0" name="Object 27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50" y="1125"/>
                          <a:ext cx="327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41379" name="Group 67"/>
          <p:cNvGrpSpPr>
            <a:grpSpLocks/>
          </p:cNvGrpSpPr>
          <p:nvPr/>
        </p:nvGrpSpPr>
        <p:grpSpPr bwMode="auto">
          <a:xfrm>
            <a:off x="1050925" y="2609850"/>
            <a:ext cx="4829175" cy="477838"/>
            <a:chOff x="662" y="1644"/>
            <a:chExt cx="3042" cy="301"/>
          </a:xfrm>
        </p:grpSpPr>
        <p:sp>
          <p:nvSpPr>
            <p:cNvPr id="141340" name="Rectangle 28"/>
            <p:cNvSpPr>
              <a:spLocks noChangeArrowheads="1"/>
            </p:cNvSpPr>
            <p:nvPr/>
          </p:nvSpPr>
          <p:spPr bwMode="auto">
            <a:xfrm>
              <a:off x="2275" y="1644"/>
              <a:ext cx="11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/>
                <a:t>收敛圆为</a:t>
              </a:r>
            </a:p>
          </p:txBody>
        </p:sp>
        <p:graphicFrame>
          <p:nvGraphicFramePr>
            <p:cNvPr id="141341" name="Object 29"/>
            <p:cNvGraphicFramePr>
              <a:graphicFrameLocks/>
            </p:cNvGraphicFramePr>
            <p:nvPr/>
          </p:nvGraphicFramePr>
          <p:xfrm>
            <a:off x="3160" y="1705"/>
            <a:ext cx="544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1411" name="公式" r:id="rId10" imgW="863280" imgH="342720" progId="Equation.3">
                    <p:embed/>
                  </p:oleObj>
                </mc:Choice>
                <mc:Fallback>
                  <p:oleObj name="公式" r:id="rId10" imgW="863280" imgH="342720" progId="Equation.3">
                    <p:embed/>
                    <p:pic>
                      <p:nvPicPr>
                        <p:cNvPr id="0" name="Object 2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60" y="1705"/>
                          <a:ext cx="544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41360" name="Rectangle 48"/>
            <p:cNvSpPr>
              <a:spLocks noChangeArrowheads="1"/>
            </p:cNvSpPr>
            <p:nvPr/>
          </p:nvSpPr>
          <p:spPr bwMode="auto">
            <a:xfrm>
              <a:off x="662" y="1644"/>
              <a:ext cx="150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/>
                <a:t>收敛半径为</a:t>
              </a:r>
              <a:endParaRPr lang="zh-CN" altLang="en-US" i="1"/>
            </a:p>
          </p:txBody>
        </p:sp>
        <p:graphicFrame>
          <p:nvGraphicFramePr>
            <p:cNvPr id="141362" name="Object 50"/>
            <p:cNvGraphicFramePr>
              <a:graphicFrameLocks/>
            </p:cNvGraphicFramePr>
            <p:nvPr/>
          </p:nvGraphicFramePr>
          <p:xfrm>
            <a:off x="1718" y="1729"/>
            <a:ext cx="511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1412" name="公式" r:id="rId12" imgW="812520" imgH="342720" progId="Equation.3">
                    <p:embed/>
                  </p:oleObj>
                </mc:Choice>
                <mc:Fallback>
                  <p:oleObj name="公式" r:id="rId12" imgW="812520" imgH="342720" progId="Equation.3">
                    <p:embed/>
                    <p:pic>
                      <p:nvPicPr>
                        <p:cNvPr id="0" name="Object 50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18" y="1729"/>
                          <a:ext cx="511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41380" name="Group 68"/>
          <p:cNvGrpSpPr>
            <a:grpSpLocks/>
          </p:cNvGrpSpPr>
          <p:nvPr/>
        </p:nvGrpSpPr>
        <p:grpSpPr bwMode="auto">
          <a:xfrm>
            <a:off x="531813" y="3548063"/>
            <a:ext cx="6413500" cy="825500"/>
            <a:chOff x="335" y="2235"/>
            <a:chExt cx="4040" cy="520"/>
          </a:xfrm>
        </p:grpSpPr>
        <p:sp>
          <p:nvSpPr>
            <p:cNvPr id="141364" name="Rectangle 52"/>
            <p:cNvSpPr>
              <a:spLocks noChangeArrowheads="1"/>
            </p:cNvSpPr>
            <p:nvPr/>
          </p:nvSpPr>
          <p:spPr bwMode="auto">
            <a:xfrm>
              <a:off x="335" y="2351"/>
              <a:ext cx="56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r>
                <a:rPr lang="zh-CN" altLang="en-US">
                  <a:solidFill>
                    <a:srgbClr val="0000FF"/>
                  </a:solidFill>
                </a:rPr>
                <a:t>例</a:t>
              </a:r>
            </a:p>
          </p:txBody>
        </p:sp>
        <p:sp>
          <p:nvSpPr>
            <p:cNvPr id="141365" name="Rectangle 53"/>
            <p:cNvSpPr>
              <a:spLocks noChangeArrowheads="1"/>
            </p:cNvSpPr>
            <p:nvPr/>
          </p:nvSpPr>
          <p:spPr bwMode="auto">
            <a:xfrm>
              <a:off x="659" y="2351"/>
              <a:ext cx="118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r>
                <a:rPr lang="zh-CN" altLang="en-US">
                  <a:solidFill>
                    <a:schemeClr val="tx1"/>
                  </a:solidFill>
                </a:rPr>
                <a:t>求幂级数</a:t>
              </a:r>
            </a:p>
          </p:txBody>
        </p:sp>
        <p:sp>
          <p:nvSpPr>
            <p:cNvPr id="141366" name="Rectangle 54"/>
            <p:cNvSpPr>
              <a:spLocks noChangeArrowheads="1"/>
            </p:cNvSpPr>
            <p:nvPr/>
          </p:nvSpPr>
          <p:spPr bwMode="auto">
            <a:xfrm>
              <a:off x="2063" y="2351"/>
              <a:ext cx="23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r>
                <a:rPr lang="zh-CN" altLang="en-US"/>
                <a:t>的收敛半径与收敛圆。</a:t>
              </a:r>
            </a:p>
          </p:txBody>
        </p:sp>
        <p:graphicFrame>
          <p:nvGraphicFramePr>
            <p:cNvPr id="141368" name="Object 56"/>
            <p:cNvGraphicFramePr>
              <a:graphicFrameLocks/>
            </p:cNvGraphicFramePr>
            <p:nvPr/>
          </p:nvGraphicFramePr>
          <p:xfrm>
            <a:off x="1528" y="2235"/>
            <a:ext cx="528" cy="5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1413" name="公式" r:id="rId14" imgW="838080" imgH="825480" progId="Equation.3">
                    <p:embed/>
                  </p:oleObj>
                </mc:Choice>
                <mc:Fallback>
                  <p:oleObj name="公式" r:id="rId14" imgW="838080" imgH="825480" progId="Equation.3">
                    <p:embed/>
                    <p:pic>
                      <p:nvPicPr>
                        <p:cNvPr id="0" name="Object 56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28" y="2235"/>
                          <a:ext cx="528" cy="52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41382" name="Group 70"/>
          <p:cNvGrpSpPr>
            <a:grpSpLocks/>
          </p:cNvGrpSpPr>
          <p:nvPr/>
        </p:nvGrpSpPr>
        <p:grpSpPr bwMode="auto">
          <a:xfrm>
            <a:off x="531813" y="4614863"/>
            <a:ext cx="4376737" cy="800100"/>
            <a:chOff x="335" y="2907"/>
            <a:chExt cx="2757" cy="504"/>
          </a:xfrm>
        </p:grpSpPr>
        <p:sp>
          <p:nvSpPr>
            <p:cNvPr id="141363" name="Rectangle 51"/>
            <p:cNvSpPr>
              <a:spLocks noChangeArrowheads="1"/>
            </p:cNvSpPr>
            <p:nvPr/>
          </p:nvSpPr>
          <p:spPr bwMode="auto">
            <a:xfrm>
              <a:off x="661" y="2969"/>
              <a:ext cx="69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>
                  <a:solidFill>
                    <a:schemeClr val="tx1"/>
                  </a:solidFill>
                </a:rPr>
                <a:t>由</a:t>
              </a:r>
            </a:p>
          </p:txBody>
        </p:sp>
        <p:sp>
          <p:nvSpPr>
            <p:cNvPr id="141367" name="Rectangle 55"/>
            <p:cNvSpPr>
              <a:spLocks noChangeArrowheads="1"/>
            </p:cNvSpPr>
            <p:nvPr/>
          </p:nvSpPr>
          <p:spPr bwMode="auto">
            <a:xfrm>
              <a:off x="335" y="2969"/>
              <a:ext cx="56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r>
                <a:rPr lang="zh-CN" altLang="en-US">
                  <a:solidFill>
                    <a:srgbClr val="0000FF"/>
                  </a:solidFill>
                </a:rPr>
                <a:t>解</a:t>
              </a:r>
            </a:p>
          </p:txBody>
        </p:sp>
        <p:graphicFrame>
          <p:nvGraphicFramePr>
            <p:cNvPr id="141369" name="Object 57"/>
            <p:cNvGraphicFramePr>
              <a:graphicFrameLocks/>
            </p:cNvGraphicFramePr>
            <p:nvPr/>
          </p:nvGraphicFramePr>
          <p:xfrm>
            <a:off x="909" y="2907"/>
            <a:ext cx="2183" cy="50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1414" name="公式" r:id="rId16" imgW="3466800" imgH="799920" progId="Equation.3">
                    <p:embed/>
                  </p:oleObj>
                </mc:Choice>
                <mc:Fallback>
                  <p:oleObj name="公式" r:id="rId16" imgW="3466800" imgH="799920" progId="Equation.3">
                    <p:embed/>
                    <p:pic>
                      <p:nvPicPr>
                        <p:cNvPr id="0" name="Object 57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09" y="2907"/>
                          <a:ext cx="2183" cy="50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141370" name="Object 58"/>
          <p:cNvGraphicFramePr>
            <a:graphicFrameLocks/>
          </p:cNvGraphicFramePr>
          <p:nvPr/>
        </p:nvGraphicFramePr>
        <p:xfrm>
          <a:off x="4948238" y="4613275"/>
          <a:ext cx="2089150" cy="723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415" name="公式" r:id="rId18" imgW="2095200" imgH="723600" progId="Equation.3">
                  <p:embed/>
                </p:oleObj>
              </mc:Choice>
              <mc:Fallback>
                <p:oleObj name="公式" r:id="rId18" imgW="2095200" imgH="723600" progId="Equation.3">
                  <p:embed/>
                  <p:pic>
                    <p:nvPicPr>
                      <p:cNvPr id="0" name="Object 58"/>
                      <p:cNvPicPr>
                        <a:picLocks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48238" y="4613275"/>
                        <a:ext cx="2089150" cy="723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41383" name="Group 71"/>
          <p:cNvGrpSpPr>
            <a:grpSpLocks/>
          </p:cNvGrpSpPr>
          <p:nvPr/>
        </p:nvGrpSpPr>
        <p:grpSpPr bwMode="auto">
          <a:xfrm>
            <a:off x="1049338" y="5665788"/>
            <a:ext cx="5324475" cy="477837"/>
            <a:chOff x="661" y="3569"/>
            <a:chExt cx="3354" cy="301"/>
          </a:xfrm>
        </p:grpSpPr>
        <p:sp>
          <p:nvSpPr>
            <p:cNvPr id="141371" name="Rectangle 59"/>
            <p:cNvSpPr>
              <a:spLocks noChangeArrowheads="1"/>
            </p:cNvSpPr>
            <p:nvPr/>
          </p:nvSpPr>
          <p:spPr bwMode="auto">
            <a:xfrm>
              <a:off x="2412" y="3569"/>
              <a:ext cx="11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/>
                <a:t>收敛圆为</a:t>
              </a:r>
            </a:p>
          </p:txBody>
        </p:sp>
        <p:graphicFrame>
          <p:nvGraphicFramePr>
            <p:cNvPr id="141372" name="Object 60"/>
            <p:cNvGraphicFramePr>
              <a:graphicFrameLocks/>
            </p:cNvGraphicFramePr>
            <p:nvPr/>
          </p:nvGraphicFramePr>
          <p:xfrm>
            <a:off x="3279" y="3630"/>
            <a:ext cx="736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1416" name="公式" r:id="rId20" imgW="1168200" imgH="342720" progId="Equation.3">
                    <p:embed/>
                  </p:oleObj>
                </mc:Choice>
                <mc:Fallback>
                  <p:oleObj name="公式" r:id="rId20" imgW="1168200" imgH="342720" progId="Equation.3">
                    <p:embed/>
                    <p:pic>
                      <p:nvPicPr>
                        <p:cNvPr id="0" name="Object 6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79" y="3630"/>
                          <a:ext cx="736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41373" name="Rectangle 61"/>
            <p:cNvSpPr>
              <a:spLocks noChangeArrowheads="1"/>
            </p:cNvSpPr>
            <p:nvPr/>
          </p:nvSpPr>
          <p:spPr bwMode="auto">
            <a:xfrm>
              <a:off x="661" y="3569"/>
              <a:ext cx="150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/>
                <a:t>收敛半径为</a:t>
              </a:r>
              <a:endParaRPr lang="zh-CN" altLang="en-US" i="1"/>
            </a:p>
          </p:txBody>
        </p:sp>
        <p:graphicFrame>
          <p:nvGraphicFramePr>
            <p:cNvPr id="141374" name="Object 62"/>
            <p:cNvGraphicFramePr>
              <a:graphicFrameLocks/>
            </p:cNvGraphicFramePr>
            <p:nvPr/>
          </p:nvGraphicFramePr>
          <p:xfrm>
            <a:off x="1687" y="3654"/>
            <a:ext cx="703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1417" name="公式" r:id="rId22" imgW="1117440" imgH="342720" progId="Equation.3">
                    <p:embed/>
                  </p:oleObj>
                </mc:Choice>
                <mc:Fallback>
                  <p:oleObj name="公式" r:id="rId22" imgW="1117440" imgH="342720" progId="Equation.3">
                    <p:embed/>
                    <p:pic>
                      <p:nvPicPr>
                        <p:cNvPr id="0" name="Object 62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2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87" y="3654"/>
                          <a:ext cx="703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41375" name="Rectangle 63"/>
          <p:cNvSpPr>
            <a:spLocks noChangeArrowheads="1"/>
          </p:cNvSpPr>
          <p:nvPr/>
        </p:nvSpPr>
        <p:spPr bwMode="auto">
          <a:xfrm>
            <a:off x="5567363" y="1676400"/>
            <a:ext cx="10969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>
                <a:solidFill>
                  <a:schemeClr val="tx1"/>
                </a:solidFill>
              </a:rPr>
              <a:t>得</a:t>
            </a:r>
          </a:p>
        </p:txBody>
      </p:sp>
      <p:sp>
        <p:nvSpPr>
          <p:cNvPr id="141376" name="Rectangle 64"/>
          <p:cNvSpPr>
            <a:spLocks noChangeArrowheads="1"/>
          </p:cNvSpPr>
          <p:nvPr/>
        </p:nvSpPr>
        <p:spPr bwMode="auto">
          <a:xfrm>
            <a:off x="7112000" y="4724400"/>
            <a:ext cx="10969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>
                <a:solidFill>
                  <a:schemeClr val="tx1"/>
                </a:solidFill>
              </a:rPr>
              <a:t>得</a:t>
            </a:r>
          </a:p>
        </p:txBody>
      </p:sp>
      <p:grpSp>
        <p:nvGrpSpPr>
          <p:cNvPr id="141403" name="Group 91"/>
          <p:cNvGrpSpPr>
            <a:grpSpLocks/>
          </p:cNvGrpSpPr>
          <p:nvPr/>
        </p:nvGrpSpPr>
        <p:grpSpPr bwMode="auto">
          <a:xfrm>
            <a:off x="6467475" y="749300"/>
            <a:ext cx="1985963" cy="366713"/>
            <a:chOff x="2658" y="3952"/>
            <a:chExt cx="1251" cy="231"/>
          </a:xfrm>
        </p:grpSpPr>
        <p:sp>
          <p:nvSpPr>
            <p:cNvPr id="141404" name="Rectangle 92"/>
            <p:cNvSpPr>
              <a:spLocks noChangeArrowheads="1"/>
            </p:cNvSpPr>
            <p:nvPr/>
          </p:nvSpPr>
          <p:spPr bwMode="auto">
            <a:xfrm>
              <a:off x="2688" y="3972"/>
              <a:ext cx="978" cy="180"/>
            </a:xfrm>
            <a:prstGeom prst="rect">
              <a:avLst/>
            </a:prstGeom>
            <a:solidFill>
              <a:srgbClr val="FFDDDD"/>
            </a:solidFill>
            <a:ln w="9525">
              <a:solidFill>
                <a:srgbClr val="69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41405" name="Rectangle 93"/>
            <p:cNvSpPr>
              <a:spLocks noChangeArrowheads="1"/>
            </p:cNvSpPr>
            <p:nvPr/>
          </p:nvSpPr>
          <p:spPr bwMode="auto">
            <a:xfrm>
              <a:off x="2658" y="3952"/>
              <a:ext cx="1251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P86 </a:t>
              </a:r>
              <a:r>
                <a:rPr lang="zh-CN" altLang="en-US" sz="1800">
                  <a:solidFill>
                    <a:srgbClr val="8443B9"/>
                  </a:solidFill>
                  <a:ea typeface="楷体_GB2312" pitchFamily="49" charset="-122"/>
                </a:rPr>
                <a:t>例</a:t>
              </a:r>
              <a:r>
                <a:rPr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4.3 </a:t>
              </a:r>
              <a:r>
                <a:rPr lang="zh-CN" altLang="en-US" sz="1800">
                  <a:solidFill>
                    <a:srgbClr val="8443B9"/>
                  </a:solidFill>
                  <a:ea typeface="楷体_GB2312" pitchFamily="49" charset="-122"/>
                </a:rPr>
                <a:t>部分    </a:t>
              </a:r>
              <a:r>
                <a:rPr lang="zh-CN" altLang="en-US" sz="1800">
                  <a:solidFill>
                    <a:srgbClr val="916399"/>
                  </a:solidFill>
                  <a:ea typeface="楷体_GB2312" pitchFamily="49" charset="-122"/>
                </a:rPr>
                <a:t>  </a:t>
              </a:r>
            </a:p>
          </p:txBody>
        </p:sp>
      </p:grpSp>
      <p:pic>
        <p:nvPicPr>
          <p:cNvPr id="141406" name="Picture 94" descr="xsf"/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1407" name="Picture 95" descr="xsf"/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41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41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141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141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141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141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141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141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141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141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1375" grpId="0"/>
      <p:bldP spid="14137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370" name="Picture 3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2371" name="Picture 3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2372" name="Picture 3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2373" name="Picture 37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2374" name="Picture 3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2375" name="Picture 3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2376" name="Picture 4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2377" name="Picture 41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2378" name="Picture 4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2379" name="Picture 4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2380" name="Picture 4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2381" name="Picture 4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2382" name="Picture 4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2383" name="Picture 47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2384" name="Picture 4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2385" name="Picture 4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2386" name="Picture 5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2387" name="Picture 51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2388" name="Picture 5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2366" name="Group 30"/>
          <p:cNvGrpSpPr>
            <a:grpSpLocks/>
          </p:cNvGrpSpPr>
          <p:nvPr/>
        </p:nvGrpSpPr>
        <p:grpSpPr bwMode="auto">
          <a:xfrm>
            <a:off x="533400" y="546100"/>
            <a:ext cx="8021638" cy="774700"/>
            <a:chOff x="336" y="344"/>
            <a:chExt cx="5053" cy="488"/>
          </a:xfrm>
        </p:grpSpPr>
        <p:sp>
          <p:nvSpPr>
            <p:cNvPr id="142339" name="Rectangle 3"/>
            <p:cNvSpPr>
              <a:spLocks noChangeArrowheads="1"/>
            </p:cNvSpPr>
            <p:nvPr/>
          </p:nvSpPr>
          <p:spPr bwMode="auto">
            <a:xfrm>
              <a:off x="336" y="426"/>
              <a:ext cx="46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r>
                <a:rPr lang="zh-CN" altLang="en-US">
                  <a:solidFill>
                    <a:srgbClr val="0000FF"/>
                  </a:solidFill>
                </a:rPr>
                <a:t>例</a:t>
              </a:r>
            </a:p>
          </p:txBody>
        </p:sp>
        <p:sp>
          <p:nvSpPr>
            <p:cNvPr id="142340" name="Rectangle 4"/>
            <p:cNvSpPr>
              <a:spLocks noChangeArrowheads="1"/>
            </p:cNvSpPr>
            <p:nvPr/>
          </p:nvSpPr>
          <p:spPr bwMode="auto">
            <a:xfrm>
              <a:off x="660" y="426"/>
              <a:ext cx="124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r>
                <a:rPr lang="zh-CN" altLang="en-US">
                  <a:solidFill>
                    <a:schemeClr val="tx1"/>
                  </a:solidFill>
                </a:rPr>
                <a:t>求幂级数</a:t>
              </a:r>
            </a:p>
          </p:txBody>
        </p:sp>
        <p:sp>
          <p:nvSpPr>
            <p:cNvPr id="142341" name="Rectangle 5"/>
            <p:cNvSpPr>
              <a:spLocks noChangeArrowheads="1"/>
            </p:cNvSpPr>
            <p:nvPr/>
          </p:nvSpPr>
          <p:spPr bwMode="auto">
            <a:xfrm>
              <a:off x="3030" y="426"/>
              <a:ext cx="235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r>
                <a:rPr lang="zh-CN" altLang="en-US"/>
                <a:t>的收敛半径与收敛圆。</a:t>
              </a:r>
            </a:p>
          </p:txBody>
        </p:sp>
        <p:graphicFrame>
          <p:nvGraphicFramePr>
            <p:cNvPr id="142343" name="Object 7"/>
            <p:cNvGraphicFramePr>
              <a:graphicFrameLocks/>
            </p:cNvGraphicFramePr>
            <p:nvPr/>
          </p:nvGraphicFramePr>
          <p:xfrm>
            <a:off x="1509" y="344"/>
            <a:ext cx="1552" cy="4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2393" name="公式" r:id="rId4" imgW="2463480" imgH="774360" progId="Equation.3">
                    <p:embed/>
                  </p:oleObj>
                </mc:Choice>
                <mc:Fallback>
                  <p:oleObj name="公式" r:id="rId4" imgW="2463480" imgH="774360" progId="Equation.3">
                    <p:embed/>
                    <p:pic>
                      <p:nvPicPr>
                        <p:cNvPr id="0" name="Object 7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09" y="344"/>
                          <a:ext cx="1552" cy="48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42369" name="Group 33"/>
          <p:cNvGrpSpPr>
            <a:grpSpLocks/>
          </p:cNvGrpSpPr>
          <p:nvPr/>
        </p:nvGrpSpPr>
        <p:grpSpPr bwMode="auto">
          <a:xfrm>
            <a:off x="5005388" y="3484563"/>
            <a:ext cx="2840037" cy="787400"/>
            <a:chOff x="3153" y="2195"/>
            <a:chExt cx="1789" cy="496"/>
          </a:xfrm>
        </p:grpSpPr>
        <p:sp>
          <p:nvSpPr>
            <p:cNvPr id="142346" name="Rectangle 10"/>
            <p:cNvSpPr>
              <a:spLocks noChangeArrowheads="1"/>
            </p:cNvSpPr>
            <p:nvPr/>
          </p:nvSpPr>
          <p:spPr bwMode="auto">
            <a:xfrm>
              <a:off x="3153" y="2274"/>
              <a:ext cx="11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/>
                <a:t>收敛圆为</a:t>
              </a:r>
            </a:p>
          </p:txBody>
        </p:sp>
        <p:graphicFrame>
          <p:nvGraphicFramePr>
            <p:cNvPr id="142347" name="Object 11"/>
            <p:cNvGraphicFramePr>
              <a:graphicFrameLocks/>
            </p:cNvGraphicFramePr>
            <p:nvPr/>
          </p:nvGraphicFramePr>
          <p:xfrm>
            <a:off x="4038" y="2195"/>
            <a:ext cx="904" cy="4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2394" name="公式" r:id="rId6" imgW="1434960" imgH="787320" progId="Equation.3">
                    <p:embed/>
                  </p:oleObj>
                </mc:Choice>
                <mc:Fallback>
                  <p:oleObj name="公式" r:id="rId6" imgW="1434960" imgH="787320" progId="Equation.3">
                    <p:embed/>
                    <p:pic>
                      <p:nvPicPr>
                        <p:cNvPr id="0" name="Object 1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38" y="2195"/>
                          <a:ext cx="904" cy="4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42368" name="Group 32"/>
          <p:cNvGrpSpPr>
            <a:grpSpLocks/>
          </p:cNvGrpSpPr>
          <p:nvPr/>
        </p:nvGrpSpPr>
        <p:grpSpPr bwMode="auto">
          <a:xfrm>
            <a:off x="1050925" y="3513138"/>
            <a:ext cx="3917950" cy="787400"/>
            <a:chOff x="662" y="2213"/>
            <a:chExt cx="2468" cy="496"/>
          </a:xfrm>
        </p:grpSpPr>
        <p:sp>
          <p:nvSpPr>
            <p:cNvPr id="142348" name="Rectangle 12"/>
            <p:cNvSpPr>
              <a:spLocks noChangeArrowheads="1"/>
            </p:cNvSpPr>
            <p:nvPr/>
          </p:nvSpPr>
          <p:spPr bwMode="auto">
            <a:xfrm>
              <a:off x="662" y="2268"/>
              <a:ext cx="246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/>
                <a:t>故级数的收敛半径为</a:t>
              </a:r>
              <a:endParaRPr lang="zh-CN" altLang="en-US" i="1"/>
            </a:p>
          </p:txBody>
        </p:sp>
        <p:graphicFrame>
          <p:nvGraphicFramePr>
            <p:cNvPr id="142349" name="Object 13"/>
            <p:cNvGraphicFramePr>
              <a:graphicFrameLocks/>
            </p:cNvGraphicFramePr>
            <p:nvPr/>
          </p:nvGraphicFramePr>
          <p:xfrm>
            <a:off x="2480" y="2213"/>
            <a:ext cx="614" cy="4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2395" name="公式" r:id="rId8" imgW="977760" imgH="787320" progId="Equation.3">
                    <p:embed/>
                  </p:oleObj>
                </mc:Choice>
                <mc:Fallback>
                  <p:oleObj name="公式" r:id="rId8" imgW="977760" imgH="787320" progId="Equation.3">
                    <p:embed/>
                    <p:pic>
                      <p:nvPicPr>
                        <p:cNvPr id="0" name="Object 13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80" y="2213"/>
                          <a:ext cx="614" cy="4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42367" name="Group 31"/>
          <p:cNvGrpSpPr>
            <a:grpSpLocks/>
          </p:cNvGrpSpPr>
          <p:nvPr/>
        </p:nvGrpSpPr>
        <p:grpSpPr bwMode="auto">
          <a:xfrm>
            <a:off x="533400" y="1525588"/>
            <a:ext cx="5026025" cy="774700"/>
            <a:chOff x="336" y="961"/>
            <a:chExt cx="3166" cy="488"/>
          </a:xfrm>
        </p:grpSpPr>
        <p:sp>
          <p:nvSpPr>
            <p:cNvPr id="142338" name="Rectangle 2"/>
            <p:cNvSpPr>
              <a:spLocks noChangeArrowheads="1"/>
            </p:cNvSpPr>
            <p:nvPr/>
          </p:nvSpPr>
          <p:spPr bwMode="auto">
            <a:xfrm>
              <a:off x="662" y="1044"/>
              <a:ext cx="78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>
                  <a:solidFill>
                    <a:schemeClr val="tx1"/>
                  </a:solidFill>
                </a:rPr>
                <a:t>由于</a:t>
              </a:r>
            </a:p>
          </p:txBody>
        </p:sp>
        <p:sp>
          <p:nvSpPr>
            <p:cNvPr id="142342" name="Rectangle 6"/>
            <p:cNvSpPr>
              <a:spLocks noChangeArrowheads="1"/>
            </p:cNvSpPr>
            <p:nvPr/>
          </p:nvSpPr>
          <p:spPr bwMode="auto">
            <a:xfrm>
              <a:off x="336" y="1044"/>
              <a:ext cx="45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r>
                <a:rPr lang="zh-CN" altLang="en-US">
                  <a:solidFill>
                    <a:srgbClr val="0000FF"/>
                  </a:solidFill>
                </a:rPr>
                <a:t>解</a:t>
              </a:r>
            </a:p>
          </p:txBody>
        </p:sp>
        <p:graphicFrame>
          <p:nvGraphicFramePr>
            <p:cNvPr id="142344" name="Object 8"/>
            <p:cNvGraphicFramePr>
              <a:graphicFrameLocks/>
            </p:cNvGraphicFramePr>
            <p:nvPr/>
          </p:nvGraphicFramePr>
          <p:xfrm>
            <a:off x="1098" y="1080"/>
            <a:ext cx="927" cy="3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2396" name="公式" r:id="rId10" imgW="1473120" imgH="545760" progId="Equation.3">
                    <p:embed/>
                  </p:oleObj>
                </mc:Choice>
                <mc:Fallback>
                  <p:oleObj name="公式" r:id="rId10" imgW="1473120" imgH="545760" progId="Equation.3">
                    <p:embed/>
                    <p:pic>
                      <p:nvPicPr>
                        <p:cNvPr id="0" name="Object 8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98" y="1080"/>
                          <a:ext cx="927" cy="34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42363" name="Object 27"/>
            <p:cNvGraphicFramePr>
              <a:graphicFrameLocks/>
            </p:cNvGraphicFramePr>
            <p:nvPr/>
          </p:nvGraphicFramePr>
          <p:xfrm>
            <a:off x="2062" y="961"/>
            <a:ext cx="1440" cy="4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2397" name="公式" r:id="rId12" imgW="2286000" imgH="774360" progId="Equation.3">
                    <p:embed/>
                  </p:oleObj>
                </mc:Choice>
                <mc:Fallback>
                  <p:oleObj name="公式" r:id="rId12" imgW="2286000" imgH="774360" progId="Equation.3">
                    <p:embed/>
                    <p:pic>
                      <p:nvPicPr>
                        <p:cNvPr id="0" name="Object 27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62" y="961"/>
                          <a:ext cx="1440" cy="48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142364" name="Object 28"/>
          <p:cNvGraphicFramePr>
            <a:graphicFrameLocks/>
          </p:cNvGraphicFramePr>
          <p:nvPr/>
        </p:nvGraphicFramePr>
        <p:xfrm>
          <a:off x="3278188" y="2552700"/>
          <a:ext cx="1892300" cy="73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2398" name="公式" r:id="rId14" imgW="1892160" imgH="736560" progId="Equation.3">
                  <p:embed/>
                </p:oleObj>
              </mc:Choice>
              <mc:Fallback>
                <p:oleObj name="公式" r:id="rId14" imgW="1892160" imgH="736560" progId="Equation.3">
                  <p:embed/>
                  <p:pic>
                    <p:nvPicPr>
                      <p:cNvPr id="0" name="Object 28"/>
                      <p:cNvPicPr>
                        <a:picLocks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8188" y="2552700"/>
                        <a:ext cx="1892300" cy="736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2365" name="Object 29"/>
          <p:cNvGraphicFramePr>
            <a:graphicFrameLocks/>
          </p:cNvGraphicFramePr>
          <p:nvPr/>
        </p:nvGraphicFramePr>
        <p:xfrm>
          <a:off x="5302250" y="2824163"/>
          <a:ext cx="5461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2399" name="公式" r:id="rId16" imgW="545760" imgH="304560" progId="Equation.3">
                  <p:embed/>
                </p:oleObj>
              </mc:Choice>
              <mc:Fallback>
                <p:oleObj name="公式" r:id="rId16" imgW="545760" imgH="304560" progId="Equation.3">
                  <p:embed/>
                  <p:pic>
                    <p:nvPicPr>
                      <p:cNvPr id="0" name="Object 29"/>
                      <p:cNvPicPr>
                        <a:picLocks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02250" y="2824163"/>
                        <a:ext cx="546100" cy="304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42389" name="Picture 53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300" y="6343650"/>
            <a:ext cx="13335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2390" name="Picture 54" descr="xsf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2391" name="Picture 55" descr="xsf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42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42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42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42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42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142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23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23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23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238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238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238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238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238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238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238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238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44" name="Picture 2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845" name="Picture 2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846" name="Picture 2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847" name="Picture 2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848" name="Picture 2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849" name="Picture 2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850" name="Picture 2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851" name="Picture 27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852" name="Picture 2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853" name="Picture 2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854" name="Picture 3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855" name="Picture 31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856" name="Picture 3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857" name="Picture 3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858" name="Picture 3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859" name="Picture 3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860" name="Picture 3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861" name="Picture 37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7830" name="Object 6"/>
          <p:cNvGraphicFramePr>
            <a:graphicFrameLocks/>
          </p:cNvGraphicFramePr>
          <p:nvPr/>
        </p:nvGraphicFramePr>
        <p:xfrm>
          <a:off x="1847850" y="3198813"/>
          <a:ext cx="3897313" cy="773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871" name="公式" r:id="rId4" imgW="3898800" imgH="774360" progId="Equation.3">
                  <p:embed/>
                </p:oleObj>
              </mc:Choice>
              <mc:Fallback>
                <p:oleObj name="公式" r:id="rId4" imgW="3898800" imgH="774360" progId="Equation.3">
                  <p:embed/>
                  <p:pic>
                    <p:nvPicPr>
                      <p:cNvPr id="0" name="Object 6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47850" y="3198813"/>
                        <a:ext cx="3897313" cy="7731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7831" name="Object 7"/>
          <p:cNvGraphicFramePr>
            <a:graphicFrameLocks/>
          </p:cNvGraphicFramePr>
          <p:nvPr/>
        </p:nvGraphicFramePr>
        <p:xfrm>
          <a:off x="5859463" y="3200400"/>
          <a:ext cx="2093912" cy="77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872" name="公式" r:id="rId6" imgW="2095200" imgH="774360" progId="Equation.3">
                  <p:embed/>
                </p:oleObj>
              </mc:Choice>
              <mc:Fallback>
                <p:oleObj name="公式" r:id="rId6" imgW="2095200" imgH="774360" progId="Equation.3">
                  <p:embed/>
                  <p:pic>
                    <p:nvPicPr>
                      <p:cNvPr id="0" name="Object 7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59463" y="3200400"/>
                        <a:ext cx="2093912" cy="774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7832" name="Object 8"/>
          <p:cNvGraphicFramePr>
            <a:graphicFrameLocks/>
          </p:cNvGraphicFramePr>
          <p:nvPr/>
        </p:nvGraphicFramePr>
        <p:xfrm>
          <a:off x="1839913" y="4246563"/>
          <a:ext cx="3502025" cy="77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873" name="公式" r:id="rId8" imgW="3504960" imgH="774360" progId="Equation.3">
                  <p:embed/>
                </p:oleObj>
              </mc:Choice>
              <mc:Fallback>
                <p:oleObj name="公式" r:id="rId8" imgW="3504960" imgH="774360" progId="Equation.3">
                  <p:embed/>
                  <p:pic>
                    <p:nvPicPr>
                      <p:cNvPr id="0" name="Object 8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9913" y="4246563"/>
                        <a:ext cx="3502025" cy="774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77842" name="Group 18"/>
          <p:cNvGrpSpPr>
            <a:grpSpLocks/>
          </p:cNvGrpSpPr>
          <p:nvPr/>
        </p:nvGrpSpPr>
        <p:grpSpPr bwMode="auto">
          <a:xfrm>
            <a:off x="1354138" y="2571750"/>
            <a:ext cx="2430462" cy="457200"/>
            <a:chOff x="853" y="1620"/>
            <a:chExt cx="1531" cy="288"/>
          </a:xfrm>
        </p:grpSpPr>
        <p:graphicFrame>
          <p:nvGraphicFramePr>
            <p:cNvPr id="77834" name="Object 10"/>
            <p:cNvGraphicFramePr>
              <a:graphicFrameLocks/>
            </p:cNvGraphicFramePr>
            <p:nvPr/>
          </p:nvGraphicFramePr>
          <p:xfrm>
            <a:off x="1176" y="1667"/>
            <a:ext cx="1208" cy="2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7874" name="公式" r:id="rId10" imgW="1917360" imgH="368280" progId="Equation.3">
                    <p:embed/>
                  </p:oleObj>
                </mc:Choice>
                <mc:Fallback>
                  <p:oleObj name="公式" r:id="rId10" imgW="1917360" imgH="368280" progId="Equation.3">
                    <p:embed/>
                    <p:pic>
                      <p:nvPicPr>
                        <p:cNvPr id="0" name="Object 1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76" y="1667"/>
                          <a:ext cx="1208" cy="23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7837" name="Text Box 13"/>
            <p:cNvSpPr txBox="1">
              <a:spLocks noChangeArrowheads="1"/>
            </p:cNvSpPr>
            <p:nvPr/>
          </p:nvSpPr>
          <p:spPr bwMode="auto">
            <a:xfrm>
              <a:off x="853" y="1620"/>
              <a:ext cx="45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/>
                <a:t>令</a:t>
              </a:r>
            </a:p>
          </p:txBody>
        </p:sp>
      </p:grpSp>
      <p:grpSp>
        <p:nvGrpSpPr>
          <p:cNvPr id="77843" name="Group 19"/>
          <p:cNvGrpSpPr>
            <a:grpSpLocks/>
          </p:cNvGrpSpPr>
          <p:nvPr/>
        </p:nvGrpSpPr>
        <p:grpSpPr bwMode="auto">
          <a:xfrm>
            <a:off x="3905250" y="2590800"/>
            <a:ext cx="2971800" cy="457200"/>
            <a:chOff x="2460" y="1632"/>
            <a:chExt cx="1872" cy="288"/>
          </a:xfrm>
        </p:grpSpPr>
        <p:sp>
          <p:nvSpPr>
            <p:cNvPr id="77838" name="Text Box 14"/>
            <p:cNvSpPr txBox="1">
              <a:spLocks noChangeArrowheads="1"/>
            </p:cNvSpPr>
            <p:nvPr/>
          </p:nvSpPr>
          <p:spPr bwMode="auto">
            <a:xfrm>
              <a:off x="2460" y="1632"/>
              <a:ext cx="187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/>
                <a:t>则在            内有</a:t>
              </a:r>
            </a:p>
          </p:txBody>
        </p:sp>
        <p:graphicFrame>
          <p:nvGraphicFramePr>
            <p:cNvPr id="77839" name="Object 15"/>
            <p:cNvGraphicFramePr>
              <a:graphicFrameLocks/>
            </p:cNvGraphicFramePr>
            <p:nvPr/>
          </p:nvGraphicFramePr>
          <p:xfrm>
            <a:off x="2959" y="1681"/>
            <a:ext cx="496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7875" name="公式" r:id="rId12" imgW="787320" imgH="342720" progId="Equation.3">
                    <p:embed/>
                  </p:oleObj>
                </mc:Choice>
                <mc:Fallback>
                  <p:oleObj name="公式" r:id="rId12" imgW="787320" imgH="342720" progId="Equation.3">
                    <p:embed/>
                    <p:pic>
                      <p:nvPicPr>
                        <p:cNvPr id="0" name="Object 1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59" y="1681"/>
                          <a:ext cx="496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77840" name="Object 16"/>
          <p:cNvGraphicFramePr>
            <a:graphicFrameLocks/>
          </p:cNvGraphicFramePr>
          <p:nvPr/>
        </p:nvGraphicFramePr>
        <p:xfrm>
          <a:off x="5394325" y="4292600"/>
          <a:ext cx="2424113" cy="77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876" name="公式" r:id="rId14" imgW="2425680" imgH="774360" progId="Equation.3">
                  <p:embed/>
                </p:oleObj>
              </mc:Choice>
              <mc:Fallback>
                <p:oleObj name="公式" r:id="rId14" imgW="2425680" imgH="774360" progId="Equation.3">
                  <p:embed/>
                  <p:pic>
                    <p:nvPicPr>
                      <p:cNvPr id="0" name="Object 16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4325" y="4292600"/>
                        <a:ext cx="2424113" cy="774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7866" name="Object 42"/>
          <p:cNvGraphicFramePr>
            <a:graphicFrameLocks noChangeAspect="1"/>
          </p:cNvGraphicFramePr>
          <p:nvPr/>
        </p:nvGraphicFramePr>
        <p:xfrm>
          <a:off x="496888" y="495300"/>
          <a:ext cx="8609012" cy="198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877" name="位图图像" r:id="rId16" imgW="8609524" imgH="1980952" progId="Paint.Picture">
                  <p:embed/>
                </p:oleObj>
              </mc:Choice>
              <mc:Fallback>
                <p:oleObj name="位图图像" r:id="rId16" imgW="8609524" imgH="1980952" progId="Paint.Picture">
                  <p:embed/>
                  <p:pic>
                    <p:nvPicPr>
                      <p:cNvPr id="0" name="Object 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lum contrast="3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6888" y="495300"/>
                        <a:ext cx="8609012" cy="1981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7826" name="Rectangle 2"/>
          <p:cNvSpPr>
            <a:spLocks noChangeArrowheads="1"/>
          </p:cNvSpPr>
          <p:nvPr/>
        </p:nvSpPr>
        <p:spPr bwMode="auto">
          <a:xfrm>
            <a:off x="536575" y="530225"/>
            <a:ext cx="35194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 sz="2800">
                <a:solidFill>
                  <a:srgbClr val="000099"/>
                </a:solidFill>
              </a:rPr>
              <a:t>三、</a:t>
            </a:r>
            <a:r>
              <a:rPr lang="zh-CN" altLang="en-US" sz="2800">
                <a:solidFill>
                  <a:srgbClr val="000099"/>
                </a:solidFill>
              </a:rPr>
              <a:t>幂级数的性质</a:t>
            </a:r>
          </a:p>
        </p:txBody>
      </p:sp>
      <p:sp>
        <p:nvSpPr>
          <p:cNvPr id="77827" name="Rectangle 3"/>
          <p:cNvSpPr>
            <a:spLocks noChangeArrowheads="1"/>
          </p:cNvSpPr>
          <p:nvPr/>
        </p:nvSpPr>
        <p:spPr bwMode="auto">
          <a:xfrm>
            <a:off x="534988" y="1155700"/>
            <a:ext cx="34115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en-US" altLang="zh-CN">
                <a:solidFill>
                  <a:srgbClr val="000099"/>
                </a:solidFill>
              </a:rPr>
              <a:t>1. </a:t>
            </a:r>
            <a:r>
              <a:rPr kumimoji="1" lang="zh-CN" altLang="en-US">
                <a:solidFill>
                  <a:srgbClr val="000099"/>
                </a:solidFill>
              </a:rPr>
              <a:t>幂级数的运算性质</a:t>
            </a:r>
          </a:p>
        </p:txBody>
      </p:sp>
      <p:grpSp>
        <p:nvGrpSpPr>
          <p:cNvPr id="77863" name="Group 39"/>
          <p:cNvGrpSpPr>
            <a:grpSpLocks/>
          </p:cNvGrpSpPr>
          <p:nvPr/>
        </p:nvGrpSpPr>
        <p:grpSpPr bwMode="auto">
          <a:xfrm>
            <a:off x="3581400" y="1187450"/>
            <a:ext cx="895350" cy="366713"/>
            <a:chOff x="1626" y="3166"/>
            <a:chExt cx="564" cy="231"/>
          </a:xfrm>
        </p:grpSpPr>
        <p:sp>
          <p:nvSpPr>
            <p:cNvPr id="77864" name="Rectangle 40"/>
            <p:cNvSpPr>
              <a:spLocks noChangeArrowheads="1"/>
            </p:cNvSpPr>
            <p:nvPr/>
          </p:nvSpPr>
          <p:spPr bwMode="auto">
            <a:xfrm>
              <a:off x="1656" y="3192"/>
              <a:ext cx="288" cy="180"/>
            </a:xfrm>
            <a:prstGeom prst="rect">
              <a:avLst/>
            </a:prstGeom>
            <a:solidFill>
              <a:srgbClr val="FFDDDD"/>
            </a:solidFill>
            <a:ln w="9525">
              <a:solidFill>
                <a:srgbClr val="69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7865" name="Rectangle 41"/>
            <p:cNvSpPr>
              <a:spLocks noChangeArrowheads="1"/>
            </p:cNvSpPr>
            <p:nvPr/>
          </p:nvSpPr>
          <p:spPr bwMode="auto">
            <a:xfrm>
              <a:off x="1626" y="3166"/>
              <a:ext cx="56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P86    </a:t>
              </a:r>
              <a:r>
                <a:rPr lang="en-US" altLang="zh-CN" sz="1800">
                  <a:solidFill>
                    <a:srgbClr val="916399"/>
                  </a:solidFill>
                  <a:ea typeface="楷体_GB2312" pitchFamily="49" charset="-122"/>
                </a:rPr>
                <a:t>  </a:t>
              </a:r>
            </a:p>
          </p:txBody>
        </p:sp>
      </p:grpSp>
      <p:pic>
        <p:nvPicPr>
          <p:cNvPr id="77867" name="Picture 43" descr="xsf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7869" name="Object 45"/>
          <p:cNvGraphicFramePr>
            <a:graphicFrameLocks noChangeAspect="1"/>
          </p:cNvGraphicFramePr>
          <p:nvPr/>
        </p:nvGraphicFramePr>
        <p:xfrm>
          <a:off x="496888" y="5238750"/>
          <a:ext cx="6761162" cy="1581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878" name="位图图像" r:id="rId19" imgW="6761905" imgH="1580952" progId="Paint.Picture">
                  <p:embed/>
                </p:oleObj>
              </mc:Choice>
              <mc:Fallback>
                <p:oleObj name="位图图像" r:id="rId19" imgW="6761905" imgH="1580952" progId="Paint.Picture">
                  <p:embed/>
                  <p:pic>
                    <p:nvPicPr>
                      <p:cNvPr id="0" name="Object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contrast="18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6888" y="5238750"/>
                        <a:ext cx="6761162" cy="1581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7870" name="Picture 46" descr="xsf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7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778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778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77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77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77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778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778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778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778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1000"/>
                                        <p:tgtEl>
                                          <p:spTgt spid="77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826" grpId="0"/>
      <p:bldP spid="7782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78" name="Picture 3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879" name="Picture 3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880" name="Picture 3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881" name="Picture 3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882" name="Picture 3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883" name="Picture 3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884" name="Picture 3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885" name="Picture 37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886" name="Picture 3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887" name="Picture 3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888" name="Picture 4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889" name="Picture 41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890" name="Picture 4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891" name="Picture 4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892" name="Picture 4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893" name="Picture 4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894" name="Picture 4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895" name="Picture 47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896" name="Picture 4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8851" name="Rectangle 3"/>
          <p:cNvSpPr>
            <a:spLocks noChangeArrowheads="1"/>
          </p:cNvSpPr>
          <p:nvPr/>
        </p:nvSpPr>
        <p:spPr bwMode="auto">
          <a:xfrm>
            <a:off x="534988" y="1155700"/>
            <a:ext cx="36353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en-US" altLang="zh-CN">
                <a:solidFill>
                  <a:srgbClr val="000099"/>
                </a:solidFill>
              </a:rPr>
              <a:t>2. </a:t>
            </a:r>
            <a:r>
              <a:rPr kumimoji="1" lang="zh-CN" altLang="en-US">
                <a:solidFill>
                  <a:srgbClr val="000099"/>
                </a:solidFill>
              </a:rPr>
              <a:t>幂级数的分析性质</a:t>
            </a:r>
          </a:p>
        </p:txBody>
      </p:sp>
      <p:sp>
        <p:nvSpPr>
          <p:cNvPr id="78856" name="Rectangle 8"/>
          <p:cNvSpPr>
            <a:spLocks noChangeArrowheads="1"/>
          </p:cNvSpPr>
          <p:nvPr/>
        </p:nvSpPr>
        <p:spPr bwMode="auto">
          <a:xfrm>
            <a:off x="7980363" y="3179763"/>
            <a:ext cx="8064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/>
          <a:p>
            <a:pPr eaLnBrk="0" hangingPunct="0"/>
            <a:r>
              <a:rPr kumimoji="1" lang="zh-CN" altLang="en-US">
                <a:solidFill>
                  <a:schemeClr val="tx1"/>
                </a:solidFill>
              </a:rPr>
              <a:t>即</a:t>
            </a:r>
          </a:p>
        </p:txBody>
      </p:sp>
      <p:graphicFrame>
        <p:nvGraphicFramePr>
          <p:cNvPr id="78857" name="Object 9"/>
          <p:cNvGraphicFramePr>
            <a:graphicFrameLocks/>
          </p:cNvGraphicFramePr>
          <p:nvPr/>
        </p:nvGraphicFramePr>
        <p:xfrm>
          <a:off x="2486025" y="3746500"/>
          <a:ext cx="3186113" cy="77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905" name="公式" r:id="rId4" imgW="3187440" imgH="774360" progId="Equation.3">
                  <p:embed/>
                </p:oleObj>
              </mc:Choice>
              <mc:Fallback>
                <p:oleObj name="公式" r:id="rId4" imgW="3187440" imgH="774360" progId="Equation.3">
                  <p:embed/>
                  <p:pic>
                    <p:nvPicPr>
                      <p:cNvPr id="0" name="Object 9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6025" y="3746500"/>
                        <a:ext cx="3186113" cy="774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8864" name="Rectangle 16"/>
          <p:cNvSpPr>
            <a:spLocks noChangeArrowheads="1"/>
          </p:cNvSpPr>
          <p:nvPr/>
        </p:nvSpPr>
        <p:spPr bwMode="auto">
          <a:xfrm>
            <a:off x="1352550" y="4733925"/>
            <a:ext cx="47037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r>
              <a:rPr lang="en-US" altLang="zh-CN">
                <a:solidFill>
                  <a:schemeClr val="tx1"/>
                </a:solidFill>
              </a:rPr>
              <a:t>(3) </a:t>
            </a:r>
            <a:r>
              <a:rPr lang="zh-CN" altLang="en-US">
                <a:solidFill>
                  <a:schemeClr val="tx1"/>
                </a:solidFill>
              </a:rPr>
              <a:t>在收敛圆内可以</a:t>
            </a:r>
            <a:r>
              <a:rPr lang="zh-CN" altLang="en-US">
                <a:solidFill>
                  <a:schemeClr val="hlink"/>
                </a:solidFill>
                <a:ea typeface="楷体_GB2312" pitchFamily="49" charset="-122"/>
              </a:rPr>
              <a:t>逐项积分</a:t>
            </a:r>
            <a:r>
              <a:rPr lang="zh-CN" altLang="en-US">
                <a:solidFill>
                  <a:schemeClr val="tx1"/>
                </a:solidFill>
              </a:rPr>
              <a:t>，</a:t>
            </a:r>
            <a:endParaRPr lang="en-US" altLang="zh-CN">
              <a:solidFill>
                <a:schemeClr val="tx1"/>
              </a:solidFill>
            </a:endParaRPr>
          </a:p>
        </p:txBody>
      </p:sp>
      <p:sp>
        <p:nvSpPr>
          <p:cNvPr id="78865" name="Rectangle 17"/>
          <p:cNvSpPr>
            <a:spLocks noChangeArrowheads="1"/>
          </p:cNvSpPr>
          <p:nvPr/>
        </p:nvSpPr>
        <p:spPr bwMode="auto">
          <a:xfrm>
            <a:off x="5457825" y="4705350"/>
            <a:ext cx="10302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r>
              <a:rPr lang="zh-CN" altLang="en-US">
                <a:solidFill>
                  <a:schemeClr val="tx1"/>
                </a:solidFill>
              </a:rPr>
              <a:t>即</a:t>
            </a:r>
          </a:p>
        </p:txBody>
      </p:sp>
      <p:grpSp>
        <p:nvGrpSpPr>
          <p:cNvPr id="78876" name="Group 28"/>
          <p:cNvGrpSpPr>
            <a:grpSpLocks/>
          </p:cNvGrpSpPr>
          <p:nvPr/>
        </p:nvGrpSpPr>
        <p:grpSpPr bwMode="auto">
          <a:xfrm>
            <a:off x="1352550" y="2609850"/>
            <a:ext cx="6594475" cy="476250"/>
            <a:chOff x="852" y="1644"/>
            <a:chExt cx="4154" cy="300"/>
          </a:xfrm>
        </p:grpSpPr>
        <p:graphicFrame>
          <p:nvGraphicFramePr>
            <p:cNvPr id="78855" name="Object 7"/>
            <p:cNvGraphicFramePr>
              <a:graphicFrameLocks/>
            </p:cNvGraphicFramePr>
            <p:nvPr/>
          </p:nvGraphicFramePr>
          <p:xfrm>
            <a:off x="1593" y="1692"/>
            <a:ext cx="399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8906" name="公式" r:id="rId6" imgW="634680" imgH="342720" progId="Equation.3">
                    <p:embed/>
                  </p:oleObj>
                </mc:Choice>
                <mc:Fallback>
                  <p:oleObj name="公式" r:id="rId6" imgW="634680" imgH="342720" progId="Equation.3">
                    <p:embed/>
                    <p:pic>
                      <p:nvPicPr>
                        <p:cNvPr id="0" name="Object 7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93" y="1692"/>
                          <a:ext cx="399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8859" name="Rectangle 11"/>
            <p:cNvSpPr>
              <a:spLocks noChangeArrowheads="1"/>
            </p:cNvSpPr>
            <p:nvPr/>
          </p:nvSpPr>
          <p:spPr bwMode="auto">
            <a:xfrm>
              <a:off x="852" y="1656"/>
              <a:ext cx="112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r>
                <a:rPr kumimoji="1" lang="en-US" altLang="zh-CN">
                  <a:solidFill>
                    <a:schemeClr val="tx1"/>
                  </a:solidFill>
                </a:rPr>
                <a:t>(1) </a:t>
              </a:r>
              <a:r>
                <a:rPr kumimoji="1" lang="zh-CN" altLang="en-US">
                  <a:solidFill>
                    <a:schemeClr val="tx1"/>
                  </a:solidFill>
                </a:rPr>
                <a:t>函数</a:t>
              </a:r>
            </a:p>
          </p:txBody>
        </p:sp>
        <p:sp>
          <p:nvSpPr>
            <p:cNvPr id="78860" name="Rectangle 12"/>
            <p:cNvSpPr>
              <a:spLocks noChangeArrowheads="1"/>
            </p:cNvSpPr>
            <p:nvPr/>
          </p:nvSpPr>
          <p:spPr bwMode="auto">
            <a:xfrm>
              <a:off x="1960" y="1644"/>
              <a:ext cx="304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r>
                <a:rPr kumimoji="1" lang="zh-CN" altLang="en-US">
                  <a:solidFill>
                    <a:schemeClr val="tx1"/>
                  </a:solidFill>
                </a:rPr>
                <a:t>在收敛圆                    内</a:t>
              </a:r>
              <a:r>
                <a:rPr kumimoji="1" lang="zh-CN" altLang="en-US">
                  <a:solidFill>
                    <a:srgbClr val="FF0000"/>
                  </a:solidFill>
                  <a:ea typeface="楷体_GB2312" pitchFamily="49" charset="-122"/>
                </a:rPr>
                <a:t>解析</a:t>
              </a:r>
              <a:r>
                <a:rPr kumimoji="1" lang="zh-CN" altLang="en-US">
                  <a:solidFill>
                    <a:schemeClr val="tx1"/>
                  </a:solidFill>
                </a:rPr>
                <a:t>。</a:t>
              </a:r>
              <a:endParaRPr kumimoji="1" lang="en-US" altLang="zh-CN">
                <a:solidFill>
                  <a:schemeClr val="tx1"/>
                </a:solidFill>
              </a:endParaRPr>
            </a:p>
          </p:txBody>
        </p:sp>
        <p:graphicFrame>
          <p:nvGraphicFramePr>
            <p:cNvPr id="78866" name="Object 18"/>
            <p:cNvGraphicFramePr>
              <a:graphicFrameLocks/>
            </p:cNvGraphicFramePr>
            <p:nvPr/>
          </p:nvGraphicFramePr>
          <p:xfrm>
            <a:off x="2820" y="1675"/>
            <a:ext cx="888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8907" name="公式" r:id="rId8" imgW="1409400" imgH="380880" progId="Equation.3">
                    <p:embed/>
                  </p:oleObj>
                </mc:Choice>
                <mc:Fallback>
                  <p:oleObj name="公式" r:id="rId8" imgW="1409400" imgH="380880" progId="Equation.3">
                    <p:embed/>
                    <p:pic>
                      <p:nvPicPr>
                        <p:cNvPr id="0" name="Object 1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20" y="1675"/>
                          <a:ext cx="888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78875" name="Group 27"/>
          <p:cNvGrpSpPr>
            <a:grpSpLocks/>
          </p:cNvGrpSpPr>
          <p:nvPr/>
        </p:nvGrpSpPr>
        <p:grpSpPr bwMode="auto">
          <a:xfrm>
            <a:off x="533400" y="1684338"/>
            <a:ext cx="6869113" cy="773112"/>
            <a:chOff x="336" y="1061"/>
            <a:chExt cx="4327" cy="487"/>
          </a:xfrm>
        </p:grpSpPr>
        <p:sp>
          <p:nvSpPr>
            <p:cNvPr id="78852" name="Rectangle 4"/>
            <p:cNvSpPr>
              <a:spLocks noChangeArrowheads="1"/>
            </p:cNvSpPr>
            <p:nvPr/>
          </p:nvSpPr>
          <p:spPr bwMode="auto">
            <a:xfrm>
              <a:off x="852" y="1150"/>
              <a:ext cx="73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 anchor="ctr">
              <a:spAutoFit/>
            </a:bodyPr>
            <a:lstStyle/>
            <a:p>
              <a:r>
                <a:rPr kumimoji="1" lang="zh-CN" altLang="en-US">
                  <a:solidFill>
                    <a:schemeClr val="tx1"/>
                  </a:solidFill>
                </a:rPr>
                <a:t>设</a:t>
              </a:r>
            </a:p>
          </p:txBody>
        </p:sp>
        <p:sp>
          <p:nvSpPr>
            <p:cNvPr id="78862" name="Rectangle 14"/>
            <p:cNvSpPr>
              <a:spLocks noChangeArrowheads="1"/>
            </p:cNvSpPr>
            <p:nvPr/>
          </p:nvSpPr>
          <p:spPr bwMode="auto">
            <a:xfrm>
              <a:off x="336" y="1140"/>
              <a:ext cx="6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r>
                <a:rPr kumimoji="1" lang="zh-CN" altLang="en-US">
                  <a:solidFill>
                    <a:srgbClr val="0000FF"/>
                  </a:solidFill>
                </a:rPr>
                <a:t>性质</a:t>
              </a:r>
            </a:p>
          </p:txBody>
        </p:sp>
        <p:graphicFrame>
          <p:nvGraphicFramePr>
            <p:cNvPr id="78867" name="Object 19"/>
            <p:cNvGraphicFramePr>
              <a:graphicFrameLocks/>
            </p:cNvGraphicFramePr>
            <p:nvPr/>
          </p:nvGraphicFramePr>
          <p:xfrm>
            <a:off x="1142" y="1061"/>
            <a:ext cx="2752" cy="4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8908" name="公式" r:id="rId10" imgW="4368600" imgH="774360" progId="Equation.3">
                    <p:embed/>
                  </p:oleObj>
                </mc:Choice>
                <mc:Fallback>
                  <p:oleObj name="公式" r:id="rId10" imgW="4368600" imgH="774360" progId="Equation.3">
                    <p:embed/>
                    <p:pic>
                      <p:nvPicPr>
                        <p:cNvPr id="0" name="Object 1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42" y="1061"/>
                          <a:ext cx="2752" cy="48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8869" name="Text Box 21"/>
            <p:cNvSpPr txBox="1">
              <a:spLocks noChangeArrowheads="1"/>
            </p:cNvSpPr>
            <p:nvPr/>
          </p:nvSpPr>
          <p:spPr bwMode="auto">
            <a:xfrm>
              <a:off x="3919" y="1146"/>
              <a:ext cx="7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/>
                <a:t>则</a:t>
              </a:r>
            </a:p>
          </p:txBody>
        </p:sp>
      </p:grpSp>
      <p:grpSp>
        <p:nvGrpSpPr>
          <p:cNvPr id="78877" name="Group 29"/>
          <p:cNvGrpSpPr>
            <a:grpSpLocks/>
          </p:cNvGrpSpPr>
          <p:nvPr/>
        </p:nvGrpSpPr>
        <p:grpSpPr bwMode="auto">
          <a:xfrm>
            <a:off x="1350963" y="3209925"/>
            <a:ext cx="7110412" cy="457200"/>
            <a:chOff x="851" y="2022"/>
            <a:chExt cx="4479" cy="288"/>
          </a:xfrm>
        </p:grpSpPr>
        <p:sp>
          <p:nvSpPr>
            <p:cNvPr id="78861" name="Rectangle 13"/>
            <p:cNvSpPr>
              <a:spLocks noChangeArrowheads="1"/>
            </p:cNvSpPr>
            <p:nvPr/>
          </p:nvSpPr>
          <p:spPr bwMode="auto">
            <a:xfrm>
              <a:off x="851" y="2022"/>
              <a:ext cx="447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r>
                <a:rPr kumimoji="1" lang="en-US" altLang="zh-CN">
                  <a:solidFill>
                    <a:schemeClr val="tx1"/>
                  </a:solidFill>
                </a:rPr>
                <a:t>(2) </a:t>
              </a:r>
              <a:r>
                <a:rPr kumimoji="1" lang="zh-CN" altLang="en-US">
                  <a:solidFill>
                    <a:schemeClr val="tx1"/>
                  </a:solidFill>
                </a:rPr>
                <a:t>函数         的导数可由其幂函数</a:t>
              </a:r>
              <a:r>
                <a:rPr kumimoji="1" lang="zh-CN" altLang="en-US">
                  <a:solidFill>
                    <a:schemeClr val="hlink"/>
                  </a:solidFill>
                  <a:ea typeface="楷体_GB2312" pitchFamily="49" charset="-122"/>
                </a:rPr>
                <a:t>逐项求导</a:t>
              </a:r>
              <a:r>
                <a:rPr kumimoji="1" lang="zh-CN" altLang="en-US">
                  <a:solidFill>
                    <a:schemeClr val="tx1"/>
                  </a:solidFill>
                </a:rPr>
                <a:t>得到，</a:t>
              </a:r>
              <a:endParaRPr kumimoji="1" lang="en-US" altLang="zh-CN">
                <a:solidFill>
                  <a:schemeClr val="tx1"/>
                </a:solidFill>
              </a:endParaRPr>
            </a:p>
          </p:txBody>
        </p:sp>
        <p:graphicFrame>
          <p:nvGraphicFramePr>
            <p:cNvPr id="78870" name="Object 22"/>
            <p:cNvGraphicFramePr>
              <a:graphicFrameLocks/>
            </p:cNvGraphicFramePr>
            <p:nvPr/>
          </p:nvGraphicFramePr>
          <p:xfrm>
            <a:off x="1579" y="2063"/>
            <a:ext cx="399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8909" name="公式" r:id="rId12" imgW="634680" imgH="342720" progId="Equation.3">
                    <p:embed/>
                  </p:oleObj>
                </mc:Choice>
                <mc:Fallback>
                  <p:oleObj name="公式" r:id="rId12" imgW="634680" imgH="342720" progId="Equation.3">
                    <p:embed/>
                    <p:pic>
                      <p:nvPicPr>
                        <p:cNvPr id="0" name="Object 22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79" y="2063"/>
                          <a:ext cx="399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78874" name="Rectangle 26"/>
          <p:cNvSpPr>
            <a:spLocks noChangeArrowheads="1"/>
          </p:cNvSpPr>
          <p:nvPr/>
        </p:nvSpPr>
        <p:spPr bwMode="auto">
          <a:xfrm>
            <a:off x="536575" y="530225"/>
            <a:ext cx="347821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 sz="2800">
                <a:solidFill>
                  <a:srgbClr val="000099"/>
                </a:solidFill>
              </a:rPr>
              <a:t>三、</a:t>
            </a:r>
            <a:r>
              <a:rPr lang="zh-CN" altLang="en-US" sz="2800">
                <a:solidFill>
                  <a:srgbClr val="000099"/>
                </a:solidFill>
              </a:rPr>
              <a:t>幂级数的性质</a:t>
            </a:r>
          </a:p>
        </p:txBody>
      </p:sp>
      <p:grpSp>
        <p:nvGrpSpPr>
          <p:cNvPr id="78897" name="Group 49"/>
          <p:cNvGrpSpPr>
            <a:grpSpLocks/>
          </p:cNvGrpSpPr>
          <p:nvPr/>
        </p:nvGrpSpPr>
        <p:grpSpPr bwMode="auto">
          <a:xfrm>
            <a:off x="3581400" y="1187450"/>
            <a:ext cx="895350" cy="366713"/>
            <a:chOff x="1626" y="3166"/>
            <a:chExt cx="564" cy="231"/>
          </a:xfrm>
        </p:grpSpPr>
        <p:sp>
          <p:nvSpPr>
            <p:cNvPr id="78898" name="Rectangle 50"/>
            <p:cNvSpPr>
              <a:spLocks noChangeArrowheads="1"/>
            </p:cNvSpPr>
            <p:nvPr/>
          </p:nvSpPr>
          <p:spPr bwMode="auto">
            <a:xfrm>
              <a:off x="1656" y="3192"/>
              <a:ext cx="288" cy="180"/>
            </a:xfrm>
            <a:prstGeom prst="rect">
              <a:avLst/>
            </a:prstGeom>
            <a:solidFill>
              <a:srgbClr val="FFDDDD"/>
            </a:solidFill>
            <a:ln w="9525">
              <a:solidFill>
                <a:srgbClr val="69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8899" name="Rectangle 51"/>
            <p:cNvSpPr>
              <a:spLocks noChangeArrowheads="1"/>
            </p:cNvSpPr>
            <p:nvPr/>
          </p:nvSpPr>
          <p:spPr bwMode="auto">
            <a:xfrm>
              <a:off x="1626" y="3166"/>
              <a:ext cx="56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P87    </a:t>
              </a:r>
              <a:r>
                <a:rPr lang="en-US" altLang="zh-CN" sz="1800">
                  <a:solidFill>
                    <a:srgbClr val="916399"/>
                  </a:solidFill>
                  <a:ea typeface="楷体_GB2312" pitchFamily="49" charset="-122"/>
                </a:rPr>
                <a:t>  </a:t>
              </a:r>
            </a:p>
          </p:txBody>
        </p:sp>
      </p:grpSp>
      <p:pic>
        <p:nvPicPr>
          <p:cNvPr id="78900" name="Picture 52" descr="xsf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8904" name="Object 56"/>
          <p:cNvGraphicFramePr>
            <a:graphicFrameLocks noChangeAspect="1"/>
          </p:cNvGraphicFramePr>
          <p:nvPr/>
        </p:nvGraphicFramePr>
        <p:xfrm>
          <a:off x="495300" y="5305425"/>
          <a:ext cx="7183438" cy="1514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910" name="位图图像" r:id="rId15" imgW="7182853" imgH="1514686" progId="Paint.Picture">
                  <p:embed/>
                </p:oleObj>
              </mc:Choice>
              <mc:Fallback>
                <p:oleObj name="位图图像" r:id="rId15" imgW="7182853" imgH="1514686" progId="Paint.Picture">
                  <p:embed/>
                  <p:pic>
                    <p:nvPicPr>
                      <p:cNvPr id="0" name="Object 5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contrast="3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" y="5305425"/>
                        <a:ext cx="7183438" cy="1514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88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788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788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788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788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788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788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788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788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1000"/>
                                        <p:tgtEl>
                                          <p:spTgt spid="789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851" grpId="0"/>
      <p:bldP spid="78856" grpId="0"/>
      <p:bldP spid="78864" grpId="0"/>
      <p:bldP spid="7886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455" name="Picture 4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5456" name="Picture 4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5457" name="Picture 4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5458" name="Picture 50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5459" name="Picture 5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5460" name="Picture 5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5461" name="Picture 5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5462" name="Picture 54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5463" name="Picture 5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5464" name="Picture 5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5465" name="Picture 5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5466" name="Picture 58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5467" name="Picture 5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5468" name="Picture 60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5469" name="Picture 6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5470" name="Picture 6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5471" name="Picture 6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5472" name="Picture 64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5473" name="Picture 6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5411" name="Rectangle 3"/>
          <p:cNvSpPr>
            <a:spLocks noChangeArrowheads="1"/>
          </p:cNvSpPr>
          <p:nvPr/>
        </p:nvSpPr>
        <p:spPr bwMode="auto">
          <a:xfrm>
            <a:off x="534988" y="1155700"/>
            <a:ext cx="44323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en-US" altLang="zh-CN">
                <a:solidFill>
                  <a:srgbClr val="000099"/>
                </a:solidFill>
              </a:rPr>
              <a:t>3. </a:t>
            </a:r>
            <a:r>
              <a:rPr kumimoji="1" lang="zh-CN" altLang="en-US">
                <a:solidFill>
                  <a:srgbClr val="000099"/>
                </a:solidFill>
              </a:rPr>
              <a:t>幂级数的代换</a:t>
            </a:r>
            <a:r>
              <a:rPr kumimoji="1" lang="en-US" altLang="zh-CN">
                <a:solidFill>
                  <a:srgbClr val="000099"/>
                </a:solidFill>
              </a:rPr>
              <a:t>(</a:t>
            </a:r>
            <a:r>
              <a:rPr kumimoji="1" lang="zh-CN" altLang="en-US">
                <a:solidFill>
                  <a:srgbClr val="000099"/>
                </a:solidFill>
              </a:rPr>
              <a:t>复合</a:t>
            </a:r>
            <a:r>
              <a:rPr kumimoji="1" lang="en-US" altLang="zh-CN">
                <a:solidFill>
                  <a:srgbClr val="000099"/>
                </a:solidFill>
              </a:rPr>
              <a:t>)</a:t>
            </a:r>
            <a:r>
              <a:rPr kumimoji="1" lang="zh-CN" altLang="en-US">
                <a:solidFill>
                  <a:srgbClr val="000099"/>
                </a:solidFill>
              </a:rPr>
              <a:t>性质</a:t>
            </a:r>
          </a:p>
        </p:txBody>
      </p:sp>
      <p:sp>
        <p:nvSpPr>
          <p:cNvPr id="145434" name="Rectangle 26"/>
          <p:cNvSpPr>
            <a:spLocks noChangeArrowheads="1"/>
          </p:cNvSpPr>
          <p:nvPr/>
        </p:nvSpPr>
        <p:spPr bwMode="auto">
          <a:xfrm>
            <a:off x="531813" y="4276725"/>
            <a:ext cx="86121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20000"/>
              </a:spcBef>
              <a:buSzPct val="90000"/>
              <a:buFontTx/>
              <a:buBlip>
                <a:blip r:embed="rId4"/>
              </a:buBlip>
            </a:pPr>
            <a:r>
              <a:rPr kumimoji="1" lang="zh-CN" altLang="en-US">
                <a:solidFill>
                  <a:srgbClr val="006600"/>
                </a:solidFill>
                <a:ea typeface="楷体_GB2312" pitchFamily="49" charset="-122"/>
              </a:rPr>
              <a:t> 在把函数展开成幂级数时，上述三类性质有着重要的作用。</a:t>
            </a:r>
          </a:p>
        </p:txBody>
      </p:sp>
      <p:grpSp>
        <p:nvGrpSpPr>
          <p:cNvPr id="145453" name="Group 45"/>
          <p:cNvGrpSpPr>
            <a:grpSpLocks/>
          </p:cNvGrpSpPr>
          <p:nvPr/>
        </p:nvGrpSpPr>
        <p:grpSpPr bwMode="auto">
          <a:xfrm>
            <a:off x="1352550" y="2595563"/>
            <a:ext cx="6805613" cy="457200"/>
            <a:chOff x="852" y="1635"/>
            <a:chExt cx="4287" cy="288"/>
          </a:xfrm>
        </p:grpSpPr>
        <p:sp>
          <p:nvSpPr>
            <p:cNvPr id="145437" name="Rectangle 29"/>
            <p:cNvSpPr>
              <a:spLocks noChangeArrowheads="1"/>
            </p:cNvSpPr>
            <p:nvPr/>
          </p:nvSpPr>
          <p:spPr bwMode="auto">
            <a:xfrm>
              <a:off x="852" y="1635"/>
              <a:ext cx="371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/>
                <a:t>又设函数         在           </a:t>
              </a:r>
              <a:r>
                <a:rPr lang="zh-CN" altLang="en-US" baseline="-25000"/>
                <a:t> </a:t>
              </a:r>
              <a:r>
                <a:rPr lang="zh-CN" altLang="en-US"/>
                <a:t>内解析，且满足</a:t>
              </a:r>
            </a:p>
          </p:txBody>
        </p:sp>
        <p:graphicFrame>
          <p:nvGraphicFramePr>
            <p:cNvPr id="145440" name="Object 32"/>
            <p:cNvGraphicFramePr>
              <a:graphicFrameLocks/>
            </p:cNvGraphicFramePr>
            <p:nvPr/>
          </p:nvGraphicFramePr>
          <p:xfrm>
            <a:off x="1727" y="1669"/>
            <a:ext cx="368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5478" name="公式" r:id="rId5" imgW="583920" imgH="342720" progId="Equation.3">
                    <p:embed/>
                  </p:oleObj>
                </mc:Choice>
                <mc:Fallback>
                  <p:oleObj name="公式" r:id="rId5" imgW="583920" imgH="342720" progId="Equation.3">
                    <p:embed/>
                    <p:pic>
                      <p:nvPicPr>
                        <p:cNvPr id="0" name="Object 3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27" y="1669"/>
                          <a:ext cx="368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45441" name="Object 33"/>
            <p:cNvGraphicFramePr>
              <a:graphicFrameLocks/>
            </p:cNvGraphicFramePr>
            <p:nvPr/>
          </p:nvGraphicFramePr>
          <p:xfrm>
            <a:off x="2365" y="1682"/>
            <a:ext cx="496" cy="2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5479" name="公式" r:id="rId7" imgW="787320" imgH="342720" progId="Equation.3">
                    <p:embed/>
                  </p:oleObj>
                </mc:Choice>
                <mc:Fallback>
                  <p:oleObj name="公式" r:id="rId7" imgW="787320" imgH="342720" progId="Equation.3">
                    <p:embed/>
                    <p:pic>
                      <p:nvPicPr>
                        <p:cNvPr id="0" name="Object 3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65" y="1682"/>
                          <a:ext cx="496" cy="21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45443" name="Object 35"/>
            <p:cNvGraphicFramePr>
              <a:graphicFrameLocks/>
            </p:cNvGraphicFramePr>
            <p:nvPr/>
          </p:nvGraphicFramePr>
          <p:xfrm>
            <a:off x="4275" y="1675"/>
            <a:ext cx="864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5480" name="公式" r:id="rId9" imgW="1371600" imgH="342720" progId="Equation.3">
                    <p:embed/>
                  </p:oleObj>
                </mc:Choice>
                <mc:Fallback>
                  <p:oleObj name="公式" r:id="rId9" imgW="1371600" imgH="342720" progId="Equation.3">
                    <p:embed/>
                    <p:pic>
                      <p:nvPicPr>
                        <p:cNvPr id="0" name="Object 3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75" y="1675"/>
                          <a:ext cx="864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45452" name="Group 44"/>
          <p:cNvGrpSpPr>
            <a:grpSpLocks/>
          </p:cNvGrpSpPr>
          <p:nvPr/>
        </p:nvGrpSpPr>
        <p:grpSpPr bwMode="auto">
          <a:xfrm>
            <a:off x="533400" y="1674813"/>
            <a:ext cx="8353425" cy="781050"/>
            <a:chOff x="336" y="1055"/>
            <a:chExt cx="5262" cy="492"/>
          </a:xfrm>
        </p:grpSpPr>
        <p:sp>
          <p:nvSpPr>
            <p:cNvPr id="145412" name="Rectangle 4"/>
            <p:cNvSpPr>
              <a:spLocks noChangeArrowheads="1"/>
            </p:cNvSpPr>
            <p:nvPr/>
          </p:nvSpPr>
          <p:spPr bwMode="auto">
            <a:xfrm>
              <a:off x="852" y="1156"/>
              <a:ext cx="385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 anchor="ctr">
              <a:spAutoFit/>
            </a:bodyPr>
            <a:lstStyle/>
            <a:p>
              <a:r>
                <a:rPr kumimoji="1" lang="zh-CN" altLang="en-US">
                  <a:solidFill>
                    <a:schemeClr val="tx1"/>
                  </a:solidFill>
                </a:rPr>
                <a:t>设级数            </a:t>
              </a:r>
              <a:r>
                <a:rPr kumimoji="1" lang="zh-CN" altLang="en-US" baseline="30000">
                  <a:solidFill>
                    <a:schemeClr val="tx1"/>
                  </a:solidFill>
                </a:rPr>
                <a:t> </a:t>
              </a:r>
              <a:r>
                <a:rPr kumimoji="1" lang="zh-CN" altLang="en-US">
                  <a:solidFill>
                    <a:schemeClr val="tx1"/>
                  </a:solidFill>
                </a:rPr>
                <a:t>在            内收敛，</a:t>
              </a:r>
              <a:r>
                <a:rPr kumimoji="1" lang="zh-CN" altLang="en-US">
                  <a:solidFill>
                    <a:schemeClr val="hlink"/>
                  </a:solidFill>
                  <a:ea typeface="楷体_GB2312" pitchFamily="49" charset="-122"/>
                </a:rPr>
                <a:t>和函数</a:t>
              </a:r>
              <a:r>
                <a:rPr kumimoji="1" lang="zh-CN" altLang="en-US">
                  <a:solidFill>
                    <a:schemeClr val="tx1"/>
                  </a:solidFill>
                </a:rPr>
                <a:t>为</a:t>
              </a:r>
              <a:endParaRPr kumimoji="1" lang="en-US" altLang="zh-CN">
                <a:solidFill>
                  <a:schemeClr val="tx1"/>
                </a:solidFill>
              </a:endParaRPr>
            </a:p>
          </p:txBody>
        </p:sp>
        <p:sp>
          <p:nvSpPr>
            <p:cNvPr id="145419" name="Rectangle 11"/>
            <p:cNvSpPr>
              <a:spLocks noChangeArrowheads="1"/>
            </p:cNvSpPr>
            <p:nvPr/>
          </p:nvSpPr>
          <p:spPr bwMode="auto">
            <a:xfrm>
              <a:off x="336" y="1134"/>
              <a:ext cx="81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r>
                <a:rPr kumimoji="1" lang="zh-CN" altLang="en-US">
                  <a:solidFill>
                    <a:srgbClr val="0000FF"/>
                  </a:solidFill>
                </a:rPr>
                <a:t>性质</a:t>
              </a:r>
            </a:p>
          </p:txBody>
        </p:sp>
        <p:graphicFrame>
          <p:nvGraphicFramePr>
            <p:cNvPr id="145438" name="Object 30"/>
            <p:cNvGraphicFramePr>
              <a:graphicFrameLocks/>
            </p:cNvGraphicFramePr>
            <p:nvPr/>
          </p:nvGraphicFramePr>
          <p:xfrm>
            <a:off x="1512" y="1055"/>
            <a:ext cx="560" cy="4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5481" name="公式" r:id="rId11" imgW="965160" imgH="774360" progId="Equation.3">
                    <p:embed/>
                  </p:oleObj>
                </mc:Choice>
                <mc:Fallback>
                  <p:oleObj name="公式" r:id="rId11" imgW="965160" imgH="774360" progId="Equation.3">
                    <p:embed/>
                    <p:pic>
                      <p:nvPicPr>
                        <p:cNvPr id="0" name="Object 3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12" y="1055"/>
                          <a:ext cx="560" cy="48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45444" name="Object 36"/>
            <p:cNvGraphicFramePr>
              <a:graphicFrameLocks/>
            </p:cNvGraphicFramePr>
            <p:nvPr/>
          </p:nvGraphicFramePr>
          <p:xfrm>
            <a:off x="2335" y="1213"/>
            <a:ext cx="478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5482" name="公式" r:id="rId13" imgW="863280" imgH="342720" progId="Equation.3">
                    <p:embed/>
                  </p:oleObj>
                </mc:Choice>
                <mc:Fallback>
                  <p:oleObj name="公式" r:id="rId13" imgW="863280" imgH="342720" progId="Equation.3">
                    <p:embed/>
                    <p:pic>
                      <p:nvPicPr>
                        <p:cNvPr id="0" name="Object 3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35" y="1213"/>
                          <a:ext cx="478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45446" name="Object 38"/>
            <p:cNvGraphicFramePr>
              <a:graphicFrameLocks/>
            </p:cNvGraphicFramePr>
            <p:nvPr/>
          </p:nvGraphicFramePr>
          <p:xfrm>
            <a:off x="4426" y="1060"/>
            <a:ext cx="1172" cy="4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5483" name="公式" r:id="rId15" imgW="1955520" imgH="774360" progId="Equation.3">
                    <p:embed/>
                  </p:oleObj>
                </mc:Choice>
                <mc:Fallback>
                  <p:oleObj name="公式" r:id="rId15" imgW="1955520" imgH="774360" progId="Equation.3">
                    <p:embed/>
                    <p:pic>
                      <p:nvPicPr>
                        <p:cNvPr id="0" name="Object 3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26" y="1060"/>
                          <a:ext cx="1172" cy="48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45454" name="Group 46"/>
          <p:cNvGrpSpPr>
            <a:grpSpLocks/>
          </p:cNvGrpSpPr>
          <p:nvPr/>
        </p:nvGrpSpPr>
        <p:grpSpPr bwMode="auto">
          <a:xfrm>
            <a:off x="1352550" y="3162300"/>
            <a:ext cx="5273675" cy="774700"/>
            <a:chOff x="852" y="1992"/>
            <a:chExt cx="3322" cy="488"/>
          </a:xfrm>
        </p:grpSpPr>
        <p:graphicFrame>
          <p:nvGraphicFramePr>
            <p:cNvPr id="145435" name="Object 27"/>
            <p:cNvGraphicFramePr>
              <a:graphicFrameLocks/>
            </p:cNvGraphicFramePr>
            <p:nvPr/>
          </p:nvGraphicFramePr>
          <p:xfrm>
            <a:off x="2295" y="1992"/>
            <a:ext cx="1879" cy="4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5484" name="公式" r:id="rId17" imgW="2984400" imgH="774360" progId="Equation.3">
                    <p:embed/>
                  </p:oleObj>
                </mc:Choice>
                <mc:Fallback>
                  <p:oleObj name="公式" r:id="rId17" imgW="2984400" imgH="774360" progId="Equation.3">
                    <p:embed/>
                    <p:pic>
                      <p:nvPicPr>
                        <p:cNvPr id="0" name="Object 2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95" y="1992"/>
                          <a:ext cx="1879" cy="48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45448" name="Rectangle 40"/>
            <p:cNvSpPr>
              <a:spLocks noChangeArrowheads="1"/>
            </p:cNvSpPr>
            <p:nvPr/>
          </p:nvSpPr>
          <p:spPr bwMode="auto">
            <a:xfrm>
              <a:off x="852" y="2095"/>
              <a:ext cx="178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/>
                <a:t>当            时，有</a:t>
              </a:r>
            </a:p>
          </p:txBody>
        </p:sp>
        <p:graphicFrame>
          <p:nvGraphicFramePr>
            <p:cNvPr id="145449" name="Object 41"/>
            <p:cNvGraphicFramePr>
              <a:graphicFrameLocks/>
            </p:cNvGraphicFramePr>
            <p:nvPr/>
          </p:nvGraphicFramePr>
          <p:xfrm>
            <a:off x="1134" y="2131"/>
            <a:ext cx="496" cy="2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5485" name="公式" r:id="rId19" imgW="787320" imgH="342720" progId="Equation.3">
                    <p:embed/>
                  </p:oleObj>
                </mc:Choice>
                <mc:Fallback>
                  <p:oleObj name="公式" r:id="rId19" imgW="787320" imgH="342720" progId="Equation.3">
                    <p:embed/>
                    <p:pic>
                      <p:nvPicPr>
                        <p:cNvPr id="0" name="Object 4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34" y="2131"/>
                          <a:ext cx="496" cy="21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45450" name="Rectangle 42"/>
          <p:cNvSpPr>
            <a:spLocks noChangeArrowheads="1"/>
          </p:cNvSpPr>
          <p:nvPr/>
        </p:nvSpPr>
        <p:spPr bwMode="auto">
          <a:xfrm>
            <a:off x="8258175" y="2552700"/>
            <a:ext cx="6619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/>
              <a:t>则</a:t>
            </a:r>
          </a:p>
        </p:txBody>
      </p:sp>
      <p:sp>
        <p:nvSpPr>
          <p:cNvPr id="145451" name="Rectangle 43"/>
          <p:cNvSpPr>
            <a:spLocks noChangeArrowheads="1"/>
          </p:cNvSpPr>
          <p:nvPr/>
        </p:nvSpPr>
        <p:spPr bwMode="auto">
          <a:xfrm>
            <a:off x="536575" y="530225"/>
            <a:ext cx="361473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 sz="2800">
                <a:solidFill>
                  <a:srgbClr val="000099"/>
                </a:solidFill>
              </a:rPr>
              <a:t>三、</a:t>
            </a:r>
            <a:r>
              <a:rPr lang="zh-CN" altLang="en-US" sz="2800">
                <a:solidFill>
                  <a:srgbClr val="000099"/>
                </a:solidFill>
              </a:rPr>
              <a:t>幂级数的性质</a:t>
            </a:r>
          </a:p>
        </p:txBody>
      </p:sp>
      <p:pic>
        <p:nvPicPr>
          <p:cNvPr id="145474" name="Picture 66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300" y="6343650"/>
            <a:ext cx="13335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5475" name="Picture 67" descr="xsf"/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5477" name="Picture 69" descr="xsf"/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45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45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45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45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145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145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54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54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54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547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54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547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54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547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54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547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547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5411" grpId="0"/>
      <p:bldP spid="145434" grpId="0"/>
      <p:bldP spid="14545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464" name="Picture 3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6465" name="Picture 3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6466" name="Picture 3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6467" name="Picture 3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6468" name="Picture 3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6469" name="Picture 3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6470" name="Picture 3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6471" name="Picture 39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6472" name="Picture 4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6473" name="Picture 4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6474" name="Picture 4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6475" name="Picture 4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6476" name="Picture 4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6477" name="Picture 4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6478" name="Picture 4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6479" name="Picture 4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6480" name="Picture 4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6481" name="Picture 4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6461" name="Group 29"/>
          <p:cNvGrpSpPr>
            <a:grpSpLocks/>
          </p:cNvGrpSpPr>
          <p:nvPr/>
        </p:nvGrpSpPr>
        <p:grpSpPr bwMode="auto">
          <a:xfrm>
            <a:off x="534988" y="1597025"/>
            <a:ext cx="4979987" cy="479425"/>
            <a:chOff x="337" y="1006"/>
            <a:chExt cx="3137" cy="302"/>
          </a:xfrm>
        </p:grpSpPr>
        <p:sp>
          <p:nvSpPr>
            <p:cNvPr id="146440" name="Rectangle 8"/>
            <p:cNvSpPr>
              <a:spLocks noChangeArrowheads="1"/>
            </p:cNvSpPr>
            <p:nvPr/>
          </p:nvSpPr>
          <p:spPr bwMode="auto">
            <a:xfrm>
              <a:off x="337" y="1006"/>
              <a:ext cx="53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r>
                <a:rPr kumimoji="1" lang="zh-CN" altLang="en-US">
                  <a:solidFill>
                    <a:srgbClr val="0000FF"/>
                  </a:solidFill>
                </a:rPr>
                <a:t>解</a:t>
              </a:r>
            </a:p>
          </p:txBody>
        </p:sp>
        <p:sp>
          <p:nvSpPr>
            <p:cNvPr id="146448" name="Rectangle 16"/>
            <p:cNvSpPr>
              <a:spLocks noChangeArrowheads="1"/>
            </p:cNvSpPr>
            <p:nvPr/>
          </p:nvSpPr>
          <p:spPr bwMode="auto">
            <a:xfrm>
              <a:off x="657" y="1020"/>
              <a:ext cx="281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r>
                <a:rPr kumimoji="1" lang="zh-CN" altLang="en-US">
                  <a:solidFill>
                    <a:srgbClr val="006600"/>
                  </a:solidFill>
                  <a:ea typeface="楷体_GB2312" pitchFamily="49" charset="-122"/>
                </a:rPr>
                <a:t>方法一</a:t>
              </a:r>
              <a:r>
                <a:rPr kumimoji="1" lang="zh-CN" altLang="en-US">
                  <a:solidFill>
                    <a:schemeClr val="tx1"/>
                  </a:solidFill>
                </a:rPr>
                <a:t>    </a:t>
              </a:r>
              <a:r>
                <a:rPr kumimoji="1" lang="zh-CN" altLang="en-US">
                  <a:solidFill>
                    <a:schemeClr val="hlink"/>
                  </a:solidFill>
                  <a:ea typeface="仿宋_GB2312" pitchFamily="49" charset="-122"/>
                </a:rPr>
                <a:t>利用乘法运算性质</a:t>
              </a:r>
            </a:p>
          </p:txBody>
        </p:sp>
      </p:grpSp>
      <p:graphicFrame>
        <p:nvGraphicFramePr>
          <p:cNvPr id="146449" name="Object 17"/>
          <p:cNvGraphicFramePr>
            <a:graphicFrameLocks/>
          </p:cNvGraphicFramePr>
          <p:nvPr/>
        </p:nvGraphicFramePr>
        <p:xfrm>
          <a:off x="1511300" y="2257425"/>
          <a:ext cx="2890838" cy="801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486" name="公式" r:id="rId4" imgW="2895480" imgH="799920" progId="Equation.3">
                  <p:embed/>
                </p:oleObj>
              </mc:Choice>
              <mc:Fallback>
                <p:oleObj name="公式" r:id="rId4" imgW="2895480" imgH="799920" progId="Equation.3">
                  <p:embed/>
                  <p:pic>
                    <p:nvPicPr>
                      <p:cNvPr id="0" name="Object 17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11300" y="2257425"/>
                        <a:ext cx="2890838" cy="8016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6450" name="Object 18"/>
          <p:cNvGraphicFramePr>
            <a:graphicFrameLocks/>
          </p:cNvGraphicFramePr>
          <p:nvPr/>
        </p:nvGraphicFramePr>
        <p:xfrm>
          <a:off x="4497388" y="2393950"/>
          <a:ext cx="40513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487" name="公式" r:id="rId6" imgW="4051080" imgH="431640" progId="Equation.3">
                  <p:embed/>
                </p:oleObj>
              </mc:Choice>
              <mc:Fallback>
                <p:oleObj name="公式" r:id="rId6" imgW="4051080" imgH="431640" progId="Equation.3">
                  <p:embed/>
                  <p:pic>
                    <p:nvPicPr>
                      <p:cNvPr id="0" name="Object 18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7388" y="2393950"/>
                        <a:ext cx="4051300" cy="431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46462" name="Group 30"/>
          <p:cNvGrpSpPr>
            <a:grpSpLocks/>
          </p:cNvGrpSpPr>
          <p:nvPr/>
        </p:nvGrpSpPr>
        <p:grpSpPr bwMode="auto">
          <a:xfrm>
            <a:off x="2590800" y="3249613"/>
            <a:ext cx="5351463" cy="431800"/>
            <a:chOff x="1632" y="2047"/>
            <a:chExt cx="3371" cy="272"/>
          </a:xfrm>
        </p:grpSpPr>
        <p:graphicFrame>
          <p:nvGraphicFramePr>
            <p:cNvPr id="146451" name="Object 19"/>
            <p:cNvGraphicFramePr>
              <a:graphicFrameLocks/>
            </p:cNvGraphicFramePr>
            <p:nvPr/>
          </p:nvGraphicFramePr>
          <p:xfrm>
            <a:off x="1632" y="2047"/>
            <a:ext cx="2696" cy="2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6488" name="公式" r:id="rId8" imgW="4279680" imgH="431640" progId="Equation.3">
                    <p:embed/>
                  </p:oleObj>
                </mc:Choice>
                <mc:Fallback>
                  <p:oleObj name="公式" r:id="rId8" imgW="4279680" imgH="431640" progId="Equation.3">
                    <p:embed/>
                    <p:pic>
                      <p:nvPicPr>
                        <p:cNvPr id="0" name="Object 19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32" y="2047"/>
                          <a:ext cx="2696" cy="27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46452" name="Object 20"/>
            <p:cNvGraphicFramePr>
              <a:graphicFrameLocks/>
            </p:cNvGraphicFramePr>
            <p:nvPr/>
          </p:nvGraphicFramePr>
          <p:xfrm>
            <a:off x="4459" y="2096"/>
            <a:ext cx="544" cy="2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6489" name="公式" r:id="rId10" imgW="863280" imgH="342720" progId="Equation.3">
                    <p:embed/>
                  </p:oleObj>
                </mc:Choice>
                <mc:Fallback>
                  <p:oleObj name="公式" r:id="rId10" imgW="863280" imgH="342720" progId="Equation.3">
                    <p:embed/>
                    <p:pic>
                      <p:nvPicPr>
                        <p:cNvPr id="0" name="Object 2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59" y="2096"/>
                          <a:ext cx="544" cy="21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46453" name="Rectangle 21"/>
          <p:cNvSpPr>
            <a:spLocks noChangeArrowheads="1"/>
          </p:cNvSpPr>
          <p:nvPr/>
        </p:nvSpPr>
        <p:spPr bwMode="auto">
          <a:xfrm>
            <a:off x="1050925" y="4008438"/>
            <a:ext cx="43973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r>
              <a:rPr kumimoji="1" lang="zh-CN" altLang="en-US">
                <a:solidFill>
                  <a:srgbClr val="006600"/>
                </a:solidFill>
                <a:ea typeface="楷体_GB2312" pitchFamily="49" charset="-122"/>
              </a:rPr>
              <a:t>方法二</a:t>
            </a:r>
            <a:r>
              <a:rPr kumimoji="1" lang="zh-CN" altLang="en-US">
                <a:solidFill>
                  <a:schemeClr val="tx1"/>
                </a:solidFill>
              </a:rPr>
              <a:t>    </a:t>
            </a:r>
            <a:r>
              <a:rPr kumimoji="1" lang="zh-CN" altLang="en-US">
                <a:solidFill>
                  <a:schemeClr val="hlink"/>
                </a:solidFill>
                <a:ea typeface="仿宋_GB2312" pitchFamily="49" charset="-122"/>
              </a:rPr>
              <a:t>利用逐项求导性质</a:t>
            </a:r>
          </a:p>
        </p:txBody>
      </p:sp>
      <p:graphicFrame>
        <p:nvGraphicFramePr>
          <p:cNvPr id="146454" name="Object 22"/>
          <p:cNvGraphicFramePr>
            <a:graphicFrameLocks/>
          </p:cNvGraphicFramePr>
          <p:nvPr/>
        </p:nvGraphicFramePr>
        <p:xfrm>
          <a:off x="1511300" y="4656138"/>
          <a:ext cx="2371725" cy="801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490" name="公式" r:id="rId12" imgW="2374560" imgH="799920" progId="Equation.3">
                  <p:embed/>
                </p:oleObj>
              </mc:Choice>
              <mc:Fallback>
                <p:oleObj name="公式" r:id="rId12" imgW="2374560" imgH="799920" progId="Equation.3">
                  <p:embed/>
                  <p:pic>
                    <p:nvPicPr>
                      <p:cNvPr id="0" name="Object 22"/>
                      <p:cNvPicPr>
                        <a:picLocks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11300" y="4656138"/>
                        <a:ext cx="2371725" cy="8016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6455" name="Object 23"/>
          <p:cNvGraphicFramePr>
            <a:graphicFrameLocks/>
          </p:cNvGraphicFramePr>
          <p:nvPr/>
        </p:nvGraphicFramePr>
        <p:xfrm>
          <a:off x="3981450" y="4802188"/>
          <a:ext cx="22225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491" name="公式" r:id="rId14" imgW="2222280" imgH="431640" progId="Equation.3">
                  <p:embed/>
                </p:oleObj>
              </mc:Choice>
              <mc:Fallback>
                <p:oleObj name="公式" r:id="rId14" imgW="2222280" imgH="431640" progId="Equation.3">
                  <p:embed/>
                  <p:pic>
                    <p:nvPicPr>
                      <p:cNvPr id="0" name="Object 23"/>
                      <p:cNvPicPr>
                        <a:picLocks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81450" y="4802188"/>
                        <a:ext cx="2222500" cy="431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46463" name="Group 31"/>
          <p:cNvGrpSpPr>
            <a:grpSpLocks/>
          </p:cNvGrpSpPr>
          <p:nvPr/>
        </p:nvGrpSpPr>
        <p:grpSpPr bwMode="auto">
          <a:xfrm>
            <a:off x="2598738" y="5610225"/>
            <a:ext cx="5351462" cy="431800"/>
            <a:chOff x="1637" y="3534"/>
            <a:chExt cx="3371" cy="272"/>
          </a:xfrm>
        </p:grpSpPr>
        <p:graphicFrame>
          <p:nvGraphicFramePr>
            <p:cNvPr id="146458" name="Object 26"/>
            <p:cNvGraphicFramePr>
              <a:graphicFrameLocks/>
            </p:cNvGraphicFramePr>
            <p:nvPr/>
          </p:nvGraphicFramePr>
          <p:xfrm>
            <a:off x="1637" y="3534"/>
            <a:ext cx="2696" cy="2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6492" name="公式" r:id="rId16" imgW="4279680" imgH="431640" progId="Equation.3">
                    <p:embed/>
                  </p:oleObj>
                </mc:Choice>
                <mc:Fallback>
                  <p:oleObj name="公式" r:id="rId16" imgW="4279680" imgH="431640" progId="Equation.3">
                    <p:embed/>
                    <p:pic>
                      <p:nvPicPr>
                        <p:cNvPr id="0" name="Object 26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37" y="3534"/>
                          <a:ext cx="2696" cy="27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46459" name="Object 27"/>
            <p:cNvGraphicFramePr>
              <a:graphicFrameLocks/>
            </p:cNvGraphicFramePr>
            <p:nvPr/>
          </p:nvGraphicFramePr>
          <p:xfrm>
            <a:off x="4464" y="3583"/>
            <a:ext cx="544" cy="2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6493" name="公式" r:id="rId18" imgW="863280" imgH="342720" progId="Equation.3">
                    <p:embed/>
                  </p:oleObj>
                </mc:Choice>
                <mc:Fallback>
                  <p:oleObj name="公式" r:id="rId18" imgW="863280" imgH="342720" progId="Equation.3">
                    <p:embed/>
                    <p:pic>
                      <p:nvPicPr>
                        <p:cNvPr id="0" name="Object 2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64" y="3583"/>
                          <a:ext cx="544" cy="21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146483" name="Object 51"/>
          <p:cNvGraphicFramePr>
            <a:graphicFrameLocks noChangeAspect="1"/>
          </p:cNvGraphicFramePr>
          <p:nvPr/>
        </p:nvGraphicFramePr>
        <p:xfrm>
          <a:off x="496888" y="490538"/>
          <a:ext cx="8609012" cy="86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494" name="位图图像" r:id="rId20" imgW="8609524" imgH="866896" progId="Paint.Picture">
                  <p:embed/>
                </p:oleObj>
              </mc:Choice>
              <mc:Fallback>
                <p:oleObj name="位图图像" r:id="rId20" imgW="8609524" imgH="866896" progId="Paint.Picture">
                  <p:embed/>
                  <p:pic>
                    <p:nvPicPr>
                      <p:cNvPr id="0" name="Object 5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lum contrast="3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6888" y="490538"/>
                        <a:ext cx="8609012" cy="866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46484" name="Picture 52" descr="xsf"/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6485" name="Picture 53" descr="xsf"/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46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46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46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46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46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146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146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146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146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645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411" name="Picture 2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4412" name="Picture 2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4413" name="Picture 2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4414" name="Picture 30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4415" name="Picture 3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4416" name="Picture 3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4417" name="Picture 3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4418" name="Picture 34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4419" name="Picture 3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4420" name="Picture 3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4421" name="Picture 3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4422" name="Picture 38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4423" name="Picture 3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4424" name="Picture 40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4425" name="Picture 4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4426" name="Picture 4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4427" name="Picture 4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4428" name="Picture 44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44390" name="Object 6"/>
          <p:cNvGraphicFramePr>
            <a:graphicFrameLocks/>
          </p:cNvGraphicFramePr>
          <p:nvPr/>
        </p:nvGraphicFramePr>
        <p:xfrm>
          <a:off x="1916113" y="3398838"/>
          <a:ext cx="6688137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434" name="公式" r:id="rId4" imgW="6692760" imgH="863280" progId="Equation.3">
                  <p:embed/>
                </p:oleObj>
              </mc:Choice>
              <mc:Fallback>
                <p:oleObj name="公式" r:id="rId4" imgW="6692760" imgH="863280" progId="Equation.3">
                  <p:embed/>
                  <p:pic>
                    <p:nvPicPr>
                      <p:cNvPr id="0" name="Object 6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16113" y="3398838"/>
                        <a:ext cx="6688137" cy="863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4400" name="Object 16"/>
          <p:cNvGraphicFramePr>
            <a:graphicFrameLocks/>
          </p:cNvGraphicFramePr>
          <p:nvPr/>
        </p:nvGraphicFramePr>
        <p:xfrm>
          <a:off x="4292600" y="2124075"/>
          <a:ext cx="2614613" cy="1104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435" name="公式" r:id="rId6" imgW="2616120" imgH="1104840" progId="Equation.3">
                  <p:embed/>
                </p:oleObj>
              </mc:Choice>
              <mc:Fallback>
                <p:oleObj name="公式" r:id="rId6" imgW="2616120" imgH="1104840" progId="Equation.3">
                  <p:embed/>
                  <p:pic>
                    <p:nvPicPr>
                      <p:cNvPr id="0" name="Object 16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92600" y="2124075"/>
                        <a:ext cx="2614613" cy="1104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44407" name="Group 23"/>
          <p:cNvGrpSpPr>
            <a:grpSpLocks/>
          </p:cNvGrpSpPr>
          <p:nvPr/>
        </p:nvGrpSpPr>
        <p:grpSpPr bwMode="auto">
          <a:xfrm>
            <a:off x="534988" y="2119313"/>
            <a:ext cx="3665537" cy="787400"/>
            <a:chOff x="337" y="1335"/>
            <a:chExt cx="2309" cy="496"/>
          </a:xfrm>
        </p:grpSpPr>
        <p:sp>
          <p:nvSpPr>
            <p:cNvPr id="144392" name="Rectangle 8"/>
            <p:cNvSpPr>
              <a:spLocks noChangeArrowheads="1"/>
            </p:cNvSpPr>
            <p:nvPr/>
          </p:nvSpPr>
          <p:spPr bwMode="auto">
            <a:xfrm>
              <a:off x="337" y="1408"/>
              <a:ext cx="5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r>
                <a:rPr kumimoji="1" lang="zh-CN" altLang="en-US">
                  <a:solidFill>
                    <a:srgbClr val="0000FF"/>
                  </a:solidFill>
                </a:rPr>
                <a:t>解</a:t>
              </a:r>
            </a:p>
          </p:txBody>
        </p:sp>
        <p:graphicFrame>
          <p:nvGraphicFramePr>
            <p:cNvPr id="144401" name="Object 17"/>
            <p:cNvGraphicFramePr>
              <a:graphicFrameLocks/>
            </p:cNvGraphicFramePr>
            <p:nvPr/>
          </p:nvGraphicFramePr>
          <p:xfrm>
            <a:off x="711" y="1335"/>
            <a:ext cx="1935" cy="4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4436" name="公式" r:id="rId8" imgW="3073320" imgH="787320" progId="Equation.3">
                    <p:embed/>
                  </p:oleObj>
                </mc:Choice>
                <mc:Fallback>
                  <p:oleObj name="公式" r:id="rId8" imgW="3073320" imgH="787320" progId="Equation.3">
                    <p:embed/>
                    <p:pic>
                      <p:nvPicPr>
                        <p:cNvPr id="0" name="Object 17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11" y="1335"/>
                          <a:ext cx="1935" cy="4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44410" name="Group 26"/>
          <p:cNvGrpSpPr>
            <a:grpSpLocks/>
          </p:cNvGrpSpPr>
          <p:nvPr/>
        </p:nvGrpSpPr>
        <p:grpSpPr bwMode="auto">
          <a:xfrm>
            <a:off x="1047750" y="4570413"/>
            <a:ext cx="6935788" cy="458787"/>
            <a:chOff x="660" y="2879"/>
            <a:chExt cx="4369" cy="289"/>
          </a:xfrm>
        </p:grpSpPr>
        <p:grpSp>
          <p:nvGrpSpPr>
            <p:cNvPr id="144408" name="Group 24"/>
            <p:cNvGrpSpPr>
              <a:grpSpLocks/>
            </p:cNvGrpSpPr>
            <p:nvPr/>
          </p:nvGrpSpPr>
          <p:grpSpPr bwMode="auto">
            <a:xfrm>
              <a:off x="660" y="2880"/>
              <a:ext cx="2184" cy="288"/>
              <a:chOff x="660" y="2880"/>
              <a:chExt cx="2184" cy="288"/>
            </a:xfrm>
          </p:grpSpPr>
          <p:sp>
            <p:nvSpPr>
              <p:cNvPr id="144402" name="Rectangle 18"/>
              <p:cNvSpPr>
                <a:spLocks noChangeArrowheads="1"/>
              </p:cNvSpPr>
              <p:nvPr/>
            </p:nvSpPr>
            <p:spPr bwMode="auto">
              <a:xfrm>
                <a:off x="660" y="2880"/>
                <a:ext cx="1676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kumimoji="1" lang="zh-CN" altLang="en-US">
                    <a:solidFill>
                      <a:schemeClr val="tx1"/>
                    </a:solidFill>
                  </a:rPr>
                  <a:t>其收敛半径为</a:t>
                </a:r>
              </a:p>
            </p:txBody>
          </p:sp>
          <p:graphicFrame>
            <p:nvGraphicFramePr>
              <p:cNvPr id="144403" name="Object 19"/>
              <p:cNvGraphicFramePr>
                <a:graphicFrameLocks/>
              </p:cNvGraphicFramePr>
              <p:nvPr/>
            </p:nvGraphicFramePr>
            <p:xfrm>
              <a:off x="1925" y="2950"/>
              <a:ext cx="919" cy="21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44437" name="公式" r:id="rId10" imgW="1460160" imgH="342720" progId="Equation.3">
                      <p:embed/>
                    </p:oleObj>
                  </mc:Choice>
                  <mc:Fallback>
                    <p:oleObj name="公式" r:id="rId10" imgW="1460160" imgH="342720" progId="Equation.3">
                      <p:embed/>
                      <p:pic>
                        <p:nvPicPr>
                          <p:cNvPr id="0" name="Object 19"/>
                          <p:cNvPicPr>
                            <a:picLocks noChangeArrowheads="1"/>
                          </p:cNvPicPr>
                          <p:nvPr/>
                        </p:nvPicPr>
                        <p:blipFill>
                          <a:blip r:embed="rId11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925" y="2950"/>
                            <a:ext cx="919" cy="21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144409" name="Group 25"/>
            <p:cNvGrpSpPr>
              <a:grpSpLocks/>
            </p:cNvGrpSpPr>
            <p:nvPr/>
          </p:nvGrpSpPr>
          <p:grpSpPr bwMode="auto">
            <a:xfrm>
              <a:off x="2975" y="2879"/>
              <a:ext cx="2054" cy="288"/>
              <a:chOff x="2975" y="2879"/>
              <a:chExt cx="2054" cy="288"/>
            </a:xfrm>
          </p:grpSpPr>
          <p:sp>
            <p:nvSpPr>
              <p:cNvPr id="144404" name="Rectangle 20"/>
              <p:cNvSpPr>
                <a:spLocks noChangeArrowheads="1"/>
              </p:cNvSpPr>
              <p:nvPr/>
            </p:nvSpPr>
            <p:spPr bwMode="auto">
              <a:xfrm>
                <a:off x="2975" y="2879"/>
                <a:ext cx="125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kumimoji="1" lang="zh-CN" altLang="en-US">
                    <a:solidFill>
                      <a:schemeClr val="tx1"/>
                    </a:solidFill>
                  </a:rPr>
                  <a:t>收敛圆为</a:t>
                </a:r>
              </a:p>
            </p:txBody>
          </p:sp>
          <p:graphicFrame>
            <p:nvGraphicFramePr>
              <p:cNvPr id="144405" name="Object 21"/>
              <p:cNvGraphicFramePr>
                <a:graphicFrameLocks/>
              </p:cNvGraphicFramePr>
              <p:nvPr/>
            </p:nvGraphicFramePr>
            <p:xfrm>
              <a:off x="3854" y="2943"/>
              <a:ext cx="1175" cy="21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44438" name="公式" r:id="rId12" imgW="1866600" imgH="342720" progId="Equation.3">
                      <p:embed/>
                    </p:oleObj>
                  </mc:Choice>
                  <mc:Fallback>
                    <p:oleObj name="公式" r:id="rId12" imgW="1866600" imgH="342720" progId="Equation.3">
                      <p:embed/>
                      <p:pic>
                        <p:nvPicPr>
                          <p:cNvPr id="0" name="Object 21"/>
                          <p:cNvPicPr>
                            <a:picLocks noChangeArrowheads="1"/>
                          </p:cNvPicPr>
                          <p:nvPr/>
                        </p:nvPicPr>
                        <p:blipFill>
                          <a:blip r:embed="rId13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854" y="2943"/>
                            <a:ext cx="1175" cy="21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pic>
        <p:nvPicPr>
          <p:cNvPr id="144430" name="Picture 46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300" y="6343650"/>
            <a:ext cx="13335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44431" name="Object 47"/>
          <p:cNvGraphicFramePr>
            <a:graphicFrameLocks noChangeAspect="1"/>
          </p:cNvGraphicFramePr>
          <p:nvPr/>
        </p:nvGraphicFramePr>
        <p:xfrm>
          <a:off x="496888" y="490538"/>
          <a:ext cx="8609012" cy="1400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439" name="位图图像" r:id="rId15" imgW="8609524" imgH="1400000" progId="Paint.Picture">
                  <p:embed/>
                </p:oleObj>
              </mc:Choice>
              <mc:Fallback>
                <p:oleObj name="位图图像" r:id="rId15" imgW="8609524" imgH="1400000" progId="Paint.Picture">
                  <p:embed/>
                  <p:pic>
                    <p:nvPicPr>
                      <p:cNvPr id="0" name="Object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contrast="3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6888" y="490538"/>
                        <a:ext cx="8609012" cy="1400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44432" name="Picture 48" descr="xsf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4433" name="Picture 49" descr="xsf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44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44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44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44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44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44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44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44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44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44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44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44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44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44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44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44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1" name="Picture 3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2" name="Picture 3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3" name="Picture 3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4" name="Picture 34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5" name="Picture 3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6" name="Picture 3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7" name="Picture 3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8" name="Picture 38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9" name="Picture 3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0" name="Picture 4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1" name="Picture 4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2" name="Picture 42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3" name="Picture 4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4" name="Picture 44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5" name="Picture 4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6" name="Picture 4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7" name="Picture 4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8" name="Picture 48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9" name="Picture 4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442" name="Rectangle 2"/>
          <p:cNvSpPr>
            <a:spLocks noChangeArrowheads="1"/>
          </p:cNvSpPr>
          <p:nvPr/>
        </p:nvSpPr>
        <p:spPr bwMode="auto">
          <a:xfrm>
            <a:off x="536575" y="528638"/>
            <a:ext cx="2932113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 sz="2800">
                <a:solidFill>
                  <a:srgbClr val="000099"/>
                </a:solidFill>
              </a:rPr>
              <a:t>一、基本概念</a:t>
            </a:r>
            <a:endParaRPr kumimoji="1" lang="en-US" altLang="zh-CN" sz="2800">
              <a:solidFill>
                <a:srgbClr val="000099"/>
              </a:solidFill>
            </a:endParaRPr>
          </a:p>
        </p:txBody>
      </p:sp>
      <p:sp>
        <p:nvSpPr>
          <p:cNvPr id="61443" name="Rectangle 3"/>
          <p:cNvSpPr>
            <a:spLocks noChangeArrowheads="1"/>
          </p:cNvSpPr>
          <p:nvPr/>
        </p:nvSpPr>
        <p:spPr bwMode="auto">
          <a:xfrm>
            <a:off x="534988" y="1155700"/>
            <a:ext cx="32972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en-US" altLang="zh-CN">
                <a:solidFill>
                  <a:srgbClr val="000099"/>
                </a:solidFill>
              </a:rPr>
              <a:t>1. </a:t>
            </a:r>
            <a:r>
              <a:rPr kumimoji="1" lang="zh-CN" altLang="en-US">
                <a:solidFill>
                  <a:srgbClr val="000099"/>
                </a:solidFill>
              </a:rPr>
              <a:t>复变函数项级数</a:t>
            </a:r>
          </a:p>
        </p:txBody>
      </p:sp>
      <p:grpSp>
        <p:nvGrpSpPr>
          <p:cNvPr id="61469" name="Group 29"/>
          <p:cNvGrpSpPr>
            <a:grpSpLocks/>
          </p:cNvGrpSpPr>
          <p:nvPr/>
        </p:nvGrpSpPr>
        <p:grpSpPr bwMode="auto">
          <a:xfrm>
            <a:off x="1350963" y="3101975"/>
            <a:ext cx="7656512" cy="773113"/>
            <a:chOff x="851" y="1954"/>
            <a:chExt cx="4823" cy="487"/>
          </a:xfrm>
        </p:grpSpPr>
        <p:sp>
          <p:nvSpPr>
            <p:cNvPr id="61457" name="Rectangle 17"/>
            <p:cNvSpPr>
              <a:spLocks noChangeArrowheads="1"/>
            </p:cNvSpPr>
            <p:nvPr/>
          </p:nvSpPr>
          <p:spPr bwMode="auto">
            <a:xfrm>
              <a:off x="851" y="2057"/>
              <a:ext cx="48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en-US" altLang="zh-CN"/>
                <a:t>(2) </a:t>
              </a:r>
              <a:r>
                <a:rPr kumimoji="1" lang="zh-CN" altLang="en-US"/>
                <a:t>称                                                                 为区域</a:t>
              </a:r>
              <a:r>
                <a:rPr kumimoji="1" lang="zh-CN" altLang="en-US" baseline="-25000"/>
                <a:t> </a:t>
              </a:r>
              <a:r>
                <a:rPr kumimoji="1" lang="en-US" altLang="zh-CN" i="1"/>
                <a:t>G</a:t>
              </a:r>
              <a:r>
                <a:rPr kumimoji="1" lang="en-US" altLang="zh-CN" baseline="-25000"/>
                <a:t> </a:t>
              </a:r>
              <a:r>
                <a:rPr kumimoji="1" lang="zh-CN" altLang="en-US"/>
                <a:t>内</a:t>
              </a:r>
              <a:endParaRPr kumimoji="1" lang="zh-CN" altLang="en-US" u="sng">
                <a:solidFill>
                  <a:schemeClr val="folHlink"/>
                </a:solidFill>
              </a:endParaRPr>
            </a:p>
          </p:txBody>
        </p:sp>
        <p:graphicFrame>
          <p:nvGraphicFramePr>
            <p:cNvPr id="61444" name="Object 4"/>
            <p:cNvGraphicFramePr>
              <a:graphicFrameLocks/>
            </p:cNvGraphicFramePr>
            <p:nvPr/>
          </p:nvGraphicFramePr>
          <p:xfrm>
            <a:off x="1411" y="1954"/>
            <a:ext cx="3056" cy="4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492" name="公式" r:id="rId4" imgW="5041800" imgH="774360" progId="Equation.3">
                    <p:embed/>
                  </p:oleObj>
                </mc:Choice>
                <mc:Fallback>
                  <p:oleObj name="公式" r:id="rId4" imgW="5041800" imgH="774360" progId="Equation.3">
                    <p:embed/>
                    <p:pic>
                      <p:nvPicPr>
                        <p:cNvPr id="0" name="Object 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11" y="1954"/>
                          <a:ext cx="3056" cy="48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61468" name="Group 28"/>
          <p:cNvGrpSpPr>
            <a:grpSpLocks/>
          </p:cNvGrpSpPr>
          <p:nvPr/>
        </p:nvGrpSpPr>
        <p:grpSpPr bwMode="auto">
          <a:xfrm>
            <a:off x="1352550" y="2400300"/>
            <a:ext cx="7156450" cy="460375"/>
            <a:chOff x="852" y="1512"/>
            <a:chExt cx="4508" cy="290"/>
          </a:xfrm>
        </p:grpSpPr>
        <p:sp>
          <p:nvSpPr>
            <p:cNvPr id="61456" name="Rectangle 16"/>
            <p:cNvSpPr>
              <a:spLocks noChangeArrowheads="1"/>
            </p:cNvSpPr>
            <p:nvPr/>
          </p:nvSpPr>
          <p:spPr bwMode="auto">
            <a:xfrm>
              <a:off x="852" y="1512"/>
              <a:ext cx="450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en-US" altLang="zh-CN"/>
                <a:t>(1) </a:t>
              </a:r>
              <a:r>
                <a:rPr kumimoji="1" lang="zh-CN" altLang="en-US"/>
                <a:t>称                         为区域</a:t>
              </a:r>
              <a:r>
                <a:rPr kumimoji="1" lang="zh-CN" altLang="en-US" baseline="-25000"/>
                <a:t> </a:t>
              </a:r>
              <a:r>
                <a:rPr kumimoji="1" lang="en-US" altLang="zh-CN" i="1"/>
                <a:t>G</a:t>
              </a:r>
              <a:r>
                <a:rPr kumimoji="1" lang="en-US" altLang="zh-CN" baseline="-25000"/>
                <a:t> </a:t>
              </a:r>
              <a:r>
                <a:rPr kumimoji="1" lang="zh-CN" altLang="en-US"/>
                <a:t>内的</a:t>
              </a:r>
              <a:r>
                <a:rPr kumimoji="1" lang="zh-CN" altLang="en-US" u="sng">
                  <a:solidFill>
                    <a:schemeClr val="folHlink"/>
                  </a:solidFill>
                  <a:ea typeface="楷体_GB2312" pitchFamily="49" charset="-122"/>
                </a:rPr>
                <a:t>复变函数序列</a:t>
              </a:r>
              <a:r>
                <a:rPr kumimoji="1" lang="zh-CN" altLang="en-US"/>
                <a:t>。</a:t>
              </a:r>
            </a:p>
          </p:txBody>
        </p:sp>
        <p:graphicFrame>
          <p:nvGraphicFramePr>
            <p:cNvPr id="61454" name="Object 14"/>
            <p:cNvGraphicFramePr>
              <a:graphicFrameLocks/>
            </p:cNvGraphicFramePr>
            <p:nvPr/>
          </p:nvGraphicFramePr>
          <p:xfrm>
            <a:off x="1421" y="1538"/>
            <a:ext cx="1112" cy="26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493" name="公式" r:id="rId6" imgW="1765080" imgH="419040" progId="Equation.3">
                    <p:embed/>
                  </p:oleObj>
                </mc:Choice>
                <mc:Fallback>
                  <p:oleObj name="公式" r:id="rId6" imgW="1765080" imgH="419040" progId="Equation.3">
                    <p:embed/>
                    <p:pic>
                      <p:nvPicPr>
                        <p:cNvPr id="0" name="Object 1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21" y="1538"/>
                          <a:ext cx="1112" cy="26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61467" name="Group 27"/>
          <p:cNvGrpSpPr>
            <a:grpSpLocks/>
          </p:cNvGrpSpPr>
          <p:nvPr/>
        </p:nvGrpSpPr>
        <p:grpSpPr bwMode="auto">
          <a:xfrm>
            <a:off x="536575" y="1704975"/>
            <a:ext cx="6773863" cy="487363"/>
            <a:chOff x="338" y="1074"/>
            <a:chExt cx="4267" cy="307"/>
          </a:xfrm>
        </p:grpSpPr>
        <p:sp>
          <p:nvSpPr>
            <p:cNvPr id="61451" name="Rectangle 11"/>
            <p:cNvSpPr>
              <a:spLocks noChangeArrowheads="1"/>
            </p:cNvSpPr>
            <p:nvPr/>
          </p:nvSpPr>
          <p:spPr bwMode="auto">
            <a:xfrm>
              <a:off x="338" y="1074"/>
              <a:ext cx="85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>
                  <a:solidFill>
                    <a:srgbClr val="0000FF"/>
                  </a:solidFill>
                </a:rPr>
                <a:t>定义</a:t>
              </a:r>
            </a:p>
          </p:txBody>
        </p:sp>
        <p:sp>
          <p:nvSpPr>
            <p:cNvPr id="61452" name="Rectangle 12"/>
            <p:cNvSpPr>
              <a:spLocks noChangeArrowheads="1"/>
            </p:cNvSpPr>
            <p:nvPr/>
          </p:nvSpPr>
          <p:spPr bwMode="auto">
            <a:xfrm>
              <a:off x="854" y="1093"/>
              <a:ext cx="375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/>
                <a:t>设复变函数           在区域</a:t>
              </a:r>
              <a:r>
                <a:rPr kumimoji="1" lang="zh-CN" altLang="en-US" baseline="-25000"/>
                <a:t> </a:t>
              </a:r>
              <a:r>
                <a:rPr kumimoji="1" lang="en-US" altLang="zh-CN" i="1"/>
                <a:t>G</a:t>
              </a:r>
              <a:r>
                <a:rPr kumimoji="1" lang="en-US" altLang="zh-CN" baseline="-25000"/>
                <a:t> </a:t>
              </a:r>
              <a:r>
                <a:rPr kumimoji="1" lang="zh-CN" altLang="en-US"/>
                <a:t>内有定义，</a:t>
              </a:r>
            </a:p>
          </p:txBody>
        </p:sp>
        <p:graphicFrame>
          <p:nvGraphicFramePr>
            <p:cNvPr id="61455" name="Object 15"/>
            <p:cNvGraphicFramePr>
              <a:graphicFrameLocks/>
            </p:cNvGraphicFramePr>
            <p:nvPr/>
          </p:nvGraphicFramePr>
          <p:xfrm>
            <a:off x="1911" y="1124"/>
            <a:ext cx="456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494" name="公式" r:id="rId8" imgW="723600" imgH="380880" progId="Equation.3">
                    <p:embed/>
                  </p:oleObj>
                </mc:Choice>
                <mc:Fallback>
                  <p:oleObj name="公式" r:id="rId8" imgW="723600" imgH="380880" progId="Equation.3">
                    <p:embed/>
                    <p:pic>
                      <p:nvPicPr>
                        <p:cNvPr id="0" name="Object 1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11" y="1124"/>
                          <a:ext cx="456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61470" name="Group 30"/>
          <p:cNvGrpSpPr>
            <a:grpSpLocks/>
          </p:cNvGrpSpPr>
          <p:nvPr/>
        </p:nvGrpSpPr>
        <p:grpSpPr bwMode="auto">
          <a:xfrm>
            <a:off x="1781175" y="3887788"/>
            <a:ext cx="4903788" cy="825500"/>
            <a:chOff x="1122" y="2449"/>
            <a:chExt cx="3089" cy="520"/>
          </a:xfrm>
        </p:grpSpPr>
        <p:sp>
          <p:nvSpPr>
            <p:cNvPr id="61460" name="Rectangle 20"/>
            <p:cNvSpPr>
              <a:spLocks noChangeArrowheads="1"/>
            </p:cNvSpPr>
            <p:nvPr/>
          </p:nvSpPr>
          <p:spPr bwMode="auto">
            <a:xfrm>
              <a:off x="1122" y="2544"/>
              <a:ext cx="205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/>
                <a:t>的</a:t>
              </a:r>
              <a:r>
                <a:rPr kumimoji="1" lang="zh-CN" altLang="en-US" u="sng">
                  <a:solidFill>
                    <a:schemeClr val="folHlink"/>
                  </a:solidFill>
                  <a:ea typeface="楷体_GB2312" pitchFamily="49" charset="-122"/>
                </a:rPr>
                <a:t>复变函数项级数</a:t>
              </a:r>
              <a:r>
                <a:rPr kumimoji="1" lang="zh-CN" altLang="en-US"/>
                <a:t>，</a:t>
              </a:r>
            </a:p>
          </p:txBody>
        </p:sp>
        <p:sp>
          <p:nvSpPr>
            <p:cNvPr id="61462" name="Rectangle 22"/>
            <p:cNvSpPr>
              <a:spLocks noChangeArrowheads="1"/>
            </p:cNvSpPr>
            <p:nvPr/>
          </p:nvSpPr>
          <p:spPr bwMode="auto">
            <a:xfrm>
              <a:off x="2828" y="2544"/>
              <a:ext cx="108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>
                  <a:solidFill>
                    <a:srgbClr val="FF0000"/>
                  </a:solidFill>
                  <a:ea typeface="楷体_GB2312" pitchFamily="49" charset="-122"/>
                </a:rPr>
                <a:t>简记为</a:t>
              </a:r>
            </a:p>
          </p:txBody>
        </p:sp>
        <p:graphicFrame>
          <p:nvGraphicFramePr>
            <p:cNvPr id="61463" name="Object 23"/>
            <p:cNvGraphicFramePr>
              <a:graphicFrameLocks/>
            </p:cNvGraphicFramePr>
            <p:nvPr/>
          </p:nvGraphicFramePr>
          <p:xfrm>
            <a:off x="3483" y="2449"/>
            <a:ext cx="728" cy="5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495" name="公式" r:id="rId10" imgW="1155600" imgH="825480" progId="Equation.3">
                    <p:embed/>
                  </p:oleObj>
                </mc:Choice>
                <mc:Fallback>
                  <p:oleObj name="公式" r:id="rId10" imgW="1155600" imgH="825480" progId="Equation.3">
                    <p:embed/>
                    <p:pic>
                      <p:nvPicPr>
                        <p:cNvPr id="0" name="Object 2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83" y="2449"/>
                          <a:ext cx="728" cy="52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61490" name="Picture 50" descr="xsf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1" name="Picture 51" descr="xsf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1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61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61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61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61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61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42" grpId="0"/>
      <p:bldP spid="6144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502" name="Picture 46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7458" name="Picture 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7459" name="Picture 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7460" name="Picture 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7461" name="Picture 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7462" name="Picture 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7463" name="Picture 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7464" name="Picture 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7465" name="Picture 9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7466" name="Picture 1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7467" name="Picture 1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7468" name="Picture 1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7469" name="Picture 1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7470" name="Picture 1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7471" name="Picture 1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7472" name="Picture 1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7473" name="Picture 1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7474" name="Picture 1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7475" name="Picture 1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7476" name="Picture 2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7478" name="Group 22"/>
          <p:cNvGrpSpPr>
            <a:grpSpLocks/>
          </p:cNvGrpSpPr>
          <p:nvPr/>
        </p:nvGrpSpPr>
        <p:grpSpPr bwMode="auto">
          <a:xfrm>
            <a:off x="469900" y="469900"/>
            <a:ext cx="8677275" cy="6278563"/>
            <a:chOff x="296" y="296"/>
            <a:chExt cx="5466" cy="3955"/>
          </a:xfrm>
        </p:grpSpPr>
        <p:sp>
          <p:nvSpPr>
            <p:cNvPr id="147479" name="Text Box 23"/>
            <p:cNvSpPr txBox="1">
              <a:spLocks noChangeArrowheads="1"/>
            </p:cNvSpPr>
            <p:nvPr/>
          </p:nvSpPr>
          <p:spPr bwMode="auto">
            <a:xfrm>
              <a:off x="1220" y="3847"/>
              <a:ext cx="2798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 sz="3600" b="0">
                  <a:solidFill>
                    <a:srgbClr val="FFA449"/>
                  </a:solidFill>
                  <a:ea typeface="华文行楷" panose="02010800040101010101" pitchFamily="2" charset="-122"/>
                </a:rPr>
                <a:t>   轻松一下吧</a:t>
              </a:r>
              <a:endParaRPr lang="en-US" altLang="zh-CN" sz="3600" b="0">
                <a:solidFill>
                  <a:srgbClr val="FFA449"/>
                </a:solidFill>
                <a:ea typeface="华文行楷" panose="02010800040101010101" pitchFamily="2" charset="-122"/>
              </a:endParaRPr>
            </a:p>
          </p:txBody>
        </p:sp>
        <p:sp>
          <p:nvSpPr>
            <p:cNvPr id="147480" name="Rectangle 24"/>
            <p:cNvSpPr>
              <a:spLocks noChangeArrowheads="1"/>
            </p:cNvSpPr>
            <p:nvPr/>
          </p:nvSpPr>
          <p:spPr bwMode="auto">
            <a:xfrm>
              <a:off x="3014" y="3714"/>
              <a:ext cx="854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zh-CN" sz="4000" b="0">
                  <a:solidFill>
                    <a:srgbClr val="FFA449"/>
                  </a:solidFill>
                  <a:latin typeface="Arial" panose="020B0604020202020204" pitchFamily="34" charset="0"/>
                </a:rPr>
                <a:t>……</a:t>
              </a:r>
              <a:endParaRPr lang="zh-CN" altLang="en-US" sz="4000" b="0">
                <a:solidFill>
                  <a:srgbClr val="FFA449"/>
                </a:solidFill>
              </a:endParaRPr>
            </a:p>
          </p:txBody>
        </p:sp>
        <p:pic>
          <p:nvPicPr>
            <p:cNvPr id="147481" name="Picture 25" descr="aa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6" y="296"/>
              <a:ext cx="5466" cy="35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47501" name="Picture 45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47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531" name="Picture 27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9532" name="Picture 28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9533" name="Picture 29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9534" name="Picture 30" descr="xsf"/>
          <p:cNvPicPr>
            <a:picLocks noChangeAspect="1" noChangeArrowheads="1"/>
          </p:cNvPicPr>
          <p:nvPr/>
        </p:nvPicPr>
        <p:blipFill>
          <a:blip r:embed="rId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9535" name="Picture 31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9536" name="Picture 32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9537" name="Picture 33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9538" name="Picture 34" descr="xsf"/>
          <p:cNvPicPr>
            <a:picLocks noChangeAspect="1" noChangeArrowheads="1"/>
          </p:cNvPicPr>
          <p:nvPr/>
        </p:nvPicPr>
        <p:blipFill>
          <a:blip r:embed="rId2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9539" name="Picture 35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9540" name="Picture 36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9541" name="Picture 37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9542" name="Picture 38" descr="xsf"/>
          <p:cNvPicPr>
            <a:picLocks noChangeAspect="1" noChangeArrowheads="1"/>
          </p:cNvPicPr>
          <p:nvPr/>
        </p:nvPicPr>
        <p:blipFill>
          <a:blip r:embed="rId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9543" name="Picture 39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9544" name="Picture 40" descr="xsf"/>
          <p:cNvPicPr>
            <a:picLocks noChangeAspect="1" noChangeArrowheads="1"/>
          </p:cNvPicPr>
          <p:nvPr/>
        </p:nvPicPr>
        <p:blipFill>
          <a:blip r:embed="rId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9545" name="Picture 41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9546" name="Picture 42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9547" name="Picture 43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9548" name="Picture 44" descr="xsf"/>
          <p:cNvPicPr>
            <a:picLocks noChangeAspect="1" noChangeArrowheads="1"/>
          </p:cNvPicPr>
          <p:nvPr/>
        </p:nvPicPr>
        <p:blipFill>
          <a:blip r:embed="rId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9549" name="Picture 45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9528" name="Group 24"/>
          <p:cNvGrpSpPr>
            <a:grpSpLocks/>
          </p:cNvGrpSpPr>
          <p:nvPr/>
        </p:nvGrpSpPr>
        <p:grpSpPr bwMode="auto">
          <a:xfrm>
            <a:off x="528638" y="531813"/>
            <a:ext cx="4927600" cy="547687"/>
            <a:chOff x="333" y="335"/>
            <a:chExt cx="3104" cy="345"/>
          </a:xfrm>
        </p:grpSpPr>
        <p:sp>
          <p:nvSpPr>
            <p:cNvPr id="149507" name="Rectangle 3"/>
            <p:cNvSpPr>
              <a:spLocks noChangeArrowheads="1"/>
            </p:cNvSpPr>
            <p:nvPr/>
          </p:nvSpPr>
          <p:spPr bwMode="auto">
            <a:xfrm>
              <a:off x="333" y="335"/>
              <a:ext cx="81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zh-CN" altLang="en-US" sz="2800">
                  <a:solidFill>
                    <a:srgbClr val="FF0000"/>
                  </a:solidFill>
                </a:rPr>
                <a:t>附：</a:t>
              </a:r>
              <a:endParaRPr kumimoji="1" lang="zh-CN" altLang="en-US" sz="2800">
                <a:solidFill>
                  <a:srgbClr val="006600"/>
                </a:solidFill>
                <a:ea typeface="楷体_GB2312" pitchFamily="49" charset="-122"/>
              </a:endParaRPr>
            </a:p>
          </p:txBody>
        </p:sp>
        <p:sp>
          <p:nvSpPr>
            <p:cNvPr id="149508" name="Rectangle 4"/>
            <p:cNvSpPr>
              <a:spLocks noChangeArrowheads="1"/>
            </p:cNvSpPr>
            <p:nvPr/>
          </p:nvSpPr>
          <p:spPr bwMode="auto">
            <a:xfrm>
              <a:off x="759" y="353"/>
              <a:ext cx="267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zh-CN" altLang="en-US" sz="2800">
                  <a:solidFill>
                    <a:srgbClr val="006600"/>
                  </a:solidFill>
                  <a:ea typeface="楷体_GB2312" pitchFamily="49" charset="-122"/>
                </a:rPr>
                <a:t>人物介绍 </a:t>
              </a:r>
              <a:r>
                <a:rPr kumimoji="1" lang="en-US" altLang="zh-CN" sz="2800">
                  <a:solidFill>
                    <a:srgbClr val="006600"/>
                  </a:solidFill>
                  <a:ea typeface="楷体_GB2312" pitchFamily="49" charset="-122"/>
                </a:rPr>
                <a:t>—— </a:t>
              </a:r>
              <a:r>
                <a:rPr lang="zh-CN" altLang="en-US" sz="2800" u="sng">
                  <a:solidFill>
                    <a:srgbClr val="006600"/>
                  </a:solidFill>
                  <a:ea typeface="楷体_GB2312" pitchFamily="49" charset="-122"/>
                </a:rPr>
                <a:t>阿贝尔</a:t>
              </a:r>
            </a:p>
          </p:txBody>
        </p:sp>
      </p:grpSp>
      <p:grpSp>
        <p:nvGrpSpPr>
          <p:cNvPr id="149529" name="Group 25"/>
          <p:cNvGrpSpPr>
            <a:grpSpLocks/>
          </p:cNvGrpSpPr>
          <p:nvPr/>
        </p:nvGrpSpPr>
        <p:grpSpPr bwMode="auto">
          <a:xfrm>
            <a:off x="1274763" y="1190625"/>
            <a:ext cx="6954837" cy="2555875"/>
            <a:chOff x="803" y="750"/>
            <a:chExt cx="4381" cy="1610"/>
          </a:xfrm>
        </p:grpSpPr>
        <p:pic>
          <p:nvPicPr>
            <p:cNvPr id="149521" name="Picture 17" descr="阿贝尔"/>
            <p:cNvPicPr preferRelativeResize="0"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3" y="750"/>
              <a:ext cx="1315" cy="16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9514" name="Rectangle 10"/>
            <p:cNvSpPr>
              <a:spLocks noChangeArrowheads="1"/>
            </p:cNvSpPr>
            <p:nvPr/>
          </p:nvSpPr>
          <p:spPr bwMode="auto">
            <a:xfrm>
              <a:off x="3342" y="1929"/>
              <a:ext cx="170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 sz="2800" b="0">
                  <a:solidFill>
                    <a:srgbClr val="006666"/>
                  </a:solidFill>
                  <a:ea typeface="华文行楷" panose="02010800040101010101" pitchFamily="2" charset="-122"/>
                </a:rPr>
                <a:t>挪威数学家</a:t>
              </a:r>
            </a:p>
          </p:txBody>
        </p:sp>
        <p:sp>
          <p:nvSpPr>
            <p:cNvPr id="149515" name="Rectangle 11"/>
            <p:cNvSpPr>
              <a:spLocks noChangeArrowheads="1"/>
            </p:cNvSpPr>
            <p:nvPr/>
          </p:nvSpPr>
          <p:spPr bwMode="auto">
            <a:xfrm>
              <a:off x="3300" y="1584"/>
              <a:ext cx="184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en-US" altLang="zh-CN">
                  <a:solidFill>
                    <a:srgbClr val="006600"/>
                  </a:solidFill>
                </a:rPr>
                <a:t> </a:t>
              </a:r>
              <a:r>
                <a:rPr lang="en-US" altLang="zh-CN">
                  <a:solidFill>
                    <a:srgbClr val="006600"/>
                  </a:solidFill>
                </a:rPr>
                <a:t>(1802</a:t>
              </a:r>
              <a:r>
                <a:rPr lang="zh-CN" altLang="en-US">
                  <a:solidFill>
                    <a:srgbClr val="006600"/>
                  </a:solidFill>
                </a:rPr>
                <a:t>～</a:t>
              </a:r>
              <a:r>
                <a:rPr lang="en-US" altLang="zh-CN">
                  <a:solidFill>
                    <a:srgbClr val="006600"/>
                  </a:solidFill>
                </a:rPr>
                <a:t>1829)</a:t>
              </a:r>
            </a:p>
          </p:txBody>
        </p:sp>
        <p:sp>
          <p:nvSpPr>
            <p:cNvPr id="149516" name="Rectangle 12"/>
            <p:cNvSpPr>
              <a:spLocks noChangeArrowheads="1"/>
            </p:cNvSpPr>
            <p:nvPr/>
          </p:nvSpPr>
          <p:spPr bwMode="auto">
            <a:xfrm>
              <a:off x="3474" y="801"/>
              <a:ext cx="1710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 sz="3600" b="0">
                  <a:solidFill>
                    <a:srgbClr val="0000FF"/>
                  </a:solidFill>
                  <a:latin typeface="隶书" panose="02010509060101010101" pitchFamily="49" charset="-122"/>
                  <a:ea typeface="隶书" panose="02010509060101010101" pitchFamily="49" charset="-122"/>
                </a:rPr>
                <a:t>阿贝尔</a:t>
              </a:r>
            </a:p>
          </p:txBody>
        </p:sp>
        <p:sp>
          <p:nvSpPr>
            <p:cNvPr id="149517" name="Rectangle 13"/>
            <p:cNvSpPr>
              <a:spLocks noChangeArrowheads="1"/>
            </p:cNvSpPr>
            <p:nvPr/>
          </p:nvSpPr>
          <p:spPr bwMode="auto">
            <a:xfrm>
              <a:off x="3462" y="1224"/>
              <a:ext cx="135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zh-CN">
                  <a:solidFill>
                    <a:srgbClr val="0000FF"/>
                  </a:solidFill>
                </a:rPr>
                <a:t>N. H. Abel </a:t>
              </a:r>
            </a:p>
          </p:txBody>
        </p:sp>
      </p:grpSp>
      <p:grpSp>
        <p:nvGrpSpPr>
          <p:cNvPr id="149530" name="Group 26"/>
          <p:cNvGrpSpPr>
            <a:grpSpLocks/>
          </p:cNvGrpSpPr>
          <p:nvPr/>
        </p:nvGrpSpPr>
        <p:grpSpPr bwMode="auto">
          <a:xfrm>
            <a:off x="1152525" y="4087813"/>
            <a:ext cx="7342188" cy="1579562"/>
            <a:chOff x="726" y="2575"/>
            <a:chExt cx="4625" cy="995"/>
          </a:xfrm>
        </p:grpSpPr>
        <p:sp>
          <p:nvSpPr>
            <p:cNvPr id="149510" name="Rectangle 6"/>
            <p:cNvSpPr>
              <a:spLocks noChangeArrowheads="1"/>
            </p:cNvSpPr>
            <p:nvPr/>
          </p:nvSpPr>
          <p:spPr bwMode="auto">
            <a:xfrm>
              <a:off x="726" y="2575"/>
              <a:ext cx="239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buSzPct val="90000"/>
                <a:buFontTx/>
                <a:buBlip>
                  <a:blip r:embed="rId4"/>
                </a:buBlip>
              </a:pPr>
              <a:r>
                <a:rPr lang="zh-CN" altLang="en-US">
                  <a:solidFill>
                    <a:schemeClr val="tx1"/>
                  </a:solidFill>
                </a:rPr>
                <a:t> 天才的数学家。</a:t>
              </a:r>
            </a:p>
          </p:txBody>
        </p:sp>
        <p:sp>
          <p:nvSpPr>
            <p:cNvPr id="149511" name="Rectangle 7"/>
            <p:cNvSpPr>
              <a:spLocks noChangeArrowheads="1"/>
            </p:cNvSpPr>
            <p:nvPr/>
          </p:nvSpPr>
          <p:spPr bwMode="auto">
            <a:xfrm>
              <a:off x="726" y="2953"/>
              <a:ext cx="46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buSzPct val="90000"/>
                <a:buFontTx/>
                <a:buBlip>
                  <a:blip r:embed="rId4"/>
                </a:buBlip>
              </a:pPr>
              <a:r>
                <a:rPr lang="zh-CN" altLang="en-US">
                  <a:solidFill>
                    <a:schemeClr val="tx1"/>
                  </a:solidFill>
                </a:rPr>
                <a:t> 关于椭圆函数理论的研究工作在当时是函数论的</a:t>
              </a:r>
            </a:p>
          </p:txBody>
        </p:sp>
        <p:sp>
          <p:nvSpPr>
            <p:cNvPr id="149527" name="Rectangle 23"/>
            <p:cNvSpPr>
              <a:spLocks noChangeArrowheads="1"/>
            </p:cNvSpPr>
            <p:nvPr/>
          </p:nvSpPr>
          <p:spPr bwMode="auto">
            <a:xfrm>
              <a:off x="894" y="3282"/>
              <a:ext cx="19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buSzPct val="90000"/>
              </a:pPr>
              <a:r>
                <a:rPr lang="zh-CN" altLang="en-US">
                  <a:solidFill>
                    <a:schemeClr val="tx1"/>
                  </a:solidFill>
                </a:rPr>
                <a:t>最高成果之一。</a:t>
              </a:r>
            </a:p>
          </p:txBody>
        </p:sp>
      </p:grpSp>
      <p:pic>
        <p:nvPicPr>
          <p:cNvPr id="149550" name="Picture 46" descr="xs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9551" name="Picture 47" descr="xs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495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149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49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626" name="Picture 42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627" name="Picture 43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628" name="Picture 44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629" name="Picture 45" descr="xsf"/>
          <p:cNvPicPr>
            <a:picLocks noChangeAspect="1" noChangeArrowheads="1"/>
          </p:cNvPicPr>
          <p:nvPr/>
        </p:nvPicPr>
        <p:blipFill>
          <a:blip r:embed="rId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630" name="Picture 46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631" name="Picture 47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632" name="Picture 48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633" name="Picture 49" descr="xsf"/>
          <p:cNvPicPr>
            <a:picLocks noChangeAspect="1" noChangeArrowheads="1"/>
          </p:cNvPicPr>
          <p:nvPr/>
        </p:nvPicPr>
        <p:blipFill>
          <a:blip r:embed="rId2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634" name="Picture 50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635" name="Picture 51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636" name="Picture 52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637" name="Picture 53" descr="xsf"/>
          <p:cNvPicPr>
            <a:picLocks noChangeAspect="1" noChangeArrowheads="1"/>
          </p:cNvPicPr>
          <p:nvPr/>
        </p:nvPicPr>
        <p:blipFill>
          <a:blip r:embed="rId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638" name="Picture 54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639" name="Picture 55" descr="xsf"/>
          <p:cNvPicPr>
            <a:picLocks noChangeAspect="1" noChangeArrowheads="1"/>
          </p:cNvPicPr>
          <p:nvPr/>
        </p:nvPicPr>
        <p:blipFill>
          <a:blip r:embed="rId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640" name="Picture 56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641" name="Picture 57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642" name="Picture 58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643" name="Picture 59" descr="xsf"/>
          <p:cNvPicPr>
            <a:picLocks noChangeAspect="1" noChangeArrowheads="1"/>
          </p:cNvPicPr>
          <p:nvPr/>
        </p:nvPicPr>
        <p:blipFill>
          <a:blip r:embed="rId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644" name="Picture 60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7600" name="Rectangle 16"/>
          <p:cNvSpPr>
            <a:spLocks noChangeArrowheads="1"/>
          </p:cNvSpPr>
          <p:nvPr/>
        </p:nvSpPr>
        <p:spPr bwMode="auto">
          <a:xfrm>
            <a:off x="528638" y="531813"/>
            <a:ext cx="12985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800">
                <a:solidFill>
                  <a:srgbClr val="FF0000"/>
                </a:solidFill>
              </a:rPr>
              <a:t>附：</a:t>
            </a:r>
            <a:endParaRPr kumimoji="1" lang="zh-CN" altLang="en-US" sz="2800">
              <a:solidFill>
                <a:srgbClr val="006600"/>
              </a:solidFill>
              <a:ea typeface="楷体_GB2312" pitchFamily="49" charset="-122"/>
            </a:endParaRPr>
          </a:p>
        </p:txBody>
      </p:sp>
      <p:sp>
        <p:nvSpPr>
          <p:cNvPr id="67601" name="Rectangle 17"/>
          <p:cNvSpPr>
            <a:spLocks noChangeArrowheads="1"/>
          </p:cNvSpPr>
          <p:nvPr/>
        </p:nvSpPr>
        <p:spPr bwMode="auto">
          <a:xfrm>
            <a:off x="1204913" y="560388"/>
            <a:ext cx="4090987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800">
                <a:solidFill>
                  <a:srgbClr val="006600"/>
                </a:solidFill>
                <a:ea typeface="楷体_GB2312" pitchFamily="49" charset="-122"/>
              </a:rPr>
              <a:t>人物介绍 </a:t>
            </a:r>
            <a:r>
              <a:rPr kumimoji="1" lang="en-US" altLang="zh-CN" sz="2800">
                <a:solidFill>
                  <a:srgbClr val="006600"/>
                </a:solidFill>
                <a:ea typeface="楷体_GB2312" pitchFamily="49" charset="-122"/>
              </a:rPr>
              <a:t>—— </a:t>
            </a:r>
            <a:r>
              <a:rPr lang="zh-CN" altLang="en-US" sz="2800" u="sng">
                <a:solidFill>
                  <a:srgbClr val="006600"/>
                </a:solidFill>
                <a:ea typeface="楷体_GB2312" pitchFamily="49" charset="-122"/>
              </a:rPr>
              <a:t>阿贝尔</a:t>
            </a:r>
          </a:p>
        </p:txBody>
      </p:sp>
      <p:grpSp>
        <p:nvGrpSpPr>
          <p:cNvPr id="67623" name="Group 39"/>
          <p:cNvGrpSpPr>
            <a:grpSpLocks/>
          </p:cNvGrpSpPr>
          <p:nvPr/>
        </p:nvGrpSpPr>
        <p:grpSpPr bwMode="auto">
          <a:xfrm>
            <a:off x="1152525" y="1239838"/>
            <a:ext cx="7437438" cy="941387"/>
            <a:chOff x="726" y="781"/>
            <a:chExt cx="4685" cy="593"/>
          </a:xfrm>
        </p:grpSpPr>
        <p:sp>
          <p:nvSpPr>
            <p:cNvPr id="67597" name="Rectangle 13"/>
            <p:cNvSpPr>
              <a:spLocks noChangeArrowheads="1"/>
            </p:cNvSpPr>
            <p:nvPr/>
          </p:nvSpPr>
          <p:spPr bwMode="auto">
            <a:xfrm>
              <a:off x="726" y="781"/>
              <a:ext cx="468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buSzPct val="90000"/>
                <a:buFontTx/>
                <a:buBlip>
                  <a:blip r:embed="rId3"/>
                </a:buBlip>
              </a:pPr>
              <a:r>
                <a:rPr lang="zh-CN" altLang="en-US">
                  <a:solidFill>
                    <a:schemeClr val="tx1"/>
                  </a:solidFill>
                </a:rPr>
                <a:t> 很少有几个数学家能使自己的名字同近世数学中</a:t>
              </a:r>
            </a:p>
          </p:txBody>
        </p:sp>
        <p:sp>
          <p:nvSpPr>
            <p:cNvPr id="67602" name="Rectangle 18"/>
            <p:cNvSpPr>
              <a:spLocks noChangeArrowheads="1"/>
            </p:cNvSpPr>
            <p:nvPr/>
          </p:nvSpPr>
          <p:spPr bwMode="auto">
            <a:xfrm>
              <a:off x="896" y="1086"/>
              <a:ext cx="332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>
                  <a:solidFill>
                    <a:schemeClr val="tx1"/>
                  </a:solidFill>
                </a:rPr>
                <a:t>如此多的概念和定理联系在一起。</a:t>
              </a:r>
            </a:p>
          </p:txBody>
        </p:sp>
      </p:grpSp>
      <p:grpSp>
        <p:nvGrpSpPr>
          <p:cNvPr id="67624" name="Group 40"/>
          <p:cNvGrpSpPr>
            <a:grpSpLocks/>
          </p:cNvGrpSpPr>
          <p:nvPr/>
        </p:nvGrpSpPr>
        <p:grpSpPr bwMode="auto">
          <a:xfrm>
            <a:off x="1857375" y="2571750"/>
            <a:ext cx="2773363" cy="2819400"/>
            <a:chOff x="1170" y="1620"/>
            <a:chExt cx="1747" cy="1776"/>
          </a:xfrm>
        </p:grpSpPr>
        <p:sp>
          <p:nvSpPr>
            <p:cNvPr id="67613" name="Rectangle 29"/>
            <p:cNvSpPr>
              <a:spLocks noChangeArrowheads="1"/>
            </p:cNvSpPr>
            <p:nvPr/>
          </p:nvSpPr>
          <p:spPr bwMode="auto">
            <a:xfrm>
              <a:off x="1170" y="1620"/>
              <a:ext cx="155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 u="sng">
                  <a:solidFill>
                    <a:srgbClr val="0000FF"/>
                  </a:solidFill>
                  <a:ea typeface="楷体_GB2312" pitchFamily="49" charset="-122"/>
                </a:rPr>
                <a:t>阿贝尔群</a:t>
              </a:r>
            </a:p>
          </p:txBody>
        </p:sp>
        <p:sp>
          <p:nvSpPr>
            <p:cNvPr id="67614" name="Rectangle 30"/>
            <p:cNvSpPr>
              <a:spLocks noChangeArrowheads="1"/>
            </p:cNvSpPr>
            <p:nvPr/>
          </p:nvSpPr>
          <p:spPr bwMode="auto">
            <a:xfrm>
              <a:off x="1170" y="1992"/>
              <a:ext cx="156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 u="sng">
                  <a:solidFill>
                    <a:srgbClr val="0000FF"/>
                  </a:solidFill>
                  <a:ea typeface="楷体_GB2312" pitchFamily="49" charset="-122"/>
                </a:rPr>
                <a:t>阿贝尔积分</a:t>
              </a:r>
            </a:p>
          </p:txBody>
        </p:sp>
        <p:sp>
          <p:nvSpPr>
            <p:cNvPr id="67615" name="Rectangle 31"/>
            <p:cNvSpPr>
              <a:spLocks noChangeArrowheads="1"/>
            </p:cNvSpPr>
            <p:nvPr/>
          </p:nvSpPr>
          <p:spPr bwMode="auto">
            <a:xfrm>
              <a:off x="1170" y="2364"/>
              <a:ext cx="167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 u="sng">
                  <a:solidFill>
                    <a:srgbClr val="0000FF"/>
                  </a:solidFill>
                  <a:ea typeface="楷体_GB2312" pitchFamily="49" charset="-122"/>
                </a:rPr>
                <a:t>阿贝尔函数</a:t>
              </a:r>
            </a:p>
          </p:txBody>
        </p:sp>
        <p:sp>
          <p:nvSpPr>
            <p:cNvPr id="67616" name="Rectangle 32"/>
            <p:cNvSpPr>
              <a:spLocks noChangeArrowheads="1"/>
            </p:cNvSpPr>
            <p:nvPr/>
          </p:nvSpPr>
          <p:spPr bwMode="auto">
            <a:xfrm>
              <a:off x="1170" y="2736"/>
              <a:ext cx="170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 u="sng">
                  <a:solidFill>
                    <a:srgbClr val="0000FF"/>
                  </a:solidFill>
                  <a:ea typeface="楷体_GB2312" pitchFamily="49" charset="-122"/>
                </a:rPr>
                <a:t>阿贝尔级数</a:t>
              </a:r>
            </a:p>
          </p:txBody>
        </p:sp>
        <p:sp>
          <p:nvSpPr>
            <p:cNvPr id="67617" name="Rectangle 33"/>
            <p:cNvSpPr>
              <a:spLocks noChangeArrowheads="1"/>
            </p:cNvSpPr>
            <p:nvPr/>
          </p:nvSpPr>
          <p:spPr bwMode="auto">
            <a:xfrm>
              <a:off x="1170" y="3108"/>
              <a:ext cx="174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 u="sng">
                  <a:solidFill>
                    <a:srgbClr val="0000FF"/>
                  </a:solidFill>
                  <a:ea typeface="楷体_GB2312" pitchFamily="49" charset="-122"/>
                </a:rPr>
                <a:t>阿贝尔可和性</a:t>
              </a:r>
            </a:p>
          </p:txBody>
        </p:sp>
      </p:grpSp>
      <p:grpSp>
        <p:nvGrpSpPr>
          <p:cNvPr id="67625" name="Group 41"/>
          <p:cNvGrpSpPr>
            <a:grpSpLocks/>
          </p:cNvGrpSpPr>
          <p:nvPr/>
        </p:nvGrpSpPr>
        <p:grpSpPr bwMode="auto">
          <a:xfrm>
            <a:off x="4692650" y="2571750"/>
            <a:ext cx="3209925" cy="2801938"/>
            <a:chOff x="2956" y="1620"/>
            <a:chExt cx="2022" cy="1765"/>
          </a:xfrm>
        </p:grpSpPr>
        <p:sp>
          <p:nvSpPr>
            <p:cNvPr id="67618" name="Rectangle 34"/>
            <p:cNvSpPr>
              <a:spLocks noChangeArrowheads="1"/>
            </p:cNvSpPr>
            <p:nvPr/>
          </p:nvSpPr>
          <p:spPr bwMode="auto">
            <a:xfrm>
              <a:off x="2956" y="1620"/>
              <a:ext cx="199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 u="sng">
                  <a:solidFill>
                    <a:srgbClr val="0000FF"/>
                  </a:solidFill>
                  <a:ea typeface="楷体_GB2312" pitchFamily="49" charset="-122"/>
                </a:rPr>
                <a:t>阿贝尔积分方程</a:t>
              </a:r>
            </a:p>
          </p:txBody>
        </p:sp>
        <p:sp>
          <p:nvSpPr>
            <p:cNvPr id="67619" name="Rectangle 35"/>
            <p:cNvSpPr>
              <a:spLocks noChangeArrowheads="1"/>
            </p:cNvSpPr>
            <p:nvPr/>
          </p:nvSpPr>
          <p:spPr bwMode="auto">
            <a:xfrm>
              <a:off x="2956" y="2736"/>
              <a:ext cx="202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 u="sng">
                  <a:solidFill>
                    <a:srgbClr val="0000FF"/>
                  </a:solidFill>
                  <a:ea typeface="楷体_GB2312" pitchFamily="49" charset="-122"/>
                </a:rPr>
                <a:t>阿贝尔部分和公式</a:t>
              </a:r>
            </a:p>
          </p:txBody>
        </p:sp>
        <p:sp>
          <p:nvSpPr>
            <p:cNvPr id="67620" name="Rectangle 36"/>
            <p:cNvSpPr>
              <a:spLocks noChangeArrowheads="1"/>
            </p:cNvSpPr>
            <p:nvPr/>
          </p:nvSpPr>
          <p:spPr bwMode="auto">
            <a:xfrm>
              <a:off x="2956" y="2364"/>
              <a:ext cx="190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 u="sng">
                  <a:solidFill>
                    <a:srgbClr val="0000FF"/>
                  </a:solidFill>
                  <a:ea typeface="楷体_GB2312" pitchFamily="49" charset="-122"/>
                </a:rPr>
                <a:t>阿贝尔基本定理</a:t>
              </a:r>
            </a:p>
          </p:txBody>
        </p:sp>
        <p:sp>
          <p:nvSpPr>
            <p:cNvPr id="67621" name="Rectangle 37"/>
            <p:cNvSpPr>
              <a:spLocks noChangeArrowheads="1"/>
            </p:cNvSpPr>
            <p:nvPr/>
          </p:nvSpPr>
          <p:spPr bwMode="auto">
            <a:xfrm>
              <a:off x="2956" y="1992"/>
              <a:ext cx="198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 u="sng">
                  <a:solidFill>
                    <a:srgbClr val="0000FF"/>
                  </a:solidFill>
                  <a:ea typeface="楷体_GB2312" pitchFamily="49" charset="-122"/>
                </a:rPr>
                <a:t>阿贝尔极限定理</a:t>
              </a:r>
            </a:p>
          </p:txBody>
        </p:sp>
        <p:sp>
          <p:nvSpPr>
            <p:cNvPr id="67622" name="Rectangle 38"/>
            <p:cNvSpPr>
              <a:spLocks noChangeArrowheads="1"/>
            </p:cNvSpPr>
            <p:nvPr/>
          </p:nvSpPr>
          <p:spPr bwMode="auto">
            <a:xfrm>
              <a:off x="3028" y="3097"/>
              <a:ext cx="130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zh-CN">
                  <a:ea typeface="楷体_GB2312" pitchFamily="49" charset="-122"/>
                </a:rPr>
                <a:t>…………</a:t>
              </a:r>
            </a:p>
          </p:txBody>
        </p:sp>
      </p:grpSp>
      <p:pic>
        <p:nvPicPr>
          <p:cNvPr id="67645" name="Picture 61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646" name="Picture 62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76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676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676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1" name="Picture 31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2" name="Picture 32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3" name="Picture 33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4" name="Picture 34" descr="xsf"/>
          <p:cNvPicPr>
            <a:picLocks noChangeAspect="1" noChangeArrowheads="1"/>
          </p:cNvPicPr>
          <p:nvPr/>
        </p:nvPicPr>
        <p:blipFill>
          <a:blip r:embed="rId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5" name="Picture 35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6" name="Picture 36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7" name="Picture 37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8" name="Picture 38" descr="xsf"/>
          <p:cNvPicPr>
            <a:picLocks noChangeAspect="1" noChangeArrowheads="1"/>
          </p:cNvPicPr>
          <p:nvPr/>
        </p:nvPicPr>
        <p:blipFill>
          <a:blip r:embed="rId2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9" name="Picture 39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0" name="Picture 40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1" name="Picture 41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2" name="Picture 42" descr="xsf"/>
          <p:cNvPicPr>
            <a:picLocks noChangeAspect="1" noChangeArrowheads="1"/>
          </p:cNvPicPr>
          <p:nvPr/>
        </p:nvPicPr>
        <p:blipFill>
          <a:blip r:embed="rId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3" name="Picture 43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4" name="Picture 44" descr="xsf"/>
          <p:cNvPicPr>
            <a:picLocks noChangeAspect="1" noChangeArrowheads="1"/>
          </p:cNvPicPr>
          <p:nvPr/>
        </p:nvPicPr>
        <p:blipFill>
          <a:blip r:embed="rId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5" name="Picture 45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6" name="Picture 46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7" name="Picture 47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8" name="Picture 48" descr="xsf"/>
          <p:cNvPicPr>
            <a:picLocks noChangeAspect="1" noChangeArrowheads="1"/>
          </p:cNvPicPr>
          <p:nvPr/>
        </p:nvPicPr>
        <p:blipFill>
          <a:blip r:embed="rId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9" name="Picture 49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03" name="Rectangle 23"/>
          <p:cNvSpPr>
            <a:spLocks noChangeArrowheads="1"/>
          </p:cNvSpPr>
          <p:nvPr/>
        </p:nvSpPr>
        <p:spPr bwMode="auto">
          <a:xfrm>
            <a:off x="528638" y="531813"/>
            <a:ext cx="12985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800">
                <a:solidFill>
                  <a:srgbClr val="FF0000"/>
                </a:solidFill>
              </a:rPr>
              <a:t>附：</a:t>
            </a:r>
            <a:endParaRPr kumimoji="1" lang="zh-CN" altLang="en-US" sz="2800">
              <a:solidFill>
                <a:srgbClr val="006600"/>
              </a:solidFill>
              <a:ea typeface="楷体_GB2312" pitchFamily="49" charset="-122"/>
            </a:endParaRPr>
          </a:p>
        </p:txBody>
      </p:sp>
      <p:sp>
        <p:nvSpPr>
          <p:cNvPr id="71704" name="Rectangle 24"/>
          <p:cNvSpPr>
            <a:spLocks noChangeArrowheads="1"/>
          </p:cNvSpPr>
          <p:nvPr/>
        </p:nvSpPr>
        <p:spPr bwMode="auto">
          <a:xfrm>
            <a:off x="1204913" y="560388"/>
            <a:ext cx="4335462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800">
                <a:solidFill>
                  <a:srgbClr val="006600"/>
                </a:solidFill>
                <a:ea typeface="楷体_GB2312" pitchFamily="49" charset="-122"/>
              </a:rPr>
              <a:t>人物介绍 </a:t>
            </a:r>
            <a:r>
              <a:rPr kumimoji="1" lang="en-US" altLang="zh-CN" sz="2800">
                <a:solidFill>
                  <a:srgbClr val="006600"/>
                </a:solidFill>
                <a:ea typeface="楷体_GB2312" pitchFamily="49" charset="-122"/>
              </a:rPr>
              <a:t>—— </a:t>
            </a:r>
            <a:r>
              <a:rPr lang="zh-CN" altLang="en-US" sz="2800" u="sng">
                <a:solidFill>
                  <a:srgbClr val="006600"/>
                </a:solidFill>
                <a:ea typeface="楷体_GB2312" pitchFamily="49" charset="-122"/>
              </a:rPr>
              <a:t>阿贝尔</a:t>
            </a:r>
          </a:p>
        </p:txBody>
      </p:sp>
      <p:sp>
        <p:nvSpPr>
          <p:cNvPr id="71705" name="Rectangle 25"/>
          <p:cNvSpPr>
            <a:spLocks noChangeArrowheads="1"/>
          </p:cNvSpPr>
          <p:nvPr/>
        </p:nvSpPr>
        <p:spPr bwMode="auto">
          <a:xfrm>
            <a:off x="1143000" y="1258888"/>
            <a:ext cx="70691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SzPct val="90000"/>
              <a:buFontTx/>
              <a:buBlip>
                <a:blip r:embed="rId3"/>
              </a:buBlip>
            </a:pPr>
            <a:r>
              <a:rPr lang="zh-CN" altLang="en-US">
                <a:solidFill>
                  <a:schemeClr val="tx1"/>
                </a:solidFill>
              </a:rPr>
              <a:t> 阿贝尔只活了短短的 </a:t>
            </a:r>
            <a:r>
              <a:rPr lang="en-US" altLang="zh-CN">
                <a:solidFill>
                  <a:schemeClr val="tx1"/>
                </a:solidFill>
              </a:rPr>
              <a:t>27 </a:t>
            </a:r>
            <a:r>
              <a:rPr lang="zh-CN" altLang="en-US">
                <a:solidFill>
                  <a:schemeClr val="tx1"/>
                </a:solidFill>
              </a:rPr>
              <a:t>年，一生中命途坎坷。</a:t>
            </a:r>
          </a:p>
        </p:txBody>
      </p:sp>
      <p:sp>
        <p:nvSpPr>
          <p:cNvPr id="71706" name="Rectangle 26"/>
          <p:cNvSpPr>
            <a:spLocks noChangeArrowheads="1"/>
          </p:cNvSpPr>
          <p:nvPr/>
        </p:nvSpPr>
        <p:spPr bwMode="auto">
          <a:xfrm>
            <a:off x="1150938" y="1924050"/>
            <a:ext cx="66659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SzPct val="90000"/>
              <a:buFontTx/>
              <a:buBlip>
                <a:blip r:embed="rId3"/>
              </a:buBlip>
            </a:pPr>
            <a:r>
              <a:rPr lang="zh-CN" altLang="en-US">
                <a:solidFill>
                  <a:schemeClr val="tx1"/>
                </a:solidFill>
              </a:rPr>
              <a:t> 他的才能和成果在生前没有被公正的承认。</a:t>
            </a:r>
          </a:p>
        </p:txBody>
      </p:sp>
      <p:grpSp>
        <p:nvGrpSpPr>
          <p:cNvPr id="71710" name="Group 30"/>
          <p:cNvGrpSpPr>
            <a:grpSpLocks/>
          </p:cNvGrpSpPr>
          <p:nvPr/>
        </p:nvGrpSpPr>
        <p:grpSpPr bwMode="auto">
          <a:xfrm>
            <a:off x="1152525" y="2638425"/>
            <a:ext cx="7991475" cy="1657350"/>
            <a:chOff x="726" y="1662"/>
            <a:chExt cx="5034" cy="1044"/>
          </a:xfrm>
        </p:grpSpPr>
        <p:sp>
          <p:nvSpPr>
            <p:cNvPr id="71698" name="Rectangle 18"/>
            <p:cNvSpPr>
              <a:spLocks noChangeArrowheads="1"/>
            </p:cNvSpPr>
            <p:nvPr/>
          </p:nvSpPr>
          <p:spPr bwMode="auto">
            <a:xfrm>
              <a:off x="726" y="1662"/>
              <a:ext cx="503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buSzPct val="90000"/>
                <a:buFontTx/>
                <a:buBlip>
                  <a:blip r:embed="rId3"/>
                </a:buBlip>
              </a:pPr>
              <a:r>
                <a:rPr lang="zh-CN" altLang="en-US">
                  <a:solidFill>
                    <a:schemeClr val="tx1"/>
                  </a:solidFill>
                </a:rPr>
                <a:t> 为了纪念阿贝尔诞辰</a:t>
              </a:r>
              <a:r>
                <a:rPr lang="zh-CN" altLang="en-US" sz="2000" baseline="-25000">
                  <a:solidFill>
                    <a:schemeClr val="tx1"/>
                  </a:solidFill>
                </a:rPr>
                <a:t> </a:t>
              </a:r>
              <a:r>
                <a:rPr lang="en-US" altLang="zh-CN">
                  <a:solidFill>
                    <a:schemeClr val="tx1"/>
                  </a:solidFill>
                </a:rPr>
                <a:t>200</a:t>
              </a:r>
              <a:r>
                <a:rPr lang="en-US" altLang="zh-CN" sz="2000" baseline="-25000">
                  <a:solidFill>
                    <a:schemeClr val="tx1"/>
                  </a:solidFill>
                </a:rPr>
                <a:t> </a:t>
              </a:r>
              <a:r>
                <a:rPr lang="zh-CN" altLang="en-US">
                  <a:solidFill>
                    <a:schemeClr val="tx1"/>
                  </a:solidFill>
                </a:rPr>
                <a:t>周年，挪威政府于</a:t>
              </a:r>
              <a:r>
                <a:rPr lang="zh-CN" altLang="en-US" sz="2000" baseline="-25000">
                  <a:solidFill>
                    <a:schemeClr val="tx1"/>
                  </a:solidFill>
                </a:rPr>
                <a:t> </a:t>
              </a:r>
              <a:r>
                <a:rPr lang="en-US" altLang="zh-CN">
                  <a:solidFill>
                    <a:schemeClr val="tx1"/>
                  </a:solidFill>
                </a:rPr>
                <a:t>2003</a:t>
              </a:r>
              <a:r>
                <a:rPr lang="en-US" altLang="zh-CN" sz="2000" baseline="-25000">
                  <a:solidFill>
                    <a:schemeClr val="tx1"/>
                  </a:solidFill>
                </a:rPr>
                <a:t> </a:t>
              </a:r>
              <a:r>
                <a:rPr lang="zh-CN" altLang="en-US">
                  <a:solidFill>
                    <a:schemeClr val="tx1"/>
                  </a:solidFill>
                </a:rPr>
                <a:t>年设立</a:t>
              </a:r>
            </a:p>
          </p:txBody>
        </p:sp>
        <p:sp>
          <p:nvSpPr>
            <p:cNvPr id="71708" name="Rectangle 28"/>
            <p:cNvSpPr>
              <a:spLocks noChangeArrowheads="1"/>
            </p:cNvSpPr>
            <p:nvPr/>
          </p:nvSpPr>
          <p:spPr bwMode="auto">
            <a:xfrm>
              <a:off x="896" y="2041"/>
              <a:ext cx="486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>
                  <a:solidFill>
                    <a:schemeClr val="tx1"/>
                  </a:solidFill>
                </a:rPr>
                <a:t>了一项数学奖</a:t>
              </a:r>
              <a:r>
                <a:rPr lang="zh-CN" altLang="en-US" baseline="-25000">
                  <a:solidFill>
                    <a:schemeClr val="tx1"/>
                  </a:solidFill>
                </a:rPr>
                <a:t> </a:t>
              </a:r>
              <a:r>
                <a:rPr lang="en-US" altLang="zh-CN" sz="2000">
                  <a:solidFill>
                    <a:schemeClr val="tx1"/>
                  </a:solidFill>
                </a:rPr>
                <a:t>——</a:t>
              </a:r>
              <a:r>
                <a:rPr lang="en-US" altLang="zh-CN" sz="2000" baseline="-25000">
                  <a:solidFill>
                    <a:schemeClr val="tx1"/>
                  </a:solidFill>
                </a:rPr>
                <a:t> </a:t>
              </a:r>
              <a:r>
                <a:rPr lang="zh-CN" altLang="en-US">
                  <a:solidFill>
                    <a:schemeClr val="tx1"/>
                  </a:solidFill>
                </a:rPr>
                <a:t>阿贝尔奖。每年颁发一次，奖金高达</a:t>
              </a:r>
              <a:r>
                <a:rPr lang="zh-CN" altLang="en-US"/>
                <a:t> </a:t>
              </a:r>
            </a:p>
          </p:txBody>
        </p:sp>
        <p:sp>
          <p:nvSpPr>
            <p:cNvPr id="71709" name="Rectangle 29"/>
            <p:cNvSpPr>
              <a:spLocks noChangeArrowheads="1"/>
            </p:cNvSpPr>
            <p:nvPr/>
          </p:nvSpPr>
          <p:spPr bwMode="auto">
            <a:xfrm>
              <a:off x="906" y="2418"/>
              <a:ext cx="391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zh-CN">
                  <a:solidFill>
                    <a:schemeClr val="tx1"/>
                  </a:solidFill>
                </a:rPr>
                <a:t>80</a:t>
              </a:r>
              <a:r>
                <a:rPr lang="en-US" altLang="zh-CN" baseline="-25000">
                  <a:solidFill>
                    <a:schemeClr val="tx1"/>
                  </a:solidFill>
                </a:rPr>
                <a:t> </a:t>
              </a:r>
              <a:r>
                <a:rPr lang="zh-CN" altLang="en-US">
                  <a:solidFill>
                    <a:schemeClr val="tx1"/>
                  </a:solidFill>
                </a:rPr>
                <a:t>万美元，是世界上奖金最高的数学奖。</a:t>
              </a:r>
            </a:p>
          </p:txBody>
        </p:sp>
      </p:grpSp>
      <p:pic>
        <p:nvPicPr>
          <p:cNvPr id="71730" name="Picture 5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300" y="6343650"/>
            <a:ext cx="13335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1" name="Picture 51" descr="xs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2" name="Picture 52" descr="xs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17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71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717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17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17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17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17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17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17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17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17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17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17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17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5" grpId="0"/>
      <p:bldP spid="7170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577" name="Picture 25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1578" name="Picture 26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1579" name="Picture 27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1580" name="Picture 28" descr="xsf"/>
          <p:cNvPicPr>
            <a:picLocks noChangeAspect="1" noChangeArrowheads="1"/>
          </p:cNvPicPr>
          <p:nvPr/>
        </p:nvPicPr>
        <p:blipFill>
          <a:blip r:embed="rId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1581" name="Picture 29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1582" name="Picture 30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1583" name="Picture 31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1584" name="Picture 32" descr="xsf"/>
          <p:cNvPicPr>
            <a:picLocks noChangeAspect="1" noChangeArrowheads="1"/>
          </p:cNvPicPr>
          <p:nvPr/>
        </p:nvPicPr>
        <p:blipFill>
          <a:blip r:embed="rId2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1585" name="Picture 33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1586" name="Picture 34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1587" name="Picture 35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1588" name="Picture 36" descr="xsf"/>
          <p:cNvPicPr>
            <a:picLocks noChangeAspect="1" noChangeArrowheads="1"/>
          </p:cNvPicPr>
          <p:nvPr/>
        </p:nvPicPr>
        <p:blipFill>
          <a:blip r:embed="rId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1589" name="Picture 37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1590" name="Picture 38" descr="xsf"/>
          <p:cNvPicPr>
            <a:picLocks noChangeAspect="1" noChangeArrowheads="1"/>
          </p:cNvPicPr>
          <p:nvPr/>
        </p:nvPicPr>
        <p:blipFill>
          <a:blip r:embed="rId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1591" name="Picture 39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1592" name="Picture 40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1593" name="Picture 41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1594" name="Picture 42" descr="xsf"/>
          <p:cNvPicPr>
            <a:picLocks noChangeAspect="1" noChangeArrowheads="1"/>
          </p:cNvPicPr>
          <p:nvPr/>
        </p:nvPicPr>
        <p:blipFill>
          <a:blip r:embed="rId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1595" name="Picture 43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1574" name="Group 22"/>
          <p:cNvGrpSpPr>
            <a:grpSpLocks/>
          </p:cNvGrpSpPr>
          <p:nvPr/>
        </p:nvGrpSpPr>
        <p:grpSpPr bwMode="auto">
          <a:xfrm>
            <a:off x="528638" y="531813"/>
            <a:ext cx="4797425" cy="547687"/>
            <a:chOff x="333" y="335"/>
            <a:chExt cx="3022" cy="345"/>
          </a:xfrm>
        </p:grpSpPr>
        <p:sp>
          <p:nvSpPr>
            <p:cNvPr id="151555" name="Rectangle 3"/>
            <p:cNvSpPr>
              <a:spLocks noChangeArrowheads="1"/>
            </p:cNvSpPr>
            <p:nvPr/>
          </p:nvSpPr>
          <p:spPr bwMode="auto">
            <a:xfrm>
              <a:off x="333" y="335"/>
              <a:ext cx="81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zh-CN" altLang="en-US" sz="2800">
                  <a:solidFill>
                    <a:srgbClr val="FF0000"/>
                  </a:solidFill>
                </a:rPr>
                <a:t>附：</a:t>
              </a:r>
              <a:endParaRPr kumimoji="1" lang="zh-CN" altLang="en-US" sz="2800">
                <a:solidFill>
                  <a:srgbClr val="006600"/>
                </a:solidFill>
                <a:ea typeface="楷体_GB2312" pitchFamily="49" charset="-122"/>
              </a:endParaRPr>
            </a:p>
          </p:txBody>
        </p:sp>
        <p:sp>
          <p:nvSpPr>
            <p:cNvPr id="151556" name="Rectangle 4"/>
            <p:cNvSpPr>
              <a:spLocks noChangeArrowheads="1"/>
            </p:cNvSpPr>
            <p:nvPr/>
          </p:nvSpPr>
          <p:spPr bwMode="auto">
            <a:xfrm>
              <a:off x="759" y="353"/>
              <a:ext cx="259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zh-CN" altLang="en-US" sz="2800">
                  <a:solidFill>
                    <a:srgbClr val="006600"/>
                  </a:solidFill>
                  <a:ea typeface="楷体_GB2312" pitchFamily="49" charset="-122"/>
                </a:rPr>
                <a:t>人物介绍 </a:t>
              </a:r>
              <a:r>
                <a:rPr kumimoji="1" lang="en-US" altLang="zh-CN" sz="2800">
                  <a:solidFill>
                    <a:srgbClr val="006600"/>
                  </a:solidFill>
                  <a:ea typeface="楷体_GB2312" pitchFamily="49" charset="-122"/>
                </a:rPr>
                <a:t>—— </a:t>
              </a:r>
              <a:r>
                <a:rPr lang="zh-CN" altLang="en-US" sz="2800" u="sng">
                  <a:solidFill>
                    <a:srgbClr val="006600"/>
                  </a:solidFill>
                  <a:ea typeface="楷体_GB2312" pitchFamily="49" charset="-122"/>
                </a:rPr>
                <a:t>伽罗华</a:t>
              </a:r>
            </a:p>
          </p:txBody>
        </p:sp>
      </p:grpSp>
      <p:grpSp>
        <p:nvGrpSpPr>
          <p:cNvPr id="151576" name="Group 24"/>
          <p:cNvGrpSpPr>
            <a:grpSpLocks/>
          </p:cNvGrpSpPr>
          <p:nvPr/>
        </p:nvGrpSpPr>
        <p:grpSpPr bwMode="auto">
          <a:xfrm>
            <a:off x="1150938" y="4049713"/>
            <a:ext cx="7469187" cy="1655762"/>
            <a:chOff x="725" y="2551"/>
            <a:chExt cx="4705" cy="1043"/>
          </a:xfrm>
        </p:grpSpPr>
        <p:sp>
          <p:nvSpPr>
            <p:cNvPr id="151558" name="Rectangle 6"/>
            <p:cNvSpPr>
              <a:spLocks noChangeArrowheads="1"/>
            </p:cNvSpPr>
            <p:nvPr/>
          </p:nvSpPr>
          <p:spPr bwMode="auto">
            <a:xfrm>
              <a:off x="726" y="2551"/>
              <a:ext cx="216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buSzPct val="90000"/>
                <a:buFontTx/>
                <a:buBlip>
                  <a:blip r:embed="rId3"/>
                </a:buBlip>
              </a:pPr>
              <a:r>
                <a:rPr lang="zh-CN" altLang="en-US">
                  <a:solidFill>
                    <a:schemeClr val="tx1"/>
                  </a:solidFill>
                </a:rPr>
                <a:t> 天才的数学家。</a:t>
              </a:r>
              <a:endParaRPr kumimoji="1"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51559" name="Rectangle 7"/>
            <p:cNvSpPr>
              <a:spLocks noChangeArrowheads="1"/>
            </p:cNvSpPr>
            <p:nvPr/>
          </p:nvSpPr>
          <p:spPr bwMode="auto">
            <a:xfrm>
              <a:off x="726" y="2929"/>
              <a:ext cx="280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buSzPct val="90000"/>
                <a:buFontTx/>
                <a:buBlip>
                  <a:blip r:embed="rId3"/>
                </a:buBlip>
              </a:pPr>
              <a:r>
                <a:rPr lang="zh-CN" altLang="en-US">
                  <a:solidFill>
                    <a:schemeClr val="tx1"/>
                  </a:solidFill>
                </a:rPr>
                <a:t> 群论的创始人与奠基者。</a:t>
              </a:r>
            </a:p>
          </p:txBody>
        </p:sp>
        <p:sp>
          <p:nvSpPr>
            <p:cNvPr id="151560" name="Rectangle 8"/>
            <p:cNvSpPr>
              <a:spLocks noChangeArrowheads="1"/>
            </p:cNvSpPr>
            <p:nvPr/>
          </p:nvSpPr>
          <p:spPr bwMode="auto">
            <a:xfrm>
              <a:off x="725" y="3306"/>
              <a:ext cx="470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buSzPct val="90000"/>
                <a:buFontTx/>
                <a:buBlip>
                  <a:blip r:embed="rId3"/>
                </a:buBlip>
              </a:pPr>
              <a:r>
                <a:rPr lang="zh-CN" altLang="en-US">
                  <a:solidFill>
                    <a:schemeClr val="tx1"/>
                  </a:solidFill>
                </a:rPr>
                <a:t> 对函数论、方程式理论和数论等作出了重要贡献。</a:t>
              </a:r>
            </a:p>
          </p:txBody>
        </p:sp>
      </p:grpSp>
      <p:grpSp>
        <p:nvGrpSpPr>
          <p:cNvPr id="151575" name="Group 23"/>
          <p:cNvGrpSpPr>
            <a:grpSpLocks/>
          </p:cNvGrpSpPr>
          <p:nvPr/>
        </p:nvGrpSpPr>
        <p:grpSpPr bwMode="auto">
          <a:xfrm>
            <a:off x="1273175" y="1187450"/>
            <a:ext cx="6889750" cy="2555875"/>
            <a:chOff x="802" y="748"/>
            <a:chExt cx="4340" cy="1610"/>
          </a:xfrm>
        </p:grpSpPr>
        <p:pic>
          <p:nvPicPr>
            <p:cNvPr id="151570" name="Picture 18" descr="伽罗华"/>
            <p:cNvPicPr preferRelativeResize="0"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2" y="748"/>
              <a:ext cx="1315" cy="16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1562" name="Rectangle 10"/>
            <p:cNvSpPr>
              <a:spLocks noChangeArrowheads="1"/>
            </p:cNvSpPr>
            <p:nvPr/>
          </p:nvSpPr>
          <p:spPr bwMode="auto">
            <a:xfrm>
              <a:off x="3342" y="1929"/>
              <a:ext cx="170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 sz="2800" b="0">
                  <a:solidFill>
                    <a:srgbClr val="006666"/>
                  </a:solidFill>
                  <a:ea typeface="华文行楷" panose="02010800040101010101" pitchFamily="2" charset="-122"/>
                </a:rPr>
                <a:t>法国数学家</a:t>
              </a:r>
            </a:p>
          </p:txBody>
        </p:sp>
        <p:sp>
          <p:nvSpPr>
            <p:cNvPr id="151563" name="Rectangle 11"/>
            <p:cNvSpPr>
              <a:spLocks noChangeArrowheads="1"/>
            </p:cNvSpPr>
            <p:nvPr/>
          </p:nvSpPr>
          <p:spPr bwMode="auto">
            <a:xfrm>
              <a:off x="3300" y="1584"/>
              <a:ext cx="184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en-US" altLang="zh-CN">
                  <a:solidFill>
                    <a:srgbClr val="006600"/>
                  </a:solidFill>
                </a:rPr>
                <a:t> </a:t>
              </a:r>
              <a:r>
                <a:rPr lang="en-US" altLang="zh-CN">
                  <a:solidFill>
                    <a:srgbClr val="006600"/>
                  </a:solidFill>
                </a:rPr>
                <a:t>(1811</a:t>
              </a:r>
              <a:r>
                <a:rPr lang="zh-CN" altLang="en-US">
                  <a:solidFill>
                    <a:srgbClr val="006600"/>
                  </a:solidFill>
                </a:rPr>
                <a:t>～</a:t>
              </a:r>
              <a:r>
                <a:rPr lang="en-US" altLang="zh-CN">
                  <a:solidFill>
                    <a:srgbClr val="006600"/>
                  </a:solidFill>
                </a:rPr>
                <a:t>1832)</a:t>
              </a:r>
            </a:p>
          </p:txBody>
        </p:sp>
        <p:sp>
          <p:nvSpPr>
            <p:cNvPr id="151564" name="Rectangle 12"/>
            <p:cNvSpPr>
              <a:spLocks noChangeArrowheads="1"/>
            </p:cNvSpPr>
            <p:nvPr/>
          </p:nvSpPr>
          <p:spPr bwMode="auto">
            <a:xfrm>
              <a:off x="3462" y="801"/>
              <a:ext cx="1370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 sz="3600" b="0">
                  <a:solidFill>
                    <a:srgbClr val="0000FF"/>
                  </a:solidFill>
                  <a:ea typeface="隶书" panose="02010509060101010101" pitchFamily="49" charset="-122"/>
                </a:rPr>
                <a:t>伽罗华</a:t>
              </a:r>
            </a:p>
          </p:txBody>
        </p:sp>
        <p:sp>
          <p:nvSpPr>
            <p:cNvPr id="151565" name="Rectangle 13"/>
            <p:cNvSpPr>
              <a:spLocks noChangeArrowheads="1"/>
            </p:cNvSpPr>
            <p:nvPr/>
          </p:nvSpPr>
          <p:spPr bwMode="auto">
            <a:xfrm>
              <a:off x="3240" y="1224"/>
              <a:ext cx="184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zh-CN">
                  <a:solidFill>
                    <a:srgbClr val="0000FF"/>
                  </a:solidFill>
                </a:rPr>
                <a:t>Évariste Galois</a:t>
              </a:r>
            </a:p>
          </p:txBody>
        </p:sp>
      </p:grpSp>
      <p:pic>
        <p:nvPicPr>
          <p:cNvPr id="151596" name="Picture 44" descr="xs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1597" name="Picture 45" descr="xs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515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1515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515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33" name="Picture 25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634" name="Picture 26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635" name="Picture 27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636" name="Picture 28" descr="xsf"/>
          <p:cNvPicPr>
            <a:picLocks noChangeAspect="1" noChangeArrowheads="1"/>
          </p:cNvPicPr>
          <p:nvPr/>
        </p:nvPicPr>
        <p:blipFill>
          <a:blip r:embed="rId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637" name="Picture 29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638" name="Picture 30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639" name="Picture 31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640" name="Picture 32" descr="xsf"/>
          <p:cNvPicPr>
            <a:picLocks noChangeAspect="1" noChangeArrowheads="1"/>
          </p:cNvPicPr>
          <p:nvPr/>
        </p:nvPicPr>
        <p:blipFill>
          <a:blip r:embed="rId2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641" name="Picture 33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642" name="Picture 34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643" name="Picture 35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644" name="Picture 36" descr="xsf"/>
          <p:cNvPicPr>
            <a:picLocks noChangeAspect="1" noChangeArrowheads="1"/>
          </p:cNvPicPr>
          <p:nvPr/>
        </p:nvPicPr>
        <p:blipFill>
          <a:blip r:embed="rId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645" name="Picture 37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646" name="Picture 38" descr="xsf"/>
          <p:cNvPicPr>
            <a:picLocks noChangeAspect="1" noChangeArrowheads="1"/>
          </p:cNvPicPr>
          <p:nvPr/>
        </p:nvPicPr>
        <p:blipFill>
          <a:blip r:embed="rId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647" name="Picture 39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648" name="Picture 40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649" name="Picture 41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650" name="Picture 42" descr="xsf"/>
          <p:cNvPicPr>
            <a:picLocks noChangeAspect="1" noChangeArrowheads="1"/>
          </p:cNvPicPr>
          <p:nvPr/>
        </p:nvPicPr>
        <p:blipFill>
          <a:blip r:embed="rId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651" name="Picture 43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8625" name="Rectangle 17"/>
          <p:cNvSpPr>
            <a:spLocks noChangeArrowheads="1"/>
          </p:cNvSpPr>
          <p:nvPr/>
        </p:nvSpPr>
        <p:spPr bwMode="auto">
          <a:xfrm>
            <a:off x="1143000" y="1258888"/>
            <a:ext cx="4597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SzPct val="90000"/>
              <a:buFontTx/>
              <a:buBlip>
                <a:blip r:embed="rId3"/>
              </a:buBlip>
            </a:pPr>
            <a:r>
              <a:rPr lang="zh-CN" altLang="en-US">
                <a:solidFill>
                  <a:schemeClr val="tx1"/>
                </a:solidFill>
              </a:rPr>
              <a:t> 伽罗华只活了短短的 </a:t>
            </a:r>
            <a:r>
              <a:rPr lang="en-US" altLang="zh-CN">
                <a:solidFill>
                  <a:schemeClr val="tx1"/>
                </a:solidFill>
              </a:rPr>
              <a:t>21 </a:t>
            </a:r>
            <a:r>
              <a:rPr lang="zh-CN" altLang="en-US">
                <a:solidFill>
                  <a:schemeClr val="tx1"/>
                </a:solidFill>
              </a:rPr>
              <a:t>年。</a:t>
            </a:r>
          </a:p>
        </p:txBody>
      </p:sp>
      <p:sp>
        <p:nvSpPr>
          <p:cNvPr id="68626" name="Rectangle 18"/>
          <p:cNvSpPr>
            <a:spLocks noChangeArrowheads="1"/>
          </p:cNvSpPr>
          <p:nvPr/>
        </p:nvSpPr>
        <p:spPr bwMode="auto">
          <a:xfrm>
            <a:off x="1150938" y="1924050"/>
            <a:ext cx="541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SzPct val="90000"/>
              <a:buFontTx/>
              <a:buBlip>
                <a:blip r:embed="rId3"/>
              </a:buBlip>
            </a:pPr>
            <a:r>
              <a:rPr lang="zh-CN" altLang="en-US">
                <a:solidFill>
                  <a:schemeClr val="tx1"/>
                </a:solidFill>
              </a:rPr>
              <a:t> 他的成果在生前没有人能够理解。</a:t>
            </a:r>
          </a:p>
        </p:txBody>
      </p:sp>
      <p:grpSp>
        <p:nvGrpSpPr>
          <p:cNvPr id="68632" name="Group 24"/>
          <p:cNvGrpSpPr>
            <a:grpSpLocks/>
          </p:cNvGrpSpPr>
          <p:nvPr/>
        </p:nvGrpSpPr>
        <p:grpSpPr bwMode="auto">
          <a:xfrm>
            <a:off x="1162050" y="2762250"/>
            <a:ext cx="7981950" cy="2255838"/>
            <a:chOff x="732" y="1740"/>
            <a:chExt cx="5028" cy="1421"/>
          </a:xfrm>
        </p:grpSpPr>
        <p:sp>
          <p:nvSpPr>
            <p:cNvPr id="68616" name="Rectangle 8"/>
            <p:cNvSpPr>
              <a:spLocks noChangeArrowheads="1"/>
            </p:cNvSpPr>
            <p:nvPr/>
          </p:nvSpPr>
          <p:spPr bwMode="auto">
            <a:xfrm>
              <a:off x="732" y="1740"/>
              <a:ext cx="50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buSzPct val="90000"/>
                <a:buFontTx/>
                <a:buBlip>
                  <a:blip r:embed="rId4"/>
                </a:buBlip>
              </a:pPr>
              <a:r>
                <a:rPr lang="en-US" altLang="zh-CN">
                  <a:solidFill>
                    <a:schemeClr val="tx1"/>
                  </a:solidFill>
                </a:rPr>
                <a:t> 1829</a:t>
              </a:r>
              <a:r>
                <a:rPr lang="en-US" altLang="zh-CN" baseline="-25000">
                  <a:solidFill>
                    <a:schemeClr val="tx1"/>
                  </a:solidFill>
                </a:rPr>
                <a:t> </a:t>
              </a:r>
              <a:r>
                <a:rPr lang="zh-CN" altLang="en-US">
                  <a:solidFill>
                    <a:schemeClr val="tx1"/>
                  </a:solidFill>
                </a:rPr>
                <a:t>年，伽罗华在他中学最后一年快要结束时，把关于</a:t>
              </a:r>
            </a:p>
          </p:txBody>
        </p:sp>
        <p:sp>
          <p:nvSpPr>
            <p:cNvPr id="68617" name="Rectangle 9"/>
            <p:cNvSpPr>
              <a:spLocks noChangeArrowheads="1"/>
            </p:cNvSpPr>
            <p:nvPr/>
          </p:nvSpPr>
          <p:spPr bwMode="auto">
            <a:xfrm>
              <a:off x="888" y="2118"/>
              <a:ext cx="405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>
                  <a:solidFill>
                    <a:schemeClr val="tx1"/>
                  </a:solidFill>
                </a:rPr>
                <a:t>群论初步研究结果的论文提交法国科学院。</a:t>
              </a:r>
              <a:endParaRPr lang="en-US" altLang="zh-CN">
                <a:solidFill>
                  <a:schemeClr val="tx1"/>
                </a:solidFill>
              </a:endParaRPr>
            </a:p>
          </p:txBody>
        </p:sp>
        <p:sp>
          <p:nvSpPr>
            <p:cNvPr id="68618" name="Rectangle 10"/>
            <p:cNvSpPr>
              <a:spLocks noChangeArrowheads="1"/>
            </p:cNvSpPr>
            <p:nvPr/>
          </p:nvSpPr>
          <p:spPr bwMode="auto">
            <a:xfrm>
              <a:off x="888" y="2496"/>
              <a:ext cx="487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>
                  <a:solidFill>
                    <a:schemeClr val="tx1"/>
                  </a:solidFill>
                </a:rPr>
                <a:t>当时法国最杰出的数学家柯西作为这些论文的鉴定人，</a:t>
              </a:r>
            </a:p>
          </p:txBody>
        </p:sp>
        <p:sp>
          <p:nvSpPr>
            <p:cNvPr id="68619" name="Rectangle 11"/>
            <p:cNvSpPr>
              <a:spLocks noChangeArrowheads="1"/>
            </p:cNvSpPr>
            <p:nvPr/>
          </p:nvSpPr>
          <p:spPr bwMode="auto">
            <a:xfrm>
              <a:off x="888" y="2873"/>
              <a:ext cx="182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>
                  <a:solidFill>
                    <a:schemeClr val="tx1"/>
                  </a:solidFill>
                </a:rPr>
                <a:t>最后不了了之。</a:t>
              </a:r>
            </a:p>
          </p:txBody>
        </p:sp>
        <p:sp>
          <p:nvSpPr>
            <p:cNvPr id="68628" name="Rectangle 20"/>
            <p:cNvSpPr>
              <a:spLocks noChangeArrowheads="1"/>
            </p:cNvSpPr>
            <p:nvPr/>
          </p:nvSpPr>
          <p:spPr bwMode="auto">
            <a:xfrm>
              <a:off x="4572" y="2118"/>
              <a:ext cx="11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>
                  <a:solidFill>
                    <a:schemeClr val="tx1"/>
                  </a:solidFill>
                </a:rPr>
                <a:t>科学院委托</a:t>
              </a:r>
            </a:p>
          </p:txBody>
        </p:sp>
      </p:grpSp>
      <p:grpSp>
        <p:nvGrpSpPr>
          <p:cNvPr id="68629" name="Group 21"/>
          <p:cNvGrpSpPr>
            <a:grpSpLocks/>
          </p:cNvGrpSpPr>
          <p:nvPr/>
        </p:nvGrpSpPr>
        <p:grpSpPr bwMode="auto">
          <a:xfrm>
            <a:off x="528638" y="531813"/>
            <a:ext cx="4797425" cy="547687"/>
            <a:chOff x="333" y="335"/>
            <a:chExt cx="3022" cy="345"/>
          </a:xfrm>
        </p:grpSpPr>
        <p:sp>
          <p:nvSpPr>
            <p:cNvPr id="68630" name="Rectangle 22"/>
            <p:cNvSpPr>
              <a:spLocks noChangeArrowheads="1"/>
            </p:cNvSpPr>
            <p:nvPr/>
          </p:nvSpPr>
          <p:spPr bwMode="auto">
            <a:xfrm>
              <a:off x="333" y="335"/>
              <a:ext cx="81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zh-CN" altLang="en-US" sz="2800">
                  <a:solidFill>
                    <a:srgbClr val="FF0000"/>
                  </a:solidFill>
                </a:rPr>
                <a:t>附：</a:t>
              </a:r>
              <a:endParaRPr kumimoji="1" lang="zh-CN" altLang="en-US" sz="2800">
                <a:solidFill>
                  <a:srgbClr val="006600"/>
                </a:solidFill>
                <a:ea typeface="楷体_GB2312" pitchFamily="49" charset="-122"/>
              </a:endParaRPr>
            </a:p>
          </p:txBody>
        </p:sp>
        <p:sp>
          <p:nvSpPr>
            <p:cNvPr id="68631" name="Rectangle 23"/>
            <p:cNvSpPr>
              <a:spLocks noChangeArrowheads="1"/>
            </p:cNvSpPr>
            <p:nvPr/>
          </p:nvSpPr>
          <p:spPr bwMode="auto">
            <a:xfrm>
              <a:off x="759" y="353"/>
              <a:ext cx="259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zh-CN" altLang="en-US" sz="2800">
                  <a:solidFill>
                    <a:srgbClr val="006600"/>
                  </a:solidFill>
                  <a:ea typeface="楷体_GB2312" pitchFamily="49" charset="-122"/>
                </a:rPr>
                <a:t>人物介绍 </a:t>
              </a:r>
              <a:r>
                <a:rPr kumimoji="1" lang="en-US" altLang="zh-CN" sz="2800">
                  <a:solidFill>
                    <a:srgbClr val="006600"/>
                  </a:solidFill>
                  <a:ea typeface="楷体_GB2312" pitchFamily="49" charset="-122"/>
                </a:rPr>
                <a:t>—— </a:t>
              </a:r>
              <a:r>
                <a:rPr lang="zh-CN" altLang="en-US" sz="2800" u="sng">
                  <a:solidFill>
                    <a:srgbClr val="006600"/>
                  </a:solidFill>
                  <a:ea typeface="楷体_GB2312" pitchFamily="49" charset="-122"/>
                </a:rPr>
                <a:t>伽罗华</a:t>
              </a:r>
            </a:p>
          </p:txBody>
        </p:sp>
      </p:grpSp>
      <p:pic>
        <p:nvPicPr>
          <p:cNvPr id="68652" name="Picture 44" descr="xs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653" name="Picture 45" descr="xs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86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68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686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25" grpId="0"/>
      <p:bldP spid="6862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599" name="Picture 23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2600" name="Picture 24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2601" name="Picture 25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2602" name="Picture 26" descr="xsf"/>
          <p:cNvPicPr>
            <a:picLocks noChangeAspect="1" noChangeArrowheads="1"/>
          </p:cNvPicPr>
          <p:nvPr/>
        </p:nvPicPr>
        <p:blipFill>
          <a:blip r:embed="rId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2603" name="Picture 27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2604" name="Picture 28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2605" name="Picture 29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2606" name="Picture 30" descr="xsf"/>
          <p:cNvPicPr>
            <a:picLocks noChangeAspect="1" noChangeArrowheads="1"/>
          </p:cNvPicPr>
          <p:nvPr/>
        </p:nvPicPr>
        <p:blipFill>
          <a:blip r:embed="rId2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2607" name="Picture 31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2608" name="Picture 32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2609" name="Picture 33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2610" name="Picture 34" descr="xsf"/>
          <p:cNvPicPr>
            <a:picLocks noChangeAspect="1" noChangeArrowheads="1"/>
          </p:cNvPicPr>
          <p:nvPr/>
        </p:nvPicPr>
        <p:blipFill>
          <a:blip r:embed="rId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2611" name="Picture 35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2612" name="Picture 36" descr="xsf"/>
          <p:cNvPicPr>
            <a:picLocks noChangeAspect="1" noChangeArrowheads="1"/>
          </p:cNvPicPr>
          <p:nvPr/>
        </p:nvPicPr>
        <p:blipFill>
          <a:blip r:embed="rId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2613" name="Picture 37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2614" name="Picture 38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2615" name="Picture 39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2616" name="Picture 40" descr="xsf"/>
          <p:cNvPicPr>
            <a:picLocks noChangeAspect="1" noChangeArrowheads="1"/>
          </p:cNvPicPr>
          <p:nvPr/>
        </p:nvPicPr>
        <p:blipFill>
          <a:blip r:embed="rId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2617" name="Picture 41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2584" name="Rectangle 8"/>
          <p:cNvSpPr>
            <a:spLocks noChangeArrowheads="1"/>
          </p:cNvSpPr>
          <p:nvPr/>
        </p:nvSpPr>
        <p:spPr bwMode="auto">
          <a:xfrm>
            <a:off x="1143000" y="1258888"/>
            <a:ext cx="4502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SzPct val="90000"/>
              <a:buFontTx/>
              <a:buBlip>
                <a:blip r:embed="rId3"/>
              </a:buBlip>
            </a:pPr>
            <a:r>
              <a:rPr lang="zh-CN" altLang="en-US">
                <a:solidFill>
                  <a:schemeClr val="tx1"/>
                </a:solidFill>
              </a:rPr>
              <a:t> 伽罗华只活了短短的 </a:t>
            </a:r>
            <a:r>
              <a:rPr lang="en-US" altLang="zh-CN">
                <a:solidFill>
                  <a:schemeClr val="tx1"/>
                </a:solidFill>
              </a:rPr>
              <a:t>21 </a:t>
            </a:r>
            <a:r>
              <a:rPr lang="zh-CN" altLang="en-US">
                <a:solidFill>
                  <a:schemeClr val="tx1"/>
                </a:solidFill>
              </a:rPr>
              <a:t>年。</a:t>
            </a:r>
          </a:p>
        </p:txBody>
      </p:sp>
      <p:sp>
        <p:nvSpPr>
          <p:cNvPr id="152585" name="Rectangle 9"/>
          <p:cNvSpPr>
            <a:spLocks noChangeArrowheads="1"/>
          </p:cNvSpPr>
          <p:nvPr/>
        </p:nvSpPr>
        <p:spPr bwMode="auto">
          <a:xfrm>
            <a:off x="1150938" y="1924050"/>
            <a:ext cx="52863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SzPct val="90000"/>
              <a:buFontTx/>
              <a:buBlip>
                <a:blip r:embed="rId3"/>
              </a:buBlip>
            </a:pPr>
            <a:r>
              <a:rPr lang="zh-CN" altLang="en-US">
                <a:solidFill>
                  <a:schemeClr val="tx1"/>
                </a:solidFill>
              </a:rPr>
              <a:t> 他的成果在生前没有人能够理解。</a:t>
            </a:r>
          </a:p>
        </p:txBody>
      </p:sp>
      <p:grpSp>
        <p:nvGrpSpPr>
          <p:cNvPr id="152598" name="Group 22"/>
          <p:cNvGrpSpPr>
            <a:grpSpLocks/>
          </p:cNvGrpSpPr>
          <p:nvPr/>
        </p:nvGrpSpPr>
        <p:grpSpPr bwMode="auto">
          <a:xfrm>
            <a:off x="1162050" y="2762250"/>
            <a:ext cx="7981950" cy="2255838"/>
            <a:chOff x="732" y="1740"/>
            <a:chExt cx="5028" cy="1421"/>
          </a:xfrm>
        </p:grpSpPr>
        <p:sp>
          <p:nvSpPr>
            <p:cNvPr id="152578" name="Rectangle 2"/>
            <p:cNvSpPr>
              <a:spLocks noChangeArrowheads="1"/>
            </p:cNvSpPr>
            <p:nvPr/>
          </p:nvSpPr>
          <p:spPr bwMode="auto">
            <a:xfrm>
              <a:off x="732" y="1740"/>
              <a:ext cx="50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buSzPct val="90000"/>
                <a:buFontTx/>
                <a:buBlip>
                  <a:blip r:embed="rId4"/>
                </a:buBlip>
              </a:pPr>
              <a:r>
                <a:rPr lang="en-US" altLang="zh-CN">
                  <a:solidFill>
                    <a:schemeClr val="tx1"/>
                  </a:solidFill>
                </a:rPr>
                <a:t> </a:t>
              </a:r>
              <a:r>
                <a:rPr lang="en-US" altLang="zh-CN"/>
                <a:t>1830 </a:t>
              </a:r>
              <a:r>
                <a:rPr lang="zh-CN" altLang="en-US"/>
                <a:t>年</a:t>
              </a:r>
              <a:r>
                <a:rPr lang="zh-CN" altLang="en-US" baseline="-25000"/>
                <a:t> </a:t>
              </a:r>
              <a:r>
                <a:rPr lang="en-US" altLang="zh-CN"/>
                <a:t>2</a:t>
              </a:r>
              <a:r>
                <a:rPr lang="en-US" altLang="zh-CN" baseline="-25000"/>
                <a:t> </a:t>
              </a:r>
              <a:r>
                <a:rPr lang="zh-CN" altLang="en-US"/>
                <a:t>月，伽罗华将他的研究成果比较详细地写成论</a:t>
              </a:r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52579" name="Rectangle 3"/>
            <p:cNvSpPr>
              <a:spLocks noChangeArrowheads="1"/>
            </p:cNvSpPr>
            <p:nvPr/>
          </p:nvSpPr>
          <p:spPr bwMode="auto">
            <a:xfrm>
              <a:off x="888" y="2118"/>
              <a:ext cx="207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/>
                <a:t>文</a:t>
              </a:r>
              <a:r>
                <a:rPr lang="zh-CN" altLang="en-US">
                  <a:solidFill>
                    <a:schemeClr val="tx1"/>
                  </a:solidFill>
                </a:rPr>
                <a:t>提交法国科学院。</a:t>
              </a:r>
              <a:endParaRPr lang="en-US" altLang="zh-CN">
                <a:solidFill>
                  <a:schemeClr val="tx1"/>
                </a:solidFill>
              </a:endParaRPr>
            </a:p>
          </p:txBody>
        </p:sp>
        <p:sp>
          <p:nvSpPr>
            <p:cNvPr id="152580" name="Rectangle 4"/>
            <p:cNvSpPr>
              <a:spLocks noChangeArrowheads="1"/>
            </p:cNvSpPr>
            <p:nvPr/>
          </p:nvSpPr>
          <p:spPr bwMode="auto">
            <a:xfrm>
              <a:off x="888" y="2496"/>
              <a:ext cx="168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/>
                <a:t>秘书傅立叶。</a:t>
              </a:r>
            </a:p>
          </p:txBody>
        </p:sp>
        <p:sp>
          <p:nvSpPr>
            <p:cNvPr id="152581" name="Rectangle 5"/>
            <p:cNvSpPr>
              <a:spLocks noChangeArrowheads="1"/>
            </p:cNvSpPr>
            <p:nvPr/>
          </p:nvSpPr>
          <p:spPr bwMode="auto">
            <a:xfrm>
              <a:off x="888" y="2873"/>
              <a:ext cx="260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/>
                <a:t>未能发现伽罗华的手稿</a:t>
              </a:r>
              <a:r>
                <a:rPr lang="zh-CN" altLang="en-US">
                  <a:solidFill>
                    <a:schemeClr val="tx1"/>
                  </a:solidFill>
                </a:rPr>
                <a:t>。</a:t>
              </a:r>
            </a:p>
          </p:txBody>
        </p:sp>
        <p:sp>
          <p:nvSpPr>
            <p:cNvPr id="152586" name="Rectangle 10"/>
            <p:cNvSpPr>
              <a:spLocks noChangeArrowheads="1"/>
            </p:cNvSpPr>
            <p:nvPr/>
          </p:nvSpPr>
          <p:spPr bwMode="auto">
            <a:xfrm>
              <a:off x="2652" y="2118"/>
              <a:ext cx="310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>
                  <a:solidFill>
                    <a:schemeClr val="tx1"/>
                  </a:solidFill>
                </a:rPr>
                <a:t>科学院将</a:t>
              </a:r>
              <a:r>
                <a:rPr lang="zh-CN" altLang="en-US"/>
                <a:t>论文寄给当时科学院终身</a:t>
              </a:r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52594" name="Rectangle 18"/>
            <p:cNvSpPr>
              <a:spLocks noChangeArrowheads="1"/>
            </p:cNvSpPr>
            <p:nvPr/>
          </p:nvSpPr>
          <p:spPr bwMode="auto">
            <a:xfrm>
              <a:off x="2084" y="2508"/>
              <a:ext cx="367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/>
                <a:t>但傅立叶在当年 </a:t>
              </a:r>
              <a:r>
                <a:rPr lang="en-US" altLang="zh-CN"/>
                <a:t>5 </a:t>
              </a:r>
              <a:r>
                <a:rPr lang="zh-CN" altLang="en-US"/>
                <a:t>月去世，在他的遗物中</a:t>
              </a:r>
            </a:p>
          </p:txBody>
        </p:sp>
      </p:grpSp>
      <p:grpSp>
        <p:nvGrpSpPr>
          <p:cNvPr id="152595" name="Group 19"/>
          <p:cNvGrpSpPr>
            <a:grpSpLocks/>
          </p:cNvGrpSpPr>
          <p:nvPr/>
        </p:nvGrpSpPr>
        <p:grpSpPr bwMode="auto">
          <a:xfrm>
            <a:off x="528638" y="531813"/>
            <a:ext cx="4797425" cy="547687"/>
            <a:chOff x="333" y="335"/>
            <a:chExt cx="3022" cy="345"/>
          </a:xfrm>
        </p:grpSpPr>
        <p:sp>
          <p:nvSpPr>
            <p:cNvPr id="152596" name="Rectangle 20"/>
            <p:cNvSpPr>
              <a:spLocks noChangeArrowheads="1"/>
            </p:cNvSpPr>
            <p:nvPr/>
          </p:nvSpPr>
          <p:spPr bwMode="auto">
            <a:xfrm>
              <a:off x="333" y="335"/>
              <a:ext cx="81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zh-CN" altLang="en-US" sz="2800">
                  <a:solidFill>
                    <a:srgbClr val="FF0000"/>
                  </a:solidFill>
                </a:rPr>
                <a:t>附：</a:t>
              </a:r>
              <a:endParaRPr kumimoji="1" lang="zh-CN" altLang="en-US" sz="2800">
                <a:solidFill>
                  <a:srgbClr val="006600"/>
                </a:solidFill>
                <a:ea typeface="楷体_GB2312" pitchFamily="49" charset="-122"/>
              </a:endParaRPr>
            </a:p>
          </p:txBody>
        </p:sp>
        <p:sp>
          <p:nvSpPr>
            <p:cNvPr id="152597" name="Rectangle 21"/>
            <p:cNvSpPr>
              <a:spLocks noChangeArrowheads="1"/>
            </p:cNvSpPr>
            <p:nvPr/>
          </p:nvSpPr>
          <p:spPr bwMode="auto">
            <a:xfrm>
              <a:off x="759" y="353"/>
              <a:ext cx="259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zh-CN" altLang="en-US" sz="2800">
                  <a:solidFill>
                    <a:srgbClr val="006600"/>
                  </a:solidFill>
                  <a:ea typeface="楷体_GB2312" pitchFamily="49" charset="-122"/>
                </a:rPr>
                <a:t>人物介绍 </a:t>
              </a:r>
              <a:r>
                <a:rPr kumimoji="1" lang="en-US" altLang="zh-CN" sz="2800">
                  <a:solidFill>
                    <a:srgbClr val="006600"/>
                  </a:solidFill>
                  <a:ea typeface="楷体_GB2312" pitchFamily="49" charset="-122"/>
                </a:rPr>
                <a:t>—— </a:t>
              </a:r>
              <a:r>
                <a:rPr lang="zh-CN" altLang="en-US" sz="2800" u="sng">
                  <a:solidFill>
                    <a:srgbClr val="006600"/>
                  </a:solidFill>
                  <a:ea typeface="楷体_GB2312" pitchFamily="49" charset="-122"/>
                </a:rPr>
                <a:t>伽罗华</a:t>
              </a:r>
            </a:p>
          </p:txBody>
        </p:sp>
      </p:grpSp>
      <p:pic>
        <p:nvPicPr>
          <p:cNvPr id="152618" name="Picture 42" descr="xs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2619" name="Picture 43" descr="xs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525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5" name="Picture 25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26" name="Picture 26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27" name="Picture 27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28" name="Picture 28" descr="xsf"/>
          <p:cNvPicPr>
            <a:picLocks noChangeAspect="1" noChangeArrowheads="1"/>
          </p:cNvPicPr>
          <p:nvPr/>
        </p:nvPicPr>
        <p:blipFill>
          <a:blip r:embed="rId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29" name="Picture 29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30" name="Picture 30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31" name="Picture 31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32" name="Picture 32" descr="xsf"/>
          <p:cNvPicPr>
            <a:picLocks noChangeAspect="1" noChangeArrowheads="1"/>
          </p:cNvPicPr>
          <p:nvPr/>
        </p:nvPicPr>
        <p:blipFill>
          <a:blip r:embed="rId2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33" name="Picture 33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34" name="Picture 34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35" name="Picture 35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36" name="Picture 36" descr="xsf"/>
          <p:cNvPicPr>
            <a:picLocks noChangeAspect="1" noChangeArrowheads="1"/>
          </p:cNvPicPr>
          <p:nvPr/>
        </p:nvPicPr>
        <p:blipFill>
          <a:blip r:embed="rId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37" name="Picture 37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38" name="Picture 38" descr="xsf"/>
          <p:cNvPicPr>
            <a:picLocks noChangeAspect="1" noChangeArrowheads="1"/>
          </p:cNvPicPr>
          <p:nvPr/>
        </p:nvPicPr>
        <p:blipFill>
          <a:blip r:embed="rId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39" name="Picture 39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0" name="Picture 40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1" name="Picture 41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2" name="Picture 42" descr="xsf"/>
          <p:cNvPicPr>
            <a:picLocks noChangeAspect="1" noChangeArrowheads="1"/>
          </p:cNvPicPr>
          <p:nvPr/>
        </p:nvPicPr>
        <p:blipFill>
          <a:blip r:embed="rId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3" name="Picture 43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3608" name="Rectangle 8"/>
          <p:cNvSpPr>
            <a:spLocks noChangeArrowheads="1"/>
          </p:cNvSpPr>
          <p:nvPr/>
        </p:nvSpPr>
        <p:spPr bwMode="auto">
          <a:xfrm>
            <a:off x="1143000" y="1258888"/>
            <a:ext cx="45656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SzPct val="90000"/>
              <a:buFontTx/>
              <a:buBlip>
                <a:blip r:embed="rId3"/>
              </a:buBlip>
            </a:pPr>
            <a:r>
              <a:rPr lang="zh-CN" altLang="en-US">
                <a:solidFill>
                  <a:schemeClr val="tx1"/>
                </a:solidFill>
              </a:rPr>
              <a:t> 伽罗华只活了短短的 </a:t>
            </a:r>
            <a:r>
              <a:rPr lang="en-US" altLang="zh-CN">
                <a:solidFill>
                  <a:schemeClr val="tx1"/>
                </a:solidFill>
              </a:rPr>
              <a:t>21 </a:t>
            </a:r>
            <a:r>
              <a:rPr lang="zh-CN" altLang="en-US">
                <a:solidFill>
                  <a:schemeClr val="tx1"/>
                </a:solidFill>
              </a:rPr>
              <a:t>年。</a:t>
            </a:r>
          </a:p>
        </p:txBody>
      </p:sp>
      <p:sp>
        <p:nvSpPr>
          <p:cNvPr id="153609" name="Rectangle 9"/>
          <p:cNvSpPr>
            <a:spLocks noChangeArrowheads="1"/>
          </p:cNvSpPr>
          <p:nvPr/>
        </p:nvSpPr>
        <p:spPr bwMode="auto">
          <a:xfrm>
            <a:off x="1150938" y="1924050"/>
            <a:ext cx="5359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SzPct val="90000"/>
              <a:buFontTx/>
              <a:buBlip>
                <a:blip r:embed="rId3"/>
              </a:buBlip>
            </a:pPr>
            <a:r>
              <a:rPr lang="zh-CN" altLang="en-US">
                <a:solidFill>
                  <a:schemeClr val="tx1"/>
                </a:solidFill>
              </a:rPr>
              <a:t> 他的成果在生前没有人能够理解。</a:t>
            </a:r>
          </a:p>
        </p:txBody>
      </p:sp>
      <p:grpSp>
        <p:nvGrpSpPr>
          <p:cNvPr id="153624" name="Group 24"/>
          <p:cNvGrpSpPr>
            <a:grpSpLocks/>
          </p:cNvGrpSpPr>
          <p:nvPr/>
        </p:nvGrpSpPr>
        <p:grpSpPr bwMode="auto">
          <a:xfrm>
            <a:off x="1162050" y="2762250"/>
            <a:ext cx="7981950" cy="2878138"/>
            <a:chOff x="732" y="1740"/>
            <a:chExt cx="5028" cy="1813"/>
          </a:xfrm>
        </p:grpSpPr>
        <p:sp>
          <p:nvSpPr>
            <p:cNvPr id="153603" name="Rectangle 3"/>
            <p:cNvSpPr>
              <a:spLocks noChangeArrowheads="1"/>
            </p:cNvSpPr>
            <p:nvPr/>
          </p:nvSpPr>
          <p:spPr bwMode="auto">
            <a:xfrm>
              <a:off x="888" y="2118"/>
              <a:ext cx="487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/>
                <a:t>又得到了一个结论，他写成论文提交给法国科学院。这</a:t>
              </a:r>
              <a:endParaRPr lang="en-US" altLang="zh-CN">
                <a:solidFill>
                  <a:schemeClr val="tx1"/>
                </a:solidFill>
              </a:endParaRPr>
            </a:p>
          </p:txBody>
        </p:sp>
        <p:sp>
          <p:nvSpPr>
            <p:cNvPr id="153602" name="Rectangle 2"/>
            <p:cNvSpPr>
              <a:spLocks noChangeArrowheads="1"/>
            </p:cNvSpPr>
            <p:nvPr/>
          </p:nvSpPr>
          <p:spPr bwMode="auto">
            <a:xfrm>
              <a:off x="732" y="1740"/>
              <a:ext cx="50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buSzPct val="90000"/>
                <a:buFontTx/>
                <a:buBlip>
                  <a:blip r:embed="rId4"/>
                </a:buBlip>
              </a:pPr>
              <a:r>
                <a:rPr lang="en-US" altLang="zh-CN">
                  <a:solidFill>
                    <a:schemeClr val="tx1"/>
                  </a:solidFill>
                </a:rPr>
                <a:t> </a:t>
              </a:r>
              <a:r>
                <a:rPr lang="en-US" altLang="zh-CN"/>
                <a:t>1831 </a:t>
              </a:r>
              <a:r>
                <a:rPr lang="zh-CN" altLang="en-US"/>
                <a:t>年 </a:t>
              </a:r>
              <a:r>
                <a:rPr lang="en-US" altLang="zh-CN"/>
                <a:t>1 </a:t>
              </a:r>
              <a:r>
                <a:rPr lang="zh-CN" altLang="en-US"/>
                <a:t>月，伽罗华在寻求确定方程的可解性问题上，</a:t>
              </a:r>
            </a:p>
          </p:txBody>
        </p:sp>
        <p:sp>
          <p:nvSpPr>
            <p:cNvPr id="153604" name="Rectangle 4"/>
            <p:cNvSpPr>
              <a:spLocks noChangeArrowheads="1"/>
            </p:cNvSpPr>
            <p:nvPr/>
          </p:nvSpPr>
          <p:spPr bwMode="auto">
            <a:xfrm>
              <a:off x="888" y="2496"/>
              <a:ext cx="487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/>
                <a:t>篇论文是伽罗华关于群论的重要著作，当时负责审查的</a:t>
              </a:r>
            </a:p>
          </p:txBody>
        </p:sp>
        <p:sp>
          <p:nvSpPr>
            <p:cNvPr id="153605" name="Rectangle 5"/>
            <p:cNvSpPr>
              <a:spLocks noChangeArrowheads="1"/>
            </p:cNvSpPr>
            <p:nvPr/>
          </p:nvSpPr>
          <p:spPr bwMode="auto">
            <a:xfrm>
              <a:off x="888" y="2873"/>
              <a:ext cx="487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/>
                <a:t>数学家泊松为理解这篇论文绞尽脑汁。传说泊松将这篇</a:t>
              </a:r>
            </a:p>
          </p:txBody>
        </p:sp>
        <p:sp>
          <p:nvSpPr>
            <p:cNvPr id="153620" name="Rectangle 20"/>
            <p:cNvSpPr>
              <a:spLocks noChangeArrowheads="1"/>
            </p:cNvSpPr>
            <p:nvPr/>
          </p:nvSpPr>
          <p:spPr bwMode="auto">
            <a:xfrm>
              <a:off x="888" y="3265"/>
              <a:ext cx="473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/>
                <a:t>论文看了四个月，最后结论居然是“完全不能理解”。</a:t>
              </a:r>
            </a:p>
          </p:txBody>
        </p:sp>
      </p:grpSp>
      <p:grpSp>
        <p:nvGrpSpPr>
          <p:cNvPr id="153621" name="Group 21"/>
          <p:cNvGrpSpPr>
            <a:grpSpLocks/>
          </p:cNvGrpSpPr>
          <p:nvPr/>
        </p:nvGrpSpPr>
        <p:grpSpPr bwMode="auto">
          <a:xfrm>
            <a:off x="528638" y="531813"/>
            <a:ext cx="4797425" cy="547687"/>
            <a:chOff x="333" y="335"/>
            <a:chExt cx="3022" cy="345"/>
          </a:xfrm>
        </p:grpSpPr>
        <p:sp>
          <p:nvSpPr>
            <p:cNvPr id="153622" name="Rectangle 22"/>
            <p:cNvSpPr>
              <a:spLocks noChangeArrowheads="1"/>
            </p:cNvSpPr>
            <p:nvPr/>
          </p:nvSpPr>
          <p:spPr bwMode="auto">
            <a:xfrm>
              <a:off x="333" y="335"/>
              <a:ext cx="81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zh-CN" altLang="en-US" sz="2800">
                  <a:solidFill>
                    <a:srgbClr val="FF0000"/>
                  </a:solidFill>
                </a:rPr>
                <a:t>附：</a:t>
              </a:r>
              <a:endParaRPr kumimoji="1" lang="zh-CN" altLang="en-US" sz="2800">
                <a:solidFill>
                  <a:srgbClr val="006600"/>
                </a:solidFill>
                <a:ea typeface="楷体_GB2312" pitchFamily="49" charset="-122"/>
              </a:endParaRPr>
            </a:p>
          </p:txBody>
        </p:sp>
        <p:sp>
          <p:nvSpPr>
            <p:cNvPr id="153623" name="Rectangle 23"/>
            <p:cNvSpPr>
              <a:spLocks noChangeArrowheads="1"/>
            </p:cNvSpPr>
            <p:nvPr/>
          </p:nvSpPr>
          <p:spPr bwMode="auto">
            <a:xfrm>
              <a:off x="759" y="353"/>
              <a:ext cx="259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zh-CN" altLang="en-US" sz="2800">
                  <a:solidFill>
                    <a:srgbClr val="006600"/>
                  </a:solidFill>
                  <a:ea typeface="楷体_GB2312" pitchFamily="49" charset="-122"/>
                </a:rPr>
                <a:t>人物介绍 </a:t>
              </a:r>
              <a:r>
                <a:rPr kumimoji="1" lang="en-US" altLang="zh-CN" sz="2800">
                  <a:solidFill>
                    <a:srgbClr val="006600"/>
                  </a:solidFill>
                  <a:ea typeface="楷体_GB2312" pitchFamily="49" charset="-122"/>
                </a:rPr>
                <a:t>—— </a:t>
              </a:r>
              <a:r>
                <a:rPr lang="zh-CN" altLang="en-US" sz="2800" u="sng">
                  <a:solidFill>
                    <a:srgbClr val="006600"/>
                  </a:solidFill>
                  <a:ea typeface="楷体_GB2312" pitchFamily="49" charset="-122"/>
                </a:rPr>
                <a:t>伽罗华</a:t>
              </a:r>
            </a:p>
          </p:txBody>
        </p:sp>
      </p:grpSp>
      <p:pic>
        <p:nvPicPr>
          <p:cNvPr id="153644" name="Picture 44" descr="xs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5" name="Picture 45" descr="xs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536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646" name="Picture 22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4647" name="Picture 23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4648" name="Picture 24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4649" name="Picture 25" descr="xsf"/>
          <p:cNvPicPr>
            <a:picLocks noChangeAspect="1" noChangeArrowheads="1"/>
          </p:cNvPicPr>
          <p:nvPr/>
        </p:nvPicPr>
        <p:blipFill>
          <a:blip r:embed="rId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4650" name="Picture 26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4651" name="Picture 27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4652" name="Picture 28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4653" name="Picture 29" descr="xsf"/>
          <p:cNvPicPr>
            <a:picLocks noChangeAspect="1" noChangeArrowheads="1"/>
          </p:cNvPicPr>
          <p:nvPr/>
        </p:nvPicPr>
        <p:blipFill>
          <a:blip r:embed="rId2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4654" name="Picture 30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4655" name="Picture 31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4656" name="Picture 32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4657" name="Picture 33" descr="xsf"/>
          <p:cNvPicPr>
            <a:picLocks noChangeAspect="1" noChangeArrowheads="1"/>
          </p:cNvPicPr>
          <p:nvPr/>
        </p:nvPicPr>
        <p:blipFill>
          <a:blip r:embed="rId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4658" name="Picture 34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4659" name="Picture 35" descr="xsf"/>
          <p:cNvPicPr>
            <a:picLocks noChangeAspect="1" noChangeArrowheads="1"/>
          </p:cNvPicPr>
          <p:nvPr/>
        </p:nvPicPr>
        <p:blipFill>
          <a:blip r:embed="rId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4660" name="Picture 36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4661" name="Picture 37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4662" name="Picture 38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4663" name="Picture 39" descr="xsf"/>
          <p:cNvPicPr>
            <a:picLocks noChangeAspect="1" noChangeArrowheads="1"/>
          </p:cNvPicPr>
          <p:nvPr/>
        </p:nvPicPr>
        <p:blipFill>
          <a:blip r:embed="rId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4664" name="Picture 40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4645" name="Group 21"/>
          <p:cNvGrpSpPr>
            <a:grpSpLocks/>
          </p:cNvGrpSpPr>
          <p:nvPr/>
        </p:nvGrpSpPr>
        <p:grpSpPr bwMode="auto">
          <a:xfrm>
            <a:off x="1162050" y="2762250"/>
            <a:ext cx="7981950" cy="2255838"/>
            <a:chOff x="732" y="1740"/>
            <a:chExt cx="5028" cy="1421"/>
          </a:xfrm>
        </p:grpSpPr>
        <p:sp>
          <p:nvSpPr>
            <p:cNvPr id="154626" name="Rectangle 2"/>
            <p:cNvSpPr>
              <a:spLocks noChangeArrowheads="1"/>
            </p:cNvSpPr>
            <p:nvPr/>
          </p:nvSpPr>
          <p:spPr bwMode="auto">
            <a:xfrm>
              <a:off x="888" y="2118"/>
              <a:ext cx="487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/>
                <a:t>友写信，仓促地把自己所有的数学研究心得扼要写出，</a:t>
              </a:r>
              <a:endParaRPr lang="en-US" altLang="zh-CN"/>
            </a:p>
          </p:txBody>
        </p:sp>
        <p:sp>
          <p:nvSpPr>
            <p:cNvPr id="154627" name="Rectangle 3"/>
            <p:cNvSpPr>
              <a:spLocks noChangeArrowheads="1"/>
            </p:cNvSpPr>
            <p:nvPr/>
          </p:nvSpPr>
          <p:spPr bwMode="auto">
            <a:xfrm>
              <a:off x="732" y="1740"/>
              <a:ext cx="50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buSzPct val="90000"/>
                <a:buFontTx/>
                <a:buBlip>
                  <a:blip r:embed="rId3"/>
                </a:buBlip>
              </a:pPr>
              <a:r>
                <a:rPr lang="en-US" altLang="zh-CN">
                  <a:solidFill>
                    <a:schemeClr val="tx1"/>
                  </a:solidFill>
                </a:rPr>
                <a:t> </a:t>
              </a:r>
              <a:r>
                <a:rPr lang="en-US" altLang="zh-CN"/>
                <a:t>l832</a:t>
              </a:r>
              <a:r>
                <a:rPr lang="en-US" altLang="zh-CN" baseline="-25000"/>
                <a:t> </a:t>
              </a:r>
              <a:r>
                <a:rPr lang="zh-CN" altLang="en-US"/>
                <a:t>年</a:t>
              </a:r>
              <a:r>
                <a:rPr lang="zh-CN" altLang="en-US" baseline="-25000"/>
                <a:t> </a:t>
              </a:r>
              <a:r>
                <a:rPr lang="en-US" altLang="zh-CN"/>
                <a:t>3</a:t>
              </a:r>
              <a:r>
                <a:rPr lang="en-US" altLang="zh-CN" baseline="-25000"/>
                <a:t> </a:t>
              </a:r>
              <a:r>
                <a:rPr lang="zh-CN" altLang="en-US"/>
                <a:t>月</a:t>
              </a:r>
              <a:r>
                <a:rPr lang="zh-CN" altLang="en-US" baseline="-25000"/>
                <a:t> </a:t>
              </a:r>
              <a:r>
                <a:rPr lang="en-US" altLang="zh-CN"/>
                <a:t>16</a:t>
              </a:r>
              <a:r>
                <a:rPr lang="en-US" altLang="zh-CN" baseline="-25000"/>
                <a:t> </a:t>
              </a:r>
              <a:r>
                <a:rPr lang="zh-CN" altLang="en-US"/>
                <a:t>日，伽罗华卷入了一场决斗。他连夜给朋</a:t>
              </a:r>
            </a:p>
          </p:txBody>
        </p:sp>
        <p:sp>
          <p:nvSpPr>
            <p:cNvPr id="154628" name="Rectangle 4"/>
            <p:cNvSpPr>
              <a:spLocks noChangeArrowheads="1"/>
            </p:cNvSpPr>
            <p:nvPr/>
          </p:nvSpPr>
          <p:spPr bwMode="auto">
            <a:xfrm>
              <a:off x="888" y="2496"/>
              <a:ext cx="487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/>
                <a:t>他在天亮之前最后几个小时写出的东西，为一个折磨了</a:t>
              </a:r>
            </a:p>
          </p:txBody>
        </p:sp>
        <p:sp>
          <p:nvSpPr>
            <p:cNvPr id="154629" name="Rectangle 5"/>
            <p:cNvSpPr>
              <a:spLocks noChangeArrowheads="1"/>
            </p:cNvSpPr>
            <p:nvPr/>
          </p:nvSpPr>
          <p:spPr bwMode="auto">
            <a:xfrm>
              <a:off x="888" y="2873"/>
              <a:ext cx="42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/>
                <a:t>数学家们几个世纪的问题找到了真正的答案。</a:t>
              </a:r>
            </a:p>
          </p:txBody>
        </p:sp>
      </p:grpSp>
      <p:sp>
        <p:nvSpPr>
          <p:cNvPr id="154632" name="Rectangle 8"/>
          <p:cNvSpPr>
            <a:spLocks noChangeArrowheads="1"/>
          </p:cNvSpPr>
          <p:nvPr/>
        </p:nvSpPr>
        <p:spPr bwMode="auto">
          <a:xfrm>
            <a:off x="1143000" y="1258888"/>
            <a:ext cx="45005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SzPct val="90000"/>
              <a:buFontTx/>
              <a:buBlip>
                <a:blip r:embed="rId4"/>
              </a:buBlip>
            </a:pPr>
            <a:r>
              <a:rPr lang="zh-CN" altLang="en-US">
                <a:solidFill>
                  <a:schemeClr val="tx1"/>
                </a:solidFill>
              </a:rPr>
              <a:t> 伽罗华只活了短短的 </a:t>
            </a:r>
            <a:r>
              <a:rPr lang="en-US" altLang="zh-CN">
                <a:solidFill>
                  <a:schemeClr val="tx1"/>
                </a:solidFill>
              </a:rPr>
              <a:t>21 </a:t>
            </a:r>
            <a:r>
              <a:rPr lang="zh-CN" altLang="en-US">
                <a:solidFill>
                  <a:schemeClr val="tx1"/>
                </a:solidFill>
              </a:rPr>
              <a:t>年。</a:t>
            </a:r>
          </a:p>
        </p:txBody>
      </p:sp>
      <p:sp>
        <p:nvSpPr>
          <p:cNvPr id="154633" name="Rectangle 9"/>
          <p:cNvSpPr>
            <a:spLocks noChangeArrowheads="1"/>
          </p:cNvSpPr>
          <p:nvPr/>
        </p:nvSpPr>
        <p:spPr bwMode="auto">
          <a:xfrm>
            <a:off x="1150938" y="1924050"/>
            <a:ext cx="5283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SzPct val="90000"/>
              <a:buFontTx/>
              <a:buBlip>
                <a:blip r:embed="rId4"/>
              </a:buBlip>
            </a:pPr>
            <a:r>
              <a:rPr lang="zh-CN" altLang="en-US">
                <a:solidFill>
                  <a:schemeClr val="tx1"/>
                </a:solidFill>
              </a:rPr>
              <a:t> 他的成果在生前没有人能够理解。</a:t>
            </a:r>
          </a:p>
        </p:txBody>
      </p:sp>
      <p:grpSp>
        <p:nvGrpSpPr>
          <p:cNvPr id="154642" name="Group 18"/>
          <p:cNvGrpSpPr>
            <a:grpSpLocks/>
          </p:cNvGrpSpPr>
          <p:nvPr/>
        </p:nvGrpSpPr>
        <p:grpSpPr bwMode="auto">
          <a:xfrm>
            <a:off x="528638" y="531813"/>
            <a:ext cx="4797425" cy="547687"/>
            <a:chOff x="333" y="335"/>
            <a:chExt cx="3022" cy="345"/>
          </a:xfrm>
        </p:grpSpPr>
        <p:sp>
          <p:nvSpPr>
            <p:cNvPr id="154643" name="Rectangle 19"/>
            <p:cNvSpPr>
              <a:spLocks noChangeArrowheads="1"/>
            </p:cNvSpPr>
            <p:nvPr/>
          </p:nvSpPr>
          <p:spPr bwMode="auto">
            <a:xfrm>
              <a:off x="333" y="335"/>
              <a:ext cx="81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zh-CN" altLang="en-US" sz="2800">
                  <a:solidFill>
                    <a:srgbClr val="FF0000"/>
                  </a:solidFill>
                </a:rPr>
                <a:t>附：</a:t>
              </a:r>
              <a:endParaRPr kumimoji="1" lang="zh-CN" altLang="en-US" sz="2800">
                <a:solidFill>
                  <a:srgbClr val="006600"/>
                </a:solidFill>
                <a:ea typeface="楷体_GB2312" pitchFamily="49" charset="-122"/>
              </a:endParaRPr>
            </a:p>
          </p:txBody>
        </p:sp>
        <p:sp>
          <p:nvSpPr>
            <p:cNvPr id="154644" name="Rectangle 20"/>
            <p:cNvSpPr>
              <a:spLocks noChangeArrowheads="1"/>
            </p:cNvSpPr>
            <p:nvPr/>
          </p:nvSpPr>
          <p:spPr bwMode="auto">
            <a:xfrm>
              <a:off x="759" y="353"/>
              <a:ext cx="259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zh-CN" altLang="en-US" sz="2800">
                  <a:solidFill>
                    <a:srgbClr val="006600"/>
                  </a:solidFill>
                  <a:ea typeface="楷体_GB2312" pitchFamily="49" charset="-122"/>
                </a:rPr>
                <a:t>人物介绍 </a:t>
              </a:r>
              <a:r>
                <a:rPr kumimoji="1" lang="en-US" altLang="zh-CN" sz="2800">
                  <a:solidFill>
                    <a:srgbClr val="006600"/>
                  </a:solidFill>
                  <a:ea typeface="楷体_GB2312" pitchFamily="49" charset="-122"/>
                </a:rPr>
                <a:t>—— </a:t>
              </a:r>
              <a:r>
                <a:rPr lang="zh-CN" altLang="en-US" sz="2800" u="sng">
                  <a:solidFill>
                    <a:srgbClr val="006600"/>
                  </a:solidFill>
                  <a:ea typeface="楷体_GB2312" pitchFamily="49" charset="-122"/>
                </a:rPr>
                <a:t>伽罗华</a:t>
              </a:r>
            </a:p>
          </p:txBody>
        </p:sp>
      </p:grpSp>
      <p:pic>
        <p:nvPicPr>
          <p:cNvPr id="154665" name="Picture 41" descr="xs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4666" name="Picture 42" descr="xs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546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669" name="Picture 21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5670" name="Picture 22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5671" name="Picture 23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5672" name="Picture 24" descr="xsf"/>
          <p:cNvPicPr>
            <a:picLocks noChangeAspect="1" noChangeArrowheads="1"/>
          </p:cNvPicPr>
          <p:nvPr/>
        </p:nvPicPr>
        <p:blipFill>
          <a:blip r:embed="rId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5673" name="Picture 25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5674" name="Picture 26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5675" name="Picture 27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5676" name="Picture 28" descr="xsf"/>
          <p:cNvPicPr>
            <a:picLocks noChangeAspect="1" noChangeArrowheads="1"/>
          </p:cNvPicPr>
          <p:nvPr/>
        </p:nvPicPr>
        <p:blipFill>
          <a:blip r:embed="rId2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5677" name="Picture 29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5678" name="Picture 30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5679" name="Picture 31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5680" name="Picture 32" descr="xsf"/>
          <p:cNvPicPr>
            <a:picLocks noChangeAspect="1" noChangeArrowheads="1"/>
          </p:cNvPicPr>
          <p:nvPr/>
        </p:nvPicPr>
        <p:blipFill>
          <a:blip r:embed="rId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5681" name="Picture 33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5682" name="Picture 34" descr="xsf"/>
          <p:cNvPicPr>
            <a:picLocks noChangeAspect="1" noChangeArrowheads="1"/>
          </p:cNvPicPr>
          <p:nvPr/>
        </p:nvPicPr>
        <p:blipFill>
          <a:blip r:embed="rId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5683" name="Picture 35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5684" name="Picture 36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5685" name="Picture 37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5686" name="Picture 38" descr="xsf"/>
          <p:cNvPicPr>
            <a:picLocks noChangeAspect="1" noChangeArrowheads="1"/>
          </p:cNvPicPr>
          <p:nvPr/>
        </p:nvPicPr>
        <p:blipFill>
          <a:blip r:embed="rId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5687" name="Picture 39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5656" name="Rectangle 8"/>
          <p:cNvSpPr>
            <a:spLocks noChangeArrowheads="1"/>
          </p:cNvSpPr>
          <p:nvPr/>
        </p:nvSpPr>
        <p:spPr bwMode="auto">
          <a:xfrm>
            <a:off x="1143000" y="1258888"/>
            <a:ext cx="45545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SzPct val="90000"/>
              <a:buFontTx/>
              <a:buBlip>
                <a:blip r:embed="rId3"/>
              </a:buBlip>
            </a:pPr>
            <a:r>
              <a:rPr lang="zh-CN" altLang="en-US">
                <a:solidFill>
                  <a:schemeClr val="tx1"/>
                </a:solidFill>
              </a:rPr>
              <a:t> 伽罗华只活了短短的 </a:t>
            </a:r>
            <a:r>
              <a:rPr lang="en-US" altLang="zh-CN">
                <a:solidFill>
                  <a:schemeClr val="tx1"/>
                </a:solidFill>
              </a:rPr>
              <a:t>21 </a:t>
            </a:r>
            <a:r>
              <a:rPr lang="zh-CN" altLang="en-US">
                <a:solidFill>
                  <a:schemeClr val="tx1"/>
                </a:solidFill>
              </a:rPr>
              <a:t>年。</a:t>
            </a:r>
          </a:p>
        </p:txBody>
      </p:sp>
      <p:sp>
        <p:nvSpPr>
          <p:cNvPr id="155657" name="Rectangle 9"/>
          <p:cNvSpPr>
            <a:spLocks noChangeArrowheads="1"/>
          </p:cNvSpPr>
          <p:nvPr/>
        </p:nvSpPr>
        <p:spPr bwMode="auto">
          <a:xfrm>
            <a:off x="1150938" y="1924050"/>
            <a:ext cx="53467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SzPct val="90000"/>
              <a:buFontTx/>
              <a:buBlip>
                <a:blip r:embed="rId3"/>
              </a:buBlip>
            </a:pPr>
            <a:r>
              <a:rPr lang="zh-CN" altLang="en-US">
                <a:solidFill>
                  <a:schemeClr val="tx1"/>
                </a:solidFill>
              </a:rPr>
              <a:t> 他的成果在生前没有人能够理解。</a:t>
            </a:r>
          </a:p>
        </p:txBody>
      </p:sp>
      <p:grpSp>
        <p:nvGrpSpPr>
          <p:cNvPr id="155668" name="Group 20"/>
          <p:cNvGrpSpPr>
            <a:grpSpLocks/>
          </p:cNvGrpSpPr>
          <p:nvPr/>
        </p:nvGrpSpPr>
        <p:grpSpPr bwMode="auto">
          <a:xfrm>
            <a:off x="1162050" y="2762250"/>
            <a:ext cx="7981950" cy="2857500"/>
            <a:chOff x="732" y="1740"/>
            <a:chExt cx="5028" cy="1800"/>
          </a:xfrm>
        </p:grpSpPr>
        <p:sp>
          <p:nvSpPr>
            <p:cNvPr id="155650" name="Rectangle 2"/>
            <p:cNvSpPr>
              <a:spLocks noChangeArrowheads="1"/>
            </p:cNvSpPr>
            <p:nvPr/>
          </p:nvSpPr>
          <p:spPr bwMode="auto">
            <a:xfrm>
              <a:off x="888" y="2118"/>
              <a:ext cx="487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/>
                <a:t>刘维尔领悟到了这些演算中迸发出的天才思想。刘维尔</a:t>
              </a:r>
              <a:endParaRPr lang="en-US" altLang="zh-CN"/>
            </a:p>
          </p:txBody>
        </p:sp>
        <p:sp>
          <p:nvSpPr>
            <p:cNvPr id="155651" name="Rectangle 3"/>
            <p:cNvSpPr>
              <a:spLocks noChangeArrowheads="1"/>
            </p:cNvSpPr>
            <p:nvPr/>
          </p:nvSpPr>
          <p:spPr bwMode="auto">
            <a:xfrm>
              <a:off x="732" y="1740"/>
              <a:ext cx="50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buSzPct val="90000"/>
                <a:buFontTx/>
                <a:buBlip>
                  <a:blip r:embed="rId4"/>
                </a:buBlip>
              </a:pPr>
              <a:r>
                <a:rPr lang="zh-CN" altLang="en-US"/>
                <a:t> </a:t>
              </a:r>
              <a:r>
                <a:rPr lang="en-US" altLang="zh-CN"/>
                <a:t>1846</a:t>
              </a:r>
              <a:r>
                <a:rPr lang="en-US" altLang="zh-CN" baseline="-25000"/>
                <a:t> </a:t>
              </a:r>
              <a:r>
                <a:rPr lang="zh-CN" altLang="en-US"/>
                <a:t>年，即在</a:t>
              </a:r>
              <a:r>
                <a:rPr lang="zh-CN" altLang="en-US">
                  <a:solidFill>
                    <a:schemeClr val="tx1"/>
                  </a:solidFill>
                </a:rPr>
                <a:t>伽罗华去世</a:t>
              </a:r>
              <a:r>
                <a:rPr lang="zh-CN" altLang="en-US"/>
                <a:t>十四年之后，才由法国数学家</a:t>
              </a:r>
            </a:p>
          </p:txBody>
        </p:sp>
        <p:sp>
          <p:nvSpPr>
            <p:cNvPr id="155652" name="Rectangle 4"/>
            <p:cNvSpPr>
              <a:spLocks noChangeArrowheads="1"/>
            </p:cNvSpPr>
            <p:nvPr/>
          </p:nvSpPr>
          <p:spPr bwMode="auto">
            <a:xfrm>
              <a:off x="888" y="2496"/>
              <a:ext cx="487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/>
                <a:t>花了好几个月的时间试图解释它的意义。刘维尔最后将</a:t>
              </a:r>
            </a:p>
          </p:txBody>
        </p:sp>
        <p:sp>
          <p:nvSpPr>
            <p:cNvPr id="155653" name="Rectangle 5"/>
            <p:cNvSpPr>
              <a:spLocks noChangeArrowheads="1"/>
            </p:cNvSpPr>
            <p:nvPr/>
          </p:nvSpPr>
          <p:spPr bwMode="auto">
            <a:xfrm>
              <a:off x="888" y="2873"/>
              <a:ext cx="487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/>
                <a:t>这些论文编辑发表在他的极有影响的</a:t>
              </a:r>
              <a:r>
                <a:rPr lang="en-US" altLang="zh-CN"/>
                <a:t>《</a:t>
              </a:r>
              <a:r>
                <a:rPr lang="zh-CN" altLang="en-US"/>
                <a:t>纯粹与应用数学</a:t>
              </a:r>
            </a:p>
          </p:txBody>
        </p:sp>
        <p:sp>
          <p:nvSpPr>
            <p:cNvPr id="155664" name="Rectangle 16"/>
            <p:cNvSpPr>
              <a:spLocks noChangeArrowheads="1"/>
            </p:cNvSpPr>
            <p:nvPr/>
          </p:nvSpPr>
          <p:spPr bwMode="auto">
            <a:xfrm>
              <a:off x="888" y="3252"/>
              <a:ext cx="286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/>
                <a:t>杂志</a:t>
              </a:r>
              <a:r>
                <a:rPr lang="en-US" altLang="zh-CN"/>
                <a:t>》</a:t>
              </a:r>
              <a:r>
                <a:rPr lang="zh-CN" altLang="en-US"/>
                <a:t>上，并向数学界推荐。</a:t>
              </a:r>
            </a:p>
          </p:txBody>
        </p:sp>
      </p:grpSp>
      <p:grpSp>
        <p:nvGrpSpPr>
          <p:cNvPr id="155665" name="Group 17"/>
          <p:cNvGrpSpPr>
            <a:grpSpLocks/>
          </p:cNvGrpSpPr>
          <p:nvPr/>
        </p:nvGrpSpPr>
        <p:grpSpPr bwMode="auto">
          <a:xfrm>
            <a:off x="528638" y="531813"/>
            <a:ext cx="4797425" cy="547687"/>
            <a:chOff x="333" y="335"/>
            <a:chExt cx="3022" cy="345"/>
          </a:xfrm>
        </p:grpSpPr>
        <p:sp>
          <p:nvSpPr>
            <p:cNvPr id="155666" name="Rectangle 18"/>
            <p:cNvSpPr>
              <a:spLocks noChangeArrowheads="1"/>
            </p:cNvSpPr>
            <p:nvPr/>
          </p:nvSpPr>
          <p:spPr bwMode="auto">
            <a:xfrm>
              <a:off x="333" y="335"/>
              <a:ext cx="81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zh-CN" altLang="en-US" sz="2800">
                  <a:solidFill>
                    <a:srgbClr val="FF0000"/>
                  </a:solidFill>
                </a:rPr>
                <a:t>附：</a:t>
              </a:r>
              <a:endParaRPr kumimoji="1" lang="zh-CN" altLang="en-US" sz="2800">
                <a:solidFill>
                  <a:srgbClr val="006600"/>
                </a:solidFill>
                <a:ea typeface="楷体_GB2312" pitchFamily="49" charset="-122"/>
              </a:endParaRPr>
            </a:p>
          </p:txBody>
        </p:sp>
        <p:sp>
          <p:nvSpPr>
            <p:cNvPr id="155667" name="Rectangle 19"/>
            <p:cNvSpPr>
              <a:spLocks noChangeArrowheads="1"/>
            </p:cNvSpPr>
            <p:nvPr/>
          </p:nvSpPr>
          <p:spPr bwMode="auto">
            <a:xfrm>
              <a:off x="759" y="353"/>
              <a:ext cx="259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zh-CN" altLang="en-US" sz="2800">
                  <a:solidFill>
                    <a:srgbClr val="006600"/>
                  </a:solidFill>
                  <a:ea typeface="楷体_GB2312" pitchFamily="49" charset="-122"/>
                </a:rPr>
                <a:t>人物介绍 </a:t>
              </a:r>
              <a:r>
                <a:rPr kumimoji="1" lang="en-US" altLang="zh-CN" sz="2800">
                  <a:solidFill>
                    <a:srgbClr val="006600"/>
                  </a:solidFill>
                  <a:ea typeface="楷体_GB2312" pitchFamily="49" charset="-122"/>
                </a:rPr>
                <a:t>—— </a:t>
              </a:r>
              <a:r>
                <a:rPr lang="zh-CN" altLang="en-US" sz="2800" u="sng">
                  <a:solidFill>
                    <a:srgbClr val="006600"/>
                  </a:solidFill>
                  <a:ea typeface="楷体_GB2312" pitchFamily="49" charset="-122"/>
                </a:rPr>
                <a:t>伽罗华</a:t>
              </a:r>
            </a:p>
          </p:txBody>
        </p:sp>
      </p:grpSp>
      <p:pic>
        <p:nvPicPr>
          <p:cNvPr id="155688" name="Picture 40" descr="xs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5689" name="Picture 41" descr="xs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556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218" name="Picture 5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5219" name="Picture 5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5220" name="Picture 5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5221" name="Picture 5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5222" name="Picture 5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5223" name="Picture 5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5224" name="Picture 5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5225" name="Picture 57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5226" name="Picture 5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5227" name="Picture 5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5228" name="Picture 6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5229" name="Picture 61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5230" name="Picture 6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5231" name="Picture 6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5232" name="Picture 6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5233" name="Picture 6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5234" name="Picture 6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5235" name="Picture 67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5236" name="Picture 6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5172" name="Rectangle 4"/>
          <p:cNvSpPr>
            <a:spLocks noChangeArrowheads="1"/>
          </p:cNvSpPr>
          <p:nvPr/>
        </p:nvSpPr>
        <p:spPr bwMode="auto">
          <a:xfrm>
            <a:off x="536575" y="528638"/>
            <a:ext cx="294163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 sz="2800">
                <a:solidFill>
                  <a:srgbClr val="000099"/>
                </a:solidFill>
              </a:rPr>
              <a:t>一、基本概念</a:t>
            </a:r>
            <a:endParaRPr kumimoji="1" lang="en-US" altLang="zh-CN" sz="2800">
              <a:solidFill>
                <a:srgbClr val="000099"/>
              </a:solidFill>
            </a:endParaRPr>
          </a:p>
        </p:txBody>
      </p:sp>
      <p:sp>
        <p:nvSpPr>
          <p:cNvPr id="135173" name="Rectangle 5"/>
          <p:cNvSpPr>
            <a:spLocks noChangeArrowheads="1"/>
          </p:cNvSpPr>
          <p:nvPr/>
        </p:nvSpPr>
        <p:spPr bwMode="auto">
          <a:xfrm>
            <a:off x="534988" y="1155700"/>
            <a:ext cx="4429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en-US" altLang="zh-CN">
                <a:solidFill>
                  <a:srgbClr val="000099"/>
                </a:solidFill>
              </a:rPr>
              <a:t>2. </a:t>
            </a:r>
            <a:r>
              <a:rPr kumimoji="1" lang="zh-CN" altLang="en-US">
                <a:solidFill>
                  <a:srgbClr val="000099"/>
                </a:solidFill>
              </a:rPr>
              <a:t>复变函数项级数收敛的定义</a:t>
            </a:r>
          </a:p>
        </p:txBody>
      </p:sp>
      <p:grpSp>
        <p:nvGrpSpPr>
          <p:cNvPr id="135212" name="Group 44"/>
          <p:cNvGrpSpPr>
            <a:grpSpLocks/>
          </p:cNvGrpSpPr>
          <p:nvPr/>
        </p:nvGrpSpPr>
        <p:grpSpPr bwMode="auto">
          <a:xfrm>
            <a:off x="1349375" y="2309813"/>
            <a:ext cx="6978650" cy="827087"/>
            <a:chOff x="850" y="1455"/>
            <a:chExt cx="4396" cy="521"/>
          </a:xfrm>
        </p:grpSpPr>
        <p:sp>
          <p:nvSpPr>
            <p:cNvPr id="135182" name="Rectangle 14"/>
            <p:cNvSpPr>
              <a:spLocks noChangeArrowheads="1"/>
            </p:cNvSpPr>
            <p:nvPr/>
          </p:nvSpPr>
          <p:spPr bwMode="auto">
            <a:xfrm>
              <a:off x="850" y="1570"/>
              <a:ext cx="439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en-US" altLang="zh-CN"/>
                <a:t>(1) </a:t>
              </a:r>
              <a:r>
                <a:rPr kumimoji="1" lang="zh-CN" altLang="en-US"/>
                <a:t>称                            为级数               的</a:t>
              </a:r>
              <a:r>
                <a:rPr kumimoji="1" lang="zh-CN" altLang="en-US" u="sng">
                  <a:solidFill>
                    <a:schemeClr val="folHlink"/>
                  </a:solidFill>
                  <a:ea typeface="楷体_GB2312" pitchFamily="49" charset="-122"/>
                </a:rPr>
                <a:t>部分和</a:t>
              </a:r>
              <a:r>
                <a:rPr kumimoji="1" lang="zh-CN" altLang="en-US">
                  <a:solidFill>
                    <a:schemeClr val="tx2"/>
                  </a:solidFill>
                </a:rPr>
                <a:t>。</a:t>
              </a:r>
              <a:endParaRPr kumimoji="1" lang="zh-CN" altLang="en-US"/>
            </a:p>
          </p:txBody>
        </p:sp>
        <p:graphicFrame>
          <p:nvGraphicFramePr>
            <p:cNvPr id="135183" name="Object 15"/>
            <p:cNvGraphicFramePr>
              <a:graphicFrameLocks/>
            </p:cNvGraphicFramePr>
            <p:nvPr/>
          </p:nvGraphicFramePr>
          <p:xfrm>
            <a:off x="1402" y="1455"/>
            <a:ext cx="1272" cy="4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5240" name="公式" r:id="rId4" imgW="2019240" imgH="774360" progId="Equation.3">
                    <p:embed/>
                  </p:oleObj>
                </mc:Choice>
                <mc:Fallback>
                  <p:oleObj name="公式" r:id="rId4" imgW="2019240" imgH="774360" progId="Equation.3">
                    <p:embed/>
                    <p:pic>
                      <p:nvPicPr>
                        <p:cNvPr id="0" name="Object 1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02" y="1455"/>
                          <a:ext cx="1272" cy="48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35184" name="Object 16"/>
            <p:cNvGraphicFramePr>
              <a:graphicFrameLocks/>
            </p:cNvGraphicFramePr>
            <p:nvPr/>
          </p:nvGraphicFramePr>
          <p:xfrm>
            <a:off x="3328" y="1457"/>
            <a:ext cx="648" cy="51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5241" name="公式" r:id="rId6" imgW="1028520" imgH="825480" progId="Equation.3">
                    <p:embed/>
                  </p:oleObj>
                </mc:Choice>
                <mc:Fallback>
                  <p:oleObj name="公式" r:id="rId6" imgW="1028520" imgH="825480" progId="Equation.3">
                    <p:embed/>
                    <p:pic>
                      <p:nvPicPr>
                        <p:cNvPr id="0" name="Object 1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28" y="1457"/>
                          <a:ext cx="648" cy="51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35211" name="Group 43"/>
          <p:cNvGrpSpPr>
            <a:grpSpLocks/>
          </p:cNvGrpSpPr>
          <p:nvPr/>
        </p:nvGrpSpPr>
        <p:grpSpPr bwMode="auto">
          <a:xfrm>
            <a:off x="536575" y="1543050"/>
            <a:ext cx="7332663" cy="825500"/>
            <a:chOff x="338" y="972"/>
            <a:chExt cx="4619" cy="520"/>
          </a:xfrm>
        </p:grpSpPr>
        <p:sp>
          <p:nvSpPr>
            <p:cNvPr id="135175" name="Rectangle 7"/>
            <p:cNvSpPr>
              <a:spLocks noChangeArrowheads="1"/>
            </p:cNvSpPr>
            <p:nvPr/>
          </p:nvSpPr>
          <p:spPr bwMode="auto">
            <a:xfrm>
              <a:off x="338" y="1074"/>
              <a:ext cx="77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>
                  <a:solidFill>
                    <a:srgbClr val="0000FF"/>
                  </a:solidFill>
                </a:rPr>
                <a:t>定义</a:t>
              </a:r>
            </a:p>
          </p:txBody>
        </p:sp>
        <p:sp>
          <p:nvSpPr>
            <p:cNvPr id="135176" name="Rectangle 8"/>
            <p:cNvSpPr>
              <a:spLocks noChangeArrowheads="1"/>
            </p:cNvSpPr>
            <p:nvPr/>
          </p:nvSpPr>
          <p:spPr bwMode="auto">
            <a:xfrm>
              <a:off x="854" y="1093"/>
              <a:ext cx="410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/>
                <a:t>设               为区域 </a:t>
              </a:r>
              <a:r>
                <a:rPr kumimoji="1" lang="en-US" altLang="zh-CN" i="1"/>
                <a:t>G</a:t>
              </a:r>
              <a:r>
                <a:rPr kumimoji="1" lang="en-US" altLang="zh-CN"/>
                <a:t> </a:t>
              </a:r>
              <a:r>
                <a:rPr kumimoji="1" lang="zh-CN" altLang="en-US"/>
                <a:t>内的</a:t>
              </a:r>
              <a:r>
                <a:rPr kumimoji="1" lang="zh-CN" altLang="en-US" u="sng">
                  <a:solidFill>
                    <a:schemeClr val="hlink"/>
                  </a:solidFill>
                  <a:ea typeface="楷体_GB2312" pitchFamily="49" charset="-122"/>
                </a:rPr>
                <a:t>复变函数项级数</a:t>
              </a:r>
              <a:r>
                <a:rPr kumimoji="1" lang="zh-CN" altLang="en-US"/>
                <a:t>，</a:t>
              </a:r>
              <a:endParaRPr kumimoji="1" lang="zh-CN" altLang="en-US" u="sng">
                <a:solidFill>
                  <a:schemeClr val="folHlink"/>
                </a:solidFill>
              </a:endParaRPr>
            </a:p>
          </p:txBody>
        </p:sp>
        <p:graphicFrame>
          <p:nvGraphicFramePr>
            <p:cNvPr id="135185" name="Object 17"/>
            <p:cNvGraphicFramePr>
              <a:graphicFrameLocks/>
            </p:cNvGraphicFramePr>
            <p:nvPr/>
          </p:nvGraphicFramePr>
          <p:xfrm>
            <a:off x="1146" y="972"/>
            <a:ext cx="648" cy="5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5242" name="公式" r:id="rId8" imgW="1028520" imgH="825480" progId="Equation.3">
                    <p:embed/>
                  </p:oleObj>
                </mc:Choice>
                <mc:Fallback>
                  <p:oleObj name="公式" r:id="rId8" imgW="1028520" imgH="825480" progId="Equation.3">
                    <p:embed/>
                    <p:pic>
                      <p:nvPicPr>
                        <p:cNvPr id="0" name="Object 1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46" y="972"/>
                          <a:ext cx="648" cy="52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35214" name="Group 46"/>
          <p:cNvGrpSpPr>
            <a:grpSpLocks/>
          </p:cNvGrpSpPr>
          <p:nvPr/>
        </p:nvGrpSpPr>
        <p:grpSpPr bwMode="auto">
          <a:xfrm>
            <a:off x="1773238" y="3816350"/>
            <a:ext cx="4305300" cy="823913"/>
            <a:chOff x="1117" y="2404"/>
            <a:chExt cx="2712" cy="519"/>
          </a:xfrm>
        </p:grpSpPr>
        <p:sp>
          <p:nvSpPr>
            <p:cNvPr id="135190" name="Rectangle 22"/>
            <p:cNvSpPr>
              <a:spLocks noChangeArrowheads="1"/>
            </p:cNvSpPr>
            <p:nvPr/>
          </p:nvSpPr>
          <p:spPr bwMode="auto">
            <a:xfrm>
              <a:off x="1117" y="2510"/>
              <a:ext cx="27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r>
                <a:rPr kumimoji="1" lang="zh-CN" altLang="en-US">
                  <a:solidFill>
                    <a:schemeClr val="tx1"/>
                  </a:solidFill>
                </a:rPr>
                <a:t>称级数               </a:t>
              </a:r>
              <a:r>
                <a:rPr kumimoji="1" lang="zh-CN" altLang="en-US" u="sng">
                  <a:solidFill>
                    <a:schemeClr val="folHlink"/>
                  </a:solidFill>
                  <a:ea typeface="楷体_GB2312" pitchFamily="49" charset="-122"/>
                </a:rPr>
                <a:t>在     点收敛</a:t>
              </a:r>
              <a:r>
                <a:rPr kumimoji="1" lang="zh-CN" altLang="en-US">
                  <a:solidFill>
                    <a:schemeClr val="tx1"/>
                  </a:solidFill>
                </a:rPr>
                <a:t>。</a:t>
              </a:r>
              <a:endParaRPr kumimoji="1" lang="en-US" altLang="zh-CN">
                <a:solidFill>
                  <a:schemeClr val="tx1"/>
                </a:solidFill>
              </a:endParaRPr>
            </a:p>
          </p:txBody>
        </p:sp>
        <p:graphicFrame>
          <p:nvGraphicFramePr>
            <p:cNvPr id="135197" name="Object 29"/>
            <p:cNvGraphicFramePr>
              <a:graphicFrameLocks/>
            </p:cNvGraphicFramePr>
            <p:nvPr/>
          </p:nvGraphicFramePr>
          <p:xfrm>
            <a:off x="1779" y="2404"/>
            <a:ext cx="648" cy="51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5243" name="公式" r:id="rId10" imgW="1028520" imgH="825480" progId="Equation.3">
                    <p:embed/>
                  </p:oleObj>
                </mc:Choice>
                <mc:Fallback>
                  <p:oleObj name="公式" r:id="rId10" imgW="1028520" imgH="825480" progId="Equation.3">
                    <p:embed/>
                    <p:pic>
                      <p:nvPicPr>
                        <p:cNvPr id="0" name="Object 2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79" y="2404"/>
                          <a:ext cx="648" cy="51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35198" name="Rectangle 30"/>
            <p:cNvSpPr>
              <a:spLocks noChangeArrowheads="1"/>
            </p:cNvSpPr>
            <p:nvPr/>
          </p:nvSpPr>
          <p:spPr bwMode="auto">
            <a:xfrm>
              <a:off x="2669" y="2477"/>
              <a:ext cx="41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en-US" altLang="zh-CN" i="1">
                  <a:solidFill>
                    <a:schemeClr val="folHlink"/>
                  </a:solidFill>
                </a:rPr>
                <a:t>z</a:t>
              </a:r>
              <a:r>
                <a:rPr kumimoji="1" lang="en-US" altLang="zh-CN" baseline="-25000">
                  <a:solidFill>
                    <a:schemeClr val="folHlink"/>
                  </a:solidFill>
                </a:rPr>
                <a:t>0</a:t>
              </a:r>
              <a:endParaRPr kumimoji="1" lang="zh-CN" altLang="en-US">
                <a:solidFill>
                  <a:schemeClr val="folHlink"/>
                </a:solidFill>
              </a:endParaRPr>
            </a:p>
          </p:txBody>
        </p:sp>
      </p:grpSp>
      <p:grpSp>
        <p:nvGrpSpPr>
          <p:cNvPr id="135216" name="Group 48"/>
          <p:cNvGrpSpPr>
            <a:grpSpLocks/>
          </p:cNvGrpSpPr>
          <p:nvPr/>
        </p:nvGrpSpPr>
        <p:grpSpPr bwMode="auto">
          <a:xfrm>
            <a:off x="1781175" y="5195888"/>
            <a:ext cx="5281613" cy="823912"/>
            <a:chOff x="1122" y="3273"/>
            <a:chExt cx="3327" cy="519"/>
          </a:xfrm>
        </p:grpSpPr>
        <p:sp>
          <p:nvSpPr>
            <p:cNvPr id="135201" name="Rectangle 33"/>
            <p:cNvSpPr>
              <a:spLocks noChangeArrowheads="1"/>
            </p:cNvSpPr>
            <p:nvPr/>
          </p:nvSpPr>
          <p:spPr bwMode="auto">
            <a:xfrm>
              <a:off x="1122" y="3373"/>
              <a:ext cx="332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r>
                <a:rPr kumimoji="1" lang="zh-CN" altLang="en-US">
                  <a:solidFill>
                    <a:schemeClr val="tx1"/>
                  </a:solidFill>
                </a:rPr>
                <a:t>则称级数               </a:t>
              </a:r>
              <a:r>
                <a:rPr kumimoji="1" lang="zh-CN" altLang="en-US" u="sng">
                  <a:solidFill>
                    <a:schemeClr val="folHlink"/>
                  </a:solidFill>
                  <a:ea typeface="楷体_GB2312" pitchFamily="49" charset="-122"/>
                </a:rPr>
                <a:t>在区域</a:t>
              </a:r>
              <a:r>
                <a:rPr kumimoji="1" lang="zh-CN" altLang="en-US" u="sng" baseline="30000">
                  <a:solidFill>
                    <a:schemeClr val="folHlink"/>
                  </a:solidFill>
                  <a:ea typeface="楷体_GB2312" pitchFamily="49" charset="-122"/>
                </a:rPr>
                <a:t> </a:t>
              </a:r>
              <a:r>
                <a:rPr kumimoji="1" lang="en-US" altLang="zh-CN" i="1" u="sng">
                  <a:solidFill>
                    <a:schemeClr val="folHlink"/>
                  </a:solidFill>
                  <a:ea typeface="楷体_GB2312" pitchFamily="49" charset="-122"/>
                </a:rPr>
                <a:t>D</a:t>
              </a:r>
              <a:r>
                <a:rPr kumimoji="1" lang="en-US" altLang="zh-CN" i="1" u="sng" baseline="30000">
                  <a:solidFill>
                    <a:schemeClr val="folHlink"/>
                  </a:solidFill>
                  <a:ea typeface="楷体_GB2312" pitchFamily="49" charset="-122"/>
                </a:rPr>
                <a:t> </a:t>
              </a:r>
              <a:r>
                <a:rPr kumimoji="1" lang="zh-CN" altLang="en-US" u="sng">
                  <a:solidFill>
                    <a:schemeClr val="folHlink"/>
                  </a:solidFill>
                  <a:ea typeface="楷体_GB2312" pitchFamily="49" charset="-122"/>
                </a:rPr>
                <a:t>内收敛</a:t>
              </a:r>
              <a:r>
                <a:rPr kumimoji="1" lang="zh-CN" altLang="en-US">
                  <a:solidFill>
                    <a:schemeClr val="tx1"/>
                  </a:solidFill>
                </a:rPr>
                <a:t>。</a:t>
              </a:r>
              <a:endParaRPr kumimoji="1" lang="en-US" altLang="zh-CN">
                <a:solidFill>
                  <a:schemeClr val="tx1"/>
                </a:solidFill>
              </a:endParaRPr>
            </a:p>
          </p:txBody>
        </p:sp>
        <p:graphicFrame>
          <p:nvGraphicFramePr>
            <p:cNvPr id="135203" name="Object 35"/>
            <p:cNvGraphicFramePr>
              <a:graphicFrameLocks/>
            </p:cNvGraphicFramePr>
            <p:nvPr/>
          </p:nvGraphicFramePr>
          <p:xfrm>
            <a:off x="1976" y="3273"/>
            <a:ext cx="648" cy="51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5244" name="公式" r:id="rId12" imgW="1028520" imgH="825480" progId="Equation.3">
                    <p:embed/>
                  </p:oleObj>
                </mc:Choice>
                <mc:Fallback>
                  <p:oleObj name="公式" r:id="rId12" imgW="1028520" imgH="825480" progId="Equation.3">
                    <p:embed/>
                    <p:pic>
                      <p:nvPicPr>
                        <p:cNvPr id="0" name="Object 3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76" y="3273"/>
                          <a:ext cx="648" cy="51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35215" name="Group 47"/>
          <p:cNvGrpSpPr>
            <a:grpSpLocks/>
          </p:cNvGrpSpPr>
          <p:nvPr/>
        </p:nvGrpSpPr>
        <p:grpSpPr bwMode="auto">
          <a:xfrm>
            <a:off x="1355725" y="4749800"/>
            <a:ext cx="7167563" cy="550863"/>
            <a:chOff x="854" y="2992"/>
            <a:chExt cx="4515" cy="347"/>
          </a:xfrm>
        </p:grpSpPr>
        <p:graphicFrame>
          <p:nvGraphicFramePr>
            <p:cNvPr id="135199" name="Object 31"/>
            <p:cNvGraphicFramePr>
              <a:graphicFrameLocks/>
            </p:cNvGraphicFramePr>
            <p:nvPr/>
          </p:nvGraphicFramePr>
          <p:xfrm>
            <a:off x="3961" y="3019"/>
            <a:ext cx="1408" cy="3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5245" name="公式" r:id="rId14" imgW="2234880" imgH="507960" progId="Equation.3">
                    <p:embed/>
                  </p:oleObj>
                </mc:Choice>
                <mc:Fallback>
                  <p:oleObj name="公式" r:id="rId14" imgW="2234880" imgH="507960" progId="Equation.3">
                    <p:embed/>
                    <p:pic>
                      <p:nvPicPr>
                        <p:cNvPr id="0" name="Object 31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61" y="3019"/>
                          <a:ext cx="1408" cy="32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35200" name="Rectangle 32"/>
            <p:cNvSpPr>
              <a:spLocks noChangeArrowheads="1"/>
            </p:cNvSpPr>
            <p:nvPr/>
          </p:nvSpPr>
          <p:spPr bwMode="auto">
            <a:xfrm>
              <a:off x="854" y="2992"/>
              <a:ext cx="341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r>
                <a:rPr kumimoji="1" lang="en-US" altLang="zh-CN">
                  <a:solidFill>
                    <a:schemeClr val="tx1"/>
                  </a:solidFill>
                </a:rPr>
                <a:t>(3) </a:t>
              </a:r>
              <a:r>
                <a:rPr kumimoji="1" lang="zh-CN" altLang="en-US">
                  <a:solidFill>
                    <a:schemeClr val="tx1"/>
                  </a:solidFill>
                </a:rPr>
                <a:t>如果存在区域 </a:t>
              </a:r>
              <a:r>
                <a:rPr kumimoji="1" lang="en-US" altLang="zh-CN" i="1">
                  <a:solidFill>
                    <a:schemeClr val="tx1"/>
                  </a:solidFill>
                </a:rPr>
                <a:t>D</a:t>
              </a:r>
              <a:r>
                <a:rPr kumimoji="1" lang="en-US" altLang="zh-CN">
                  <a:solidFill>
                    <a:schemeClr val="tx1"/>
                  </a:solidFill>
                </a:rPr>
                <a:t>    </a:t>
              </a:r>
              <a:r>
                <a:rPr kumimoji="1" lang="en-US" altLang="zh-CN" baseline="-25000">
                  <a:solidFill>
                    <a:schemeClr val="tx1"/>
                  </a:solidFill>
                </a:rPr>
                <a:t> </a:t>
              </a:r>
              <a:r>
                <a:rPr kumimoji="1" lang="en-US" altLang="zh-CN" i="1">
                  <a:solidFill>
                    <a:schemeClr val="tx1"/>
                  </a:solidFill>
                </a:rPr>
                <a:t>G</a:t>
              </a:r>
              <a:r>
                <a:rPr kumimoji="1" lang="en-US" altLang="zh-CN" sz="800" i="1" baseline="-25000">
                  <a:solidFill>
                    <a:schemeClr val="tx1"/>
                  </a:solidFill>
                </a:rPr>
                <a:t> </a:t>
              </a:r>
              <a:r>
                <a:rPr kumimoji="1" lang="zh-CN" altLang="en-US">
                  <a:solidFill>
                    <a:schemeClr val="tx1"/>
                  </a:solidFill>
                </a:rPr>
                <a:t>，              有</a:t>
              </a:r>
            </a:p>
          </p:txBody>
        </p:sp>
        <p:graphicFrame>
          <p:nvGraphicFramePr>
            <p:cNvPr id="135205" name="Object 37"/>
            <p:cNvGraphicFramePr>
              <a:graphicFrameLocks/>
            </p:cNvGraphicFramePr>
            <p:nvPr/>
          </p:nvGraphicFramePr>
          <p:xfrm>
            <a:off x="2564" y="3078"/>
            <a:ext cx="168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5246" name="公式" r:id="rId16" imgW="266400" imgH="241200" progId="Equation.3">
                    <p:embed/>
                  </p:oleObj>
                </mc:Choice>
                <mc:Fallback>
                  <p:oleObj name="公式" r:id="rId16" imgW="266400" imgH="241200" progId="Equation.3">
                    <p:embed/>
                    <p:pic>
                      <p:nvPicPr>
                        <p:cNvPr id="0" name="Object 3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64" y="3078"/>
                          <a:ext cx="168" cy="15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35206" name="Object 38"/>
            <p:cNvGraphicFramePr>
              <a:graphicFrameLocks/>
            </p:cNvGraphicFramePr>
            <p:nvPr/>
          </p:nvGraphicFramePr>
          <p:xfrm>
            <a:off x="3049" y="3051"/>
            <a:ext cx="648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5247" name="公式" r:id="rId18" imgW="1028520" imgH="342720" progId="Equation.3">
                    <p:embed/>
                  </p:oleObj>
                </mc:Choice>
                <mc:Fallback>
                  <p:oleObj name="公式" r:id="rId18" imgW="1028520" imgH="342720" progId="Equation.3">
                    <p:embed/>
                    <p:pic>
                      <p:nvPicPr>
                        <p:cNvPr id="0" name="Object 3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49" y="3051"/>
                          <a:ext cx="648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35217" name="Group 49"/>
          <p:cNvGrpSpPr>
            <a:grpSpLocks/>
          </p:cNvGrpSpPr>
          <p:nvPr/>
        </p:nvGrpSpPr>
        <p:grpSpPr bwMode="auto">
          <a:xfrm>
            <a:off x="6642100" y="5324475"/>
            <a:ext cx="1895475" cy="457200"/>
            <a:chOff x="4184" y="3354"/>
            <a:chExt cx="1194" cy="288"/>
          </a:xfrm>
        </p:grpSpPr>
        <p:sp>
          <p:nvSpPr>
            <p:cNvPr id="135207" name="Rectangle 39"/>
            <p:cNvSpPr>
              <a:spLocks noChangeArrowheads="1"/>
            </p:cNvSpPr>
            <p:nvPr/>
          </p:nvSpPr>
          <p:spPr bwMode="auto">
            <a:xfrm>
              <a:off x="4184" y="3354"/>
              <a:ext cx="106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>
                  <a:solidFill>
                    <a:schemeClr val="tx1"/>
                  </a:solidFill>
                </a:rPr>
                <a:t>此时，称</a:t>
              </a:r>
            </a:p>
          </p:txBody>
        </p:sp>
        <p:graphicFrame>
          <p:nvGraphicFramePr>
            <p:cNvPr id="135208" name="Object 40"/>
            <p:cNvGraphicFramePr>
              <a:graphicFrameLocks/>
            </p:cNvGraphicFramePr>
            <p:nvPr/>
          </p:nvGraphicFramePr>
          <p:xfrm>
            <a:off x="5042" y="3410"/>
            <a:ext cx="336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5248" name="公式" r:id="rId20" imgW="533160" imgH="342720" progId="Equation.3">
                    <p:embed/>
                  </p:oleObj>
                </mc:Choice>
                <mc:Fallback>
                  <p:oleObj name="公式" r:id="rId20" imgW="533160" imgH="342720" progId="Equation.3">
                    <p:embed/>
                    <p:pic>
                      <p:nvPicPr>
                        <p:cNvPr id="0" name="Object 40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2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42" y="3410"/>
                          <a:ext cx="336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35213" name="Group 45"/>
          <p:cNvGrpSpPr>
            <a:grpSpLocks/>
          </p:cNvGrpSpPr>
          <p:nvPr/>
        </p:nvGrpSpPr>
        <p:grpSpPr bwMode="auto">
          <a:xfrm>
            <a:off x="1347788" y="3333750"/>
            <a:ext cx="7597775" cy="587375"/>
            <a:chOff x="849" y="2100"/>
            <a:chExt cx="4786" cy="370"/>
          </a:xfrm>
        </p:grpSpPr>
        <p:graphicFrame>
          <p:nvGraphicFramePr>
            <p:cNvPr id="135186" name="Object 18"/>
            <p:cNvGraphicFramePr>
              <a:graphicFrameLocks/>
            </p:cNvGraphicFramePr>
            <p:nvPr/>
          </p:nvGraphicFramePr>
          <p:xfrm>
            <a:off x="3493" y="2150"/>
            <a:ext cx="1567" cy="3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5249" name="公式" r:id="rId22" imgW="2489040" imgH="507960" progId="Equation.3">
                    <p:embed/>
                  </p:oleObj>
                </mc:Choice>
                <mc:Fallback>
                  <p:oleObj name="公式" r:id="rId22" imgW="2489040" imgH="507960" progId="Equation.3">
                    <p:embed/>
                    <p:pic>
                      <p:nvPicPr>
                        <p:cNvPr id="0" name="Object 18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2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93" y="2150"/>
                          <a:ext cx="1567" cy="32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35188" name="Rectangle 20"/>
            <p:cNvSpPr>
              <a:spLocks noChangeArrowheads="1"/>
            </p:cNvSpPr>
            <p:nvPr/>
          </p:nvSpPr>
          <p:spPr bwMode="auto">
            <a:xfrm>
              <a:off x="849" y="2123"/>
              <a:ext cx="293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r>
                <a:rPr kumimoji="1" lang="en-US" altLang="zh-CN">
                  <a:solidFill>
                    <a:schemeClr val="tx1"/>
                  </a:solidFill>
                </a:rPr>
                <a:t>(2) </a:t>
              </a:r>
              <a:r>
                <a:rPr kumimoji="1" lang="zh-CN" altLang="en-US">
                  <a:solidFill>
                    <a:schemeClr val="tx1"/>
                  </a:solidFill>
                </a:rPr>
                <a:t>如果对</a:t>
              </a:r>
              <a:r>
                <a:rPr kumimoji="1" lang="zh-CN" altLang="en-US" baseline="-25000">
                  <a:solidFill>
                    <a:schemeClr val="tx1"/>
                  </a:solidFill>
                </a:rPr>
                <a:t> </a:t>
              </a:r>
              <a:r>
                <a:rPr kumimoji="1" lang="en-US" altLang="zh-CN" i="1">
                  <a:solidFill>
                    <a:schemeClr val="tx1"/>
                  </a:solidFill>
                </a:rPr>
                <a:t>G</a:t>
              </a:r>
              <a:r>
                <a:rPr kumimoji="1" lang="en-US" altLang="zh-CN" i="1" baseline="-25000">
                  <a:solidFill>
                    <a:schemeClr val="tx1"/>
                  </a:solidFill>
                </a:rPr>
                <a:t> </a:t>
              </a:r>
              <a:r>
                <a:rPr kumimoji="1" lang="zh-CN" altLang="en-US">
                  <a:solidFill>
                    <a:schemeClr val="tx1"/>
                  </a:solidFill>
                </a:rPr>
                <a:t>内的某一点    ，有</a:t>
              </a:r>
            </a:p>
          </p:txBody>
        </p:sp>
        <p:sp>
          <p:nvSpPr>
            <p:cNvPr id="135196" name="Rectangle 28"/>
            <p:cNvSpPr>
              <a:spLocks noChangeArrowheads="1"/>
            </p:cNvSpPr>
            <p:nvPr/>
          </p:nvSpPr>
          <p:spPr bwMode="auto">
            <a:xfrm>
              <a:off x="2916" y="2100"/>
              <a:ext cx="38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en-US" altLang="zh-CN" i="1">
                  <a:solidFill>
                    <a:schemeClr val="tx1"/>
                  </a:solidFill>
                </a:rPr>
                <a:t>z</a:t>
              </a:r>
              <a:r>
                <a:rPr kumimoji="1" lang="en-US" altLang="zh-CN" baseline="-25000">
                  <a:solidFill>
                    <a:schemeClr val="tx1"/>
                  </a:solidFill>
                </a:rPr>
                <a:t>0</a:t>
              </a:r>
              <a:endParaRPr kumimoji="1"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35209" name="Rectangle 41"/>
            <p:cNvSpPr>
              <a:spLocks noChangeArrowheads="1"/>
            </p:cNvSpPr>
            <p:nvPr/>
          </p:nvSpPr>
          <p:spPr bwMode="auto">
            <a:xfrm>
              <a:off x="5118" y="2118"/>
              <a:ext cx="51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>
                  <a:solidFill>
                    <a:schemeClr val="tx1"/>
                  </a:solidFill>
                </a:rPr>
                <a:t>则</a:t>
              </a:r>
            </a:p>
          </p:txBody>
        </p:sp>
      </p:grpSp>
      <p:sp>
        <p:nvSpPr>
          <p:cNvPr id="135210" name="Rectangle 42"/>
          <p:cNvSpPr>
            <a:spLocks noChangeArrowheads="1"/>
          </p:cNvSpPr>
          <p:nvPr/>
        </p:nvSpPr>
        <p:spPr bwMode="auto">
          <a:xfrm>
            <a:off x="1784350" y="5926138"/>
            <a:ext cx="38909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>
                <a:solidFill>
                  <a:schemeClr val="tx1"/>
                </a:solidFill>
              </a:rPr>
              <a:t>为</a:t>
            </a:r>
            <a:r>
              <a:rPr kumimoji="1" lang="zh-CN" altLang="en-US" u="sng">
                <a:solidFill>
                  <a:schemeClr val="folHlink"/>
                </a:solidFill>
                <a:ea typeface="楷体_GB2312" pitchFamily="49" charset="-122"/>
              </a:rPr>
              <a:t>和函数</a:t>
            </a:r>
            <a:r>
              <a:rPr kumimoji="1" lang="zh-CN" altLang="en-US">
                <a:solidFill>
                  <a:schemeClr val="tx1"/>
                </a:solidFill>
              </a:rPr>
              <a:t>，</a:t>
            </a:r>
            <a:r>
              <a:rPr kumimoji="1" lang="en-US" altLang="zh-CN" i="1">
                <a:solidFill>
                  <a:schemeClr val="tx1"/>
                </a:solidFill>
              </a:rPr>
              <a:t>D</a:t>
            </a:r>
            <a:r>
              <a:rPr kumimoji="1" lang="en-US" altLang="zh-CN" baseline="-25000">
                <a:solidFill>
                  <a:schemeClr val="tx1"/>
                </a:solidFill>
              </a:rPr>
              <a:t> </a:t>
            </a:r>
            <a:r>
              <a:rPr kumimoji="1" lang="zh-CN" altLang="en-US">
                <a:solidFill>
                  <a:schemeClr val="tx1"/>
                </a:solidFill>
              </a:rPr>
              <a:t>为</a:t>
            </a:r>
            <a:r>
              <a:rPr kumimoji="1" lang="zh-CN" altLang="en-US" u="sng">
                <a:solidFill>
                  <a:schemeClr val="folHlink"/>
                </a:solidFill>
                <a:ea typeface="楷体_GB2312" pitchFamily="49" charset="-122"/>
              </a:rPr>
              <a:t>收敛域</a:t>
            </a:r>
            <a:r>
              <a:rPr kumimoji="1" lang="zh-CN" altLang="en-US">
                <a:solidFill>
                  <a:schemeClr val="tx1"/>
                </a:solidFill>
              </a:rPr>
              <a:t>。</a:t>
            </a:r>
          </a:p>
        </p:txBody>
      </p:sp>
      <p:pic>
        <p:nvPicPr>
          <p:cNvPr id="135237" name="Picture 69"/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300" y="6343650"/>
            <a:ext cx="13335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5238" name="Picture 70" descr="xsf"/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5239" name="Picture 71" descr="xsf"/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35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35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35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35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135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135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135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135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000"/>
                                        <p:tgtEl>
                                          <p:spTgt spid="135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6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2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2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2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52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52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52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523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52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523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52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523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52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523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523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173" grpId="0"/>
      <p:bldP spid="135210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692" name="Picture 20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6693" name="Picture 21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6694" name="Picture 22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6695" name="Picture 23" descr="xsf"/>
          <p:cNvPicPr>
            <a:picLocks noChangeAspect="1" noChangeArrowheads="1"/>
          </p:cNvPicPr>
          <p:nvPr/>
        </p:nvPicPr>
        <p:blipFill>
          <a:blip r:embed="rId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6696" name="Picture 24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6697" name="Picture 25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6698" name="Picture 26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6699" name="Picture 27" descr="xsf"/>
          <p:cNvPicPr>
            <a:picLocks noChangeAspect="1" noChangeArrowheads="1"/>
          </p:cNvPicPr>
          <p:nvPr/>
        </p:nvPicPr>
        <p:blipFill>
          <a:blip r:embed="rId2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6700" name="Picture 28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6701" name="Picture 29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6702" name="Picture 30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6703" name="Picture 31" descr="xsf"/>
          <p:cNvPicPr>
            <a:picLocks noChangeAspect="1" noChangeArrowheads="1"/>
          </p:cNvPicPr>
          <p:nvPr/>
        </p:nvPicPr>
        <p:blipFill>
          <a:blip r:embed="rId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6704" name="Picture 32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6705" name="Picture 33" descr="xsf"/>
          <p:cNvPicPr>
            <a:picLocks noChangeAspect="1" noChangeArrowheads="1"/>
          </p:cNvPicPr>
          <p:nvPr/>
        </p:nvPicPr>
        <p:blipFill>
          <a:blip r:embed="rId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6706" name="Picture 34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6707" name="Picture 35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6708" name="Picture 36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6709" name="Picture 37" descr="xsf"/>
          <p:cNvPicPr>
            <a:picLocks noChangeAspect="1" noChangeArrowheads="1"/>
          </p:cNvPicPr>
          <p:nvPr/>
        </p:nvPicPr>
        <p:blipFill>
          <a:blip r:embed="rId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6710" name="Picture 38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6691" name="Group 19"/>
          <p:cNvGrpSpPr>
            <a:grpSpLocks/>
          </p:cNvGrpSpPr>
          <p:nvPr/>
        </p:nvGrpSpPr>
        <p:grpSpPr bwMode="auto">
          <a:xfrm>
            <a:off x="1162050" y="2762250"/>
            <a:ext cx="7981950" cy="1657350"/>
            <a:chOff x="732" y="1740"/>
            <a:chExt cx="5028" cy="1044"/>
          </a:xfrm>
        </p:grpSpPr>
        <p:sp>
          <p:nvSpPr>
            <p:cNvPr id="156674" name="Rectangle 2"/>
            <p:cNvSpPr>
              <a:spLocks noChangeArrowheads="1"/>
            </p:cNvSpPr>
            <p:nvPr/>
          </p:nvSpPr>
          <p:spPr bwMode="auto">
            <a:xfrm>
              <a:off x="888" y="2118"/>
              <a:ext cx="487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/>
                <a:t>约当根据伽罗华的思想，写成了</a:t>
              </a:r>
              <a:r>
                <a:rPr lang="en-US" altLang="zh-CN"/>
                <a:t>《</a:t>
              </a:r>
              <a:r>
                <a:rPr lang="zh-CN" altLang="en-US"/>
                <a:t>论置换与代数方程</a:t>
              </a:r>
              <a:r>
                <a:rPr lang="en-US" altLang="zh-CN"/>
                <a:t>》</a:t>
              </a:r>
            </a:p>
          </p:txBody>
        </p:sp>
        <p:sp>
          <p:nvSpPr>
            <p:cNvPr id="156675" name="Rectangle 3"/>
            <p:cNvSpPr>
              <a:spLocks noChangeArrowheads="1"/>
            </p:cNvSpPr>
            <p:nvPr/>
          </p:nvSpPr>
          <p:spPr bwMode="auto">
            <a:xfrm>
              <a:off x="732" y="1740"/>
              <a:ext cx="50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buSzPct val="90000"/>
                <a:buFontTx/>
                <a:buBlip>
                  <a:blip r:embed="rId3"/>
                </a:buBlip>
              </a:pPr>
              <a:r>
                <a:rPr lang="zh-CN" altLang="en-US"/>
                <a:t> </a:t>
              </a:r>
              <a:r>
                <a:rPr lang="en-US" altLang="zh-CN"/>
                <a:t>1870</a:t>
              </a:r>
              <a:r>
                <a:rPr lang="en-US" altLang="zh-CN" baseline="-25000"/>
                <a:t> </a:t>
              </a:r>
              <a:r>
                <a:rPr lang="zh-CN" altLang="en-US"/>
                <a:t>年，即</a:t>
              </a:r>
              <a:r>
                <a:rPr lang="zh-CN" altLang="en-US">
                  <a:solidFill>
                    <a:schemeClr val="tx1"/>
                  </a:solidFill>
                </a:rPr>
                <a:t>伽罗华去世三</a:t>
              </a:r>
              <a:r>
                <a:rPr lang="zh-CN" altLang="en-US"/>
                <a:t>十八年之后，才由法国数学家</a:t>
              </a:r>
            </a:p>
          </p:txBody>
        </p:sp>
        <p:sp>
          <p:nvSpPr>
            <p:cNvPr id="156676" name="Rectangle 4"/>
            <p:cNvSpPr>
              <a:spLocks noChangeArrowheads="1"/>
            </p:cNvSpPr>
            <p:nvPr/>
          </p:nvSpPr>
          <p:spPr bwMode="auto">
            <a:xfrm>
              <a:off x="888" y="2496"/>
              <a:ext cx="438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/>
                <a:t>一书，该书将伽罗华的思想作了进一步的阐述。</a:t>
              </a:r>
            </a:p>
          </p:txBody>
        </p:sp>
      </p:grpSp>
      <p:sp>
        <p:nvSpPr>
          <p:cNvPr id="156680" name="Rectangle 8"/>
          <p:cNvSpPr>
            <a:spLocks noChangeArrowheads="1"/>
          </p:cNvSpPr>
          <p:nvPr/>
        </p:nvSpPr>
        <p:spPr bwMode="auto">
          <a:xfrm>
            <a:off x="1143000" y="1258888"/>
            <a:ext cx="4629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SzPct val="90000"/>
              <a:buFontTx/>
              <a:buBlip>
                <a:blip r:embed="rId4"/>
              </a:buBlip>
            </a:pPr>
            <a:r>
              <a:rPr lang="zh-CN" altLang="en-US">
                <a:solidFill>
                  <a:schemeClr val="tx1"/>
                </a:solidFill>
              </a:rPr>
              <a:t> 伽罗华只活了短短的 </a:t>
            </a:r>
            <a:r>
              <a:rPr lang="en-US" altLang="zh-CN">
                <a:solidFill>
                  <a:schemeClr val="tx1"/>
                </a:solidFill>
              </a:rPr>
              <a:t>21 </a:t>
            </a:r>
            <a:r>
              <a:rPr lang="zh-CN" altLang="en-US">
                <a:solidFill>
                  <a:schemeClr val="tx1"/>
                </a:solidFill>
              </a:rPr>
              <a:t>年。</a:t>
            </a:r>
          </a:p>
        </p:txBody>
      </p:sp>
      <p:sp>
        <p:nvSpPr>
          <p:cNvPr id="156681" name="Rectangle 9"/>
          <p:cNvSpPr>
            <a:spLocks noChangeArrowheads="1"/>
          </p:cNvSpPr>
          <p:nvPr/>
        </p:nvSpPr>
        <p:spPr bwMode="auto">
          <a:xfrm>
            <a:off x="1150938" y="1924050"/>
            <a:ext cx="543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SzPct val="90000"/>
              <a:buFontTx/>
              <a:buBlip>
                <a:blip r:embed="rId4"/>
              </a:buBlip>
            </a:pPr>
            <a:r>
              <a:rPr lang="zh-CN" altLang="en-US">
                <a:solidFill>
                  <a:schemeClr val="tx1"/>
                </a:solidFill>
              </a:rPr>
              <a:t> 他的成果在生前没有人能够理解。</a:t>
            </a:r>
          </a:p>
        </p:txBody>
      </p:sp>
      <p:grpSp>
        <p:nvGrpSpPr>
          <p:cNvPr id="156688" name="Group 16"/>
          <p:cNvGrpSpPr>
            <a:grpSpLocks/>
          </p:cNvGrpSpPr>
          <p:nvPr/>
        </p:nvGrpSpPr>
        <p:grpSpPr bwMode="auto">
          <a:xfrm>
            <a:off x="528638" y="531813"/>
            <a:ext cx="4797425" cy="547687"/>
            <a:chOff x="333" y="335"/>
            <a:chExt cx="3022" cy="345"/>
          </a:xfrm>
        </p:grpSpPr>
        <p:sp>
          <p:nvSpPr>
            <p:cNvPr id="156689" name="Rectangle 17"/>
            <p:cNvSpPr>
              <a:spLocks noChangeArrowheads="1"/>
            </p:cNvSpPr>
            <p:nvPr/>
          </p:nvSpPr>
          <p:spPr bwMode="auto">
            <a:xfrm>
              <a:off x="333" y="335"/>
              <a:ext cx="81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zh-CN" altLang="en-US" sz="2800">
                  <a:solidFill>
                    <a:srgbClr val="FF0000"/>
                  </a:solidFill>
                </a:rPr>
                <a:t>附：</a:t>
              </a:r>
              <a:endParaRPr kumimoji="1" lang="zh-CN" altLang="en-US" sz="2800">
                <a:solidFill>
                  <a:srgbClr val="006600"/>
                </a:solidFill>
                <a:ea typeface="楷体_GB2312" pitchFamily="49" charset="-122"/>
              </a:endParaRPr>
            </a:p>
          </p:txBody>
        </p:sp>
        <p:sp>
          <p:nvSpPr>
            <p:cNvPr id="156690" name="Rectangle 18"/>
            <p:cNvSpPr>
              <a:spLocks noChangeArrowheads="1"/>
            </p:cNvSpPr>
            <p:nvPr/>
          </p:nvSpPr>
          <p:spPr bwMode="auto">
            <a:xfrm>
              <a:off x="759" y="353"/>
              <a:ext cx="259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zh-CN" altLang="en-US" sz="2800">
                  <a:solidFill>
                    <a:srgbClr val="006600"/>
                  </a:solidFill>
                  <a:ea typeface="楷体_GB2312" pitchFamily="49" charset="-122"/>
                </a:rPr>
                <a:t>人物介绍 </a:t>
              </a:r>
              <a:r>
                <a:rPr kumimoji="1" lang="en-US" altLang="zh-CN" sz="2800">
                  <a:solidFill>
                    <a:srgbClr val="006600"/>
                  </a:solidFill>
                  <a:ea typeface="楷体_GB2312" pitchFamily="49" charset="-122"/>
                </a:rPr>
                <a:t>—— </a:t>
              </a:r>
              <a:r>
                <a:rPr lang="zh-CN" altLang="en-US" sz="2800" u="sng">
                  <a:solidFill>
                    <a:srgbClr val="006600"/>
                  </a:solidFill>
                  <a:ea typeface="楷体_GB2312" pitchFamily="49" charset="-122"/>
                </a:rPr>
                <a:t>伽罗华</a:t>
              </a:r>
            </a:p>
          </p:txBody>
        </p:sp>
      </p:grpSp>
      <p:pic>
        <p:nvPicPr>
          <p:cNvPr id="156711" name="Picture 3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300" y="6343650"/>
            <a:ext cx="13335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6712" name="Group 40"/>
          <p:cNvGrpSpPr>
            <a:grpSpLocks/>
          </p:cNvGrpSpPr>
          <p:nvPr/>
        </p:nvGrpSpPr>
        <p:grpSpPr bwMode="auto">
          <a:xfrm>
            <a:off x="7291388" y="5995988"/>
            <a:ext cx="800100" cy="627062"/>
            <a:chOff x="2193" y="3321"/>
            <a:chExt cx="504" cy="395"/>
          </a:xfrm>
        </p:grpSpPr>
        <p:sp>
          <p:nvSpPr>
            <p:cNvPr id="156713" name="AutoShape 41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2266" y="3321"/>
              <a:ext cx="357" cy="174"/>
            </a:xfrm>
            <a:prstGeom prst="rightArrow">
              <a:avLst>
                <a:gd name="adj1" fmla="val 50000"/>
                <a:gd name="adj2" fmla="val 51293"/>
              </a:avLst>
            </a:prstGeom>
            <a:solidFill>
              <a:srgbClr val="CCFFFF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6714" name="Text Box 42"/>
            <p:cNvSpPr txBox="1">
              <a:spLocks noChangeArrowheads="1"/>
            </p:cNvSpPr>
            <p:nvPr/>
          </p:nvSpPr>
          <p:spPr bwMode="auto">
            <a:xfrm>
              <a:off x="2193" y="3504"/>
              <a:ext cx="504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1600">
                  <a:solidFill>
                    <a:srgbClr val="B2B2B2"/>
                  </a:solidFill>
                  <a:latin typeface="楷体_GB2312" pitchFamily="49" charset="-122"/>
                  <a:ea typeface="楷体_GB2312" pitchFamily="49" charset="-122"/>
                </a:rPr>
                <a:t>(</a:t>
              </a:r>
              <a:r>
                <a:rPr lang="zh-CN" altLang="en-US" sz="1600">
                  <a:solidFill>
                    <a:srgbClr val="B2B2B2"/>
                  </a:solidFill>
                  <a:latin typeface="楷体_GB2312" pitchFamily="49" charset="-122"/>
                  <a:ea typeface="楷体_GB2312" pitchFamily="49" charset="-122"/>
                </a:rPr>
                <a:t>返回</a:t>
              </a:r>
              <a:r>
                <a:rPr lang="en-US" altLang="zh-CN" sz="1600">
                  <a:solidFill>
                    <a:srgbClr val="B2B2B2"/>
                  </a:solidFill>
                  <a:latin typeface="楷体_GB2312" pitchFamily="49" charset="-122"/>
                  <a:ea typeface="楷体_GB2312" pitchFamily="49" charset="-122"/>
                </a:rPr>
                <a:t>)</a:t>
              </a:r>
              <a:endParaRPr lang="en-US" altLang="zh-CN" sz="1600">
                <a:solidFill>
                  <a:srgbClr val="B2B2B2"/>
                </a:solidFill>
                <a:ea typeface="楷体_GB2312" pitchFamily="49" charset="-122"/>
              </a:endParaRPr>
            </a:p>
          </p:txBody>
        </p:sp>
      </p:grpSp>
      <p:pic>
        <p:nvPicPr>
          <p:cNvPr id="156715" name="Picture 43" descr="xsf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6716" name="Picture 44" descr="xsf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566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7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7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7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67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67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67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67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67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67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67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67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67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67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67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8" presetID="63" presetClass="path" presetSubtype="0" repeatCount="indefinite" accel="50000" decel="50000" autoRev="1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3.33333E-6 3.33333E-6 L 0.04166 3.33333E-6 " pathEditMode="relative" rAng="0" ptsTypes="AA">
                                      <p:cBhvr>
                                        <p:cTn id="29" dur="1000" fill="hold"/>
                                        <p:tgtEl>
                                          <p:spTgt spid="1567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74" name="Picture 6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75" name="Picture 6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76" name="Picture 6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77" name="Picture 6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78" name="Picture 7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79" name="Picture 7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80" name="Picture 7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81" name="Picture 73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82" name="Picture 7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83" name="Picture 7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84" name="Picture 7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85" name="Picture 77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86" name="Picture 7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87" name="Picture 7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88" name="Picture 8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89" name="Picture 8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90" name="Picture 8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91" name="Picture 8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92" name="Picture 8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536575" y="530225"/>
            <a:ext cx="24431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 sz="2800">
                <a:solidFill>
                  <a:srgbClr val="000099"/>
                </a:solidFill>
              </a:rPr>
              <a:t>二、</a:t>
            </a:r>
            <a:r>
              <a:rPr lang="zh-CN" altLang="en-US" sz="2800">
                <a:solidFill>
                  <a:srgbClr val="000099"/>
                </a:solidFill>
              </a:rPr>
              <a:t>幂级数</a:t>
            </a:r>
          </a:p>
        </p:txBody>
      </p:sp>
      <p:sp>
        <p:nvSpPr>
          <p:cNvPr id="17413" name="Rectangle 5"/>
          <p:cNvSpPr>
            <a:spLocks noChangeArrowheads="1"/>
          </p:cNvSpPr>
          <p:nvPr/>
        </p:nvSpPr>
        <p:spPr bwMode="auto">
          <a:xfrm>
            <a:off x="534988" y="1155700"/>
            <a:ext cx="28289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en-US" altLang="zh-CN">
                <a:solidFill>
                  <a:srgbClr val="000099"/>
                </a:solidFill>
              </a:rPr>
              <a:t>1. </a:t>
            </a:r>
            <a:r>
              <a:rPr lang="zh-CN" altLang="en-US">
                <a:solidFill>
                  <a:srgbClr val="000099"/>
                </a:solidFill>
              </a:rPr>
              <a:t>幂级数的概念</a:t>
            </a:r>
            <a:endParaRPr kumimoji="1" lang="zh-CN" altLang="en-US">
              <a:solidFill>
                <a:srgbClr val="000099"/>
              </a:solidFill>
            </a:endParaRPr>
          </a:p>
        </p:txBody>
      </p:sp>
      <p:grpSp>
        <p:nvGrpSpPr>
          <p:cNvPr id="17468" name="Group 60"/>
          <p:cNvGrpSpPr>
            <a:grpSpLocks/>
          </p:cNvGrpSpPr>
          <p:nvPr/>
        </p:nvGrpSpPr>
        <p:grpSpPr bwMode="auto">
          <a:xfrm>
            <a:off x="1352550" y="3152775"/>
            <a:ext cx="3844925" cy="457200"/>
            <a:chOff x="852" y="1986"/>
            <a:chExt cx="2422" cy="288"/>
          </a:xfrm>
        </p:grpSpPr>
        <p:sp>
          <p:nvSpPr>
            <p:cNvPr id="17444" name="Rectangle 36"/>
            <p:cNvSpPr>
              <a:spLocks noChangeArrowheads="1"/>
            </p:cNvSpPr>
            <p:nvPr/>
          </p:nvSpPr>
          <p:spPr bwMode="auto">
            <a:xfrm>
              <a:off x="852" y="1986"/>
              <a:ext cx="242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/>
                <a:t>其中，        </a:t>
              </a:r>
              <a:r>
                <a:rPr lang="zh-CN" altLang="en-US" baseline="30000"/>
                <a:t> </a:t>
              </a:r>
              <a:r>
                <a:rPr lang="zh-CN" altLang="en-US"/>
                <a:t>为复常数。</a:t>
              </a:r>
              <a:endParaRPr lang="en-US" altLang="zh-CN"/>
            </a:p>
          </p:txBody>
        </p:sp>
        <p:graphicFrame>
          <p:nvGraphicFramePr>
            <p:cNvPr id="17414" name="Object 6"/>
            <p:cNvGraphicFramePr>
              <a:graphicFrameLocks/>
            </p:cNvGraphicFramePr>
            <p:nvPr/>
          </p:nvGraphicFramePr>
          <p:xfrm>
            <a:off x="1463" y="2006"/>
            <a:ext cx="423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495" name="公式" r:id="rId4" imgW="672840" imgH="380880" progId="Equation.3">
                    <p:embed/>
                  </p:oleObj>
                </mc:Choice>
                <mc:Fallback>
                  <p:oleObj name="公式" r:id="rId4" imgW="672840" imgH="380880" progId="Equation.3">
                    <p:embed/>
                    <p:pic>
                      <p:nvPicPr>
                        <p:cNvPr id="0" name="Object 6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63" y="2006"/>
                          <a:ext cx="423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7466" name="Group 58"/>
          <p:cNvGrpSpPr>
            <a:grpSpLocks/>
          </p:cNvGrpSpPr>
          <p:nvPr/>
        </p:nvGrpSpPr>
        <p:grpSpPr bwMode="auto">
          <a:xfrm>
            <a:off x="536575" y="1704975"/>
            <a:ext cx="7383463" cy="461963"/>
            <a:chOff x="338" y="1074"/>
            <a:chExt cx="4651" cy="291"/>
          </a:xfrm>
        </p:grpSpPr>
        <p:sp>
          <p:nvSpPr>
            <p:cNvPr id="17415" name="Rectangle 7"/>
            <p:cNvSpPr>
              <a:spLocks noChangeArrowheads="1"/>
            </p:cNvSpPr>
            <p:nvPr/>
          </p:nvSpPr>
          <p:spPr bwMode="auto">
            <a:xfrm>
              <a:off x="338" y="1074"/>
              <a:ext cx="68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>
                  <a:solidFill>
                    <a:srgbClr val="0000FF"/>
                  </a:solidFill>
                </a:rPr>
                <a:t>定义</a:t>
              </a:r>
            </a:p>
          </p:txBody>
        </p:sp>
        <p:sp>
          <p:nvSpPr>
            <p:cNvPr id="17418" name="Rectangle 10"/>
            <p:cNvSpPr>
              <a:spLocks noChangeArrowheads="1"/>
            </p:cNvSpPr>
            <p:nvPr/>
          </p:nvSpPr>
          <p:spPr bwMode="auto">
            <a:xfrm>
              <a:off x="852" y="1077"/>
              <a:ext cx="413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r>
                <a:rPr kumimoji="1" lang="zh-CN" altLang="en-US">
                  <a:solidFill>
                    <a:schemeClr val="tx1"/>
                  </a:solidFill>
                </a:rPr>
                <a:t>称由下式给出的复变函数项级数为</a:t>
              </a:r>
              <a:r>
                <a:rPr kumimoji="1" lang="zh-CN" altLang="en-US" u="sng">
                  <a:solidFill>
                    <a:schemeClr val="folHlink"/>
                  </a:solidFill>
                  <a:ea typeface="楷体_GB2312" pitchFamily="49" charset="-122"/>
                </a:rPr>
                <a:t>幂级数</a:t>
              </a:r>
              <a:r>
                <a:rPr kumimoji="1" lang="zh-CN" altLang="en-US">
                  <a:solidFill>
                    <a:schemeClr val="tx1"/>
                  </a:solidFill>
                </a:rPr>
                <a:t>：</a:t>
              </a:r>
              <a:endParaRPr kumimoji="1" lang="en-US" altLang="zh-CN">
                <a:solidFill>
                  <a:schemeClr val="tx1"/>
                </a:solidFill>
              </a:endParaRPr>
            </a:p>
          </p:txBody>
        </p:sp>
      </p:grpSp>
      <p:grpSp>
        <p:nvGrpSpPr>
          <p:cNvPr id="17467" name="Group 59"/>
          <p:cNvGrpSpPr>
            <a:grpSpLocks/>
          </p:cNvGrpSpPr>
          <p:nvPr/>
        </p:nvGrpSpPr>
        <p:grpSpPr bwMode="auto">
          <a:xfrm>
            <a:off x="2025650" y="2243138"/>
            <a:ext cx="6813550" cy="774700"/>
            <a:chOff x="1276" y="1413"/>
            <a:chExt cx="4292" cy="488"/>
          </a:xfrm>
        </p:grpSpPr>
        <p:graphicFrame>
          <p:nvGraphicFramePr>
            <p:cNvPr id="17421" name="Object 13"/>
            <p:cNvGraphicFramePr>
              <a:graphicFrameLocks/>
            </p:cNvGraphicFramePr>
            <p:nvPr/>
          </p:nvGraphicFramePr>
          <p:xfrm>
            <a:off x="1276" y="1413"/>
            <a:ext cx="3632" cy="4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496" name="公式" r:id="rId6" imgW="5765760" imgH="774360" progId="Equation.3">
                    <p:embed/>
                  </p:oleObj>
                </mc:Choice>
                <mc:Fallback>
                  <p:oleObj name="公式" r:id="rId6" imgW="5765760" imgH="774360" progId="Equation.3">
                    <p:embed/>
                    <p:pic>
                      <p:nvPicPr>
                        <p:cNvPr id="0" name="Object 1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76" y="1413"/>
                          <a:ext cx="3632" cy="48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7448" name="Text Box 40"/>
            <p:cNvSpPr txBox="1">
              <a:spLocks noChangeArrowheads="1"/>
            </p:cNvSpPr>
            <p:nvPr/>
          </p:nvSpPr>
          <p:spPr bwMode="auto">
            <a:xfrm>
              <a:off x="5053" y="1500"/>
              <a:ext cx="51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zh-CN">
                  <a:solidFill>
                    <a:schemeClr val="hlink"/>
                  </a:solidFill>
                  <a:latin typeface="楷体_GB2312" pitchFamily="49" charset="-122"/>
                  <a:ea typeface="楷体_GB2312" pitchFamily="49" charset="-122"/>
                </a:rPr>
                <a:t>(</a:t>
              </a:r>
              <a:r>
                <a:rPr lang="en-US" altLang="zh-CN" sz="800" baseline="30000">
                  <a:solidFill>
                    <a:schemeClr val="hlink"/>
                  </a:solidFill>
                  <a:ea typeface="楷体_GB2312" pitchFamily="49" charset="-122"/>
                </a:rPr>
                <a:t> </a:t>
              </a:r>
              <a:r>
                <a:rPr lang="en-US" altLang="zh-CN">
                  <a:solidFill>
                    <a:schemeClr val="hlink"/>
                  </a:solidFill>
                  <a:latin typeface="楷体_GB2312" pitchFamily="49" charset="-122"/>
                  <a:ea typeface="楷体_GB2312" pitchFamily="49" charset="-122"/>
                </a:rPr>
                <a:t>I</a:t>
              </a:r>
              <a:r>
                <a:rPr lang="en-US" altLang="zh-CN" sz="800" baseline="30000">
                  <a:solidFill>
                    <a:schemeClr val="hlink"/>
                  </a:solidFill>
                  <a:ea typeface="楷体_GB2312" pitchFamily="49" charset="-122"/>
                </a:rPr>
                <a:t> </a:t>
              </a:r>
              <a:r>
                <a:rPr lang="en-US" altLang="zh-CN">
                  <a:solidFill>
                    <a:schemeClr val="hlink"/>
                  </a:solidFill>
                  <a:latin typeface="楷体_GB2312" pitchFamily="49" charset="-122"/>
                  <a:ea typeface="楷体_GB2312" pitchFamily="49" charset="-122"/>
                </a:rPr>
                <a:t>)</a:t>
              </a:r>
            </a:p>
          </p:txBody>
        </p:sp>
      </p:grpSp>
      <p:grpSp>
        <p:nvGrpSpPr>
          <p:cNvPr id="17469" name="Group 61"/>
          <p:cNvGrpSpPr>
            <a:grpSpLocks/>
          </p:cNvGrpSpPr>
          <p:nvPr/>
        </p:nvGrpSpPr>
        <p:grpSpPr bwMode="auto">
          <a:xfrm>
            <a:off x="4467225" y="3154363"/>
            <a:ext cx="3405188" cy="457200"/>
            <a:chOff x="2814" y="1987"/>
            <a:chExt cx="2145" cy="288"/>
          </a:xfrm>
        </p:grpSpPr>
        <p:sp>
          <p:nvSpPr>
            <p:cNvPr id="17450" name="Rectangle 42"/>
            <p:cNvSpPr>
              <a:spLocks noChangeArrowheads="1"/>
            </p:cNvSpPr>
            <p:nvPr/>
          </p:nvSpPr>
          <p:spPr bwMode="auto">
            <a:xfrm>
              <a:off x="2814" y="1987"/>
              <a:ext cx="214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/>
                <a:t>特别地，当         </a:t>
              </a:r>
              <a:r>
                <a:rPr lang="zh-CN" altLang="en-US" baseline="30000"/>
                <a:t> </a:t>
              </a:r>
              <a:r>
                <a:rPr lang="zh-CN" altLang="en-US"/>
                <a:t>时有</a:t>
              </a:r>
            </a:p>
          </p:txBody>
        </p:sp>
        <p:graphicFrame>
          <p:nvGraphicFramePr>
            <p:cNvPr id="17451" name="Object 43"/>
            <p:cNvGraphicFramePr>
              <a:graphicFrameLocks/>
            </p:cNvGraphicFramePr>
            <p:nvPr/>
          </p:nvGraphicFramePr>
          <p:xfrm>
            <a:off x="3861" y="2042"/>
            <a:ext cx="416" cy="1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497" name="公式" r:id="rId8" imgW="660240" imgH="279360" progId="Equation.3">
                    <p:embed/>
                  </p:oleObj>
                </mc:Choice>
                <mc:Fallback>
                  <p:oleObj name="公式" r:id="rId8" imgW="660240" imgH="279360" progId="Equation.3">
                    <p:embed/>
                    <p:pic>
                      <p:nvPicPr>
                        <p:cNvPr id="0" name="Object 4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61" y="2042"/>
                          <a:ext cx="416" cy="17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7471" name="Group 63"/>
          <p:cNvGrpSpPr>
            <a:grpSpLocks/>
          </p:cNvGrpSpPr>
          <p:nvPr/>
        </p:nvGrpSpPr>
        <p:grpSpPr bwMode="auto">
          <a:xfrm>
            <a:off x="536575" y="4733925"/>
            <a:ext cx="8382000" cy="485775"/>
            <a:chOff x="338" y="2982"/>
            <a:chExt cx="5280" cy="306"/>
          </a:xfrm>
        </p:grpSpPr>
        <p:sp>
          <p:nvSpPr>
            <p:cNvPr id="17446" name="Text Box 38"/>
            <p:cNvSpPr txBox="1">
              <a:spLocks noChangeArrowheads="1"/>
            </p:cNvSpPr>
            <p:nvPr/>
          </p:nvSpPr>
          <p:spPr bwMode="auto">
            <a:xfrm>
              <a:off x="2090" y="2995"/>
              <a:ext cx="74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zh-CN">
                  <a:solidFill>
                    <a:schemeClr val="hlink"/>
                  </a:solidFill>
                  <a:latin typeface="楷体_GB2312" pitchFamily="49" charset="-122"/>
                  <a:ea typeface="楷体_GB2312" pitchFamily="49" charset="-122"/>
                </a:rPr>
                <a:t>(Ⅱ)</a:t>
              </a:r>
            </a:p>
          </p:txBody>
        </p:sp>
        <p:sp>
          <p:nvSpPr>
            <p:cNvPr id="17453" name="Rectangle 45"/>
            <p:cNvSpPr>
              <a:spLocks noChangeArrowheads="1"/>
            </p:cNvSpPr>
            <p:nvPr/>
          </p:nvSpPr>
          <p:spPr bwMode="auto">
            <a:xfrm>
              <a:off x="338" y="2982"/>
              <a:ext cx="49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>
                  <a:solidFill>
                    <a:srgbClr val="FF0000"/>
                  </a:solidFill>
                </a:rPr>
                <a:t>注</a:t>
              </a:r>
            </a:p>
          </p:txBody>
        </p:sp>
        <p:sp>
          <p:nvSpPr>
            <p:cNvPr id="17454" name="Rectangle 46"/>
            <p:cNvSpPr>
              <a:spLocks noChangeArrowheads="1"/>
            </p:cNvSpPr>
            <p:nvPr/>
          </p:nvSpPr>
          <p:spPr bwMode="auto">
            <a:xfrm>
              <a:off x="660" y="3000"/>
              <a:ext cx="495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zh-CN"/>
                <a:t>(1) </a:t>
              </a:r>
              <a:r>
                <a:rPr lang="zh-CN" altLang="en-US"/>
                <a:t>下面主要是对        型幂级数进行讨论，所得到的结论</a:t>
              </a:r>
              <a:endParaRPr lang="zh-CN" altLang="en-US" i="1"/>
            </a:p>
          </p:txBody>
        </p:sp>
      </p:grpSp>
      <p:grpSp>
        <p:nvGrpSpPr>
          <p:cNvPr id="17470" name="Group 62"/>
          <p:cNvGrpSpPr>
            <a:grpSpLocks/>
          </p:cNvGrpSpPr>
          <p:nvPr/>
        </p:nvGrpSpPr>
        <p:grpSpPr bwMode="auto">
          <a:xfrm>
            <a:off x="2017713" y="3683000"/>
            <a:ext cx="6910387" cy="774700"/>
            <a:chOff x="1271" y="2320"/>
            <a:chExt cx="4353" cy="488"/>
          </a:xfrm>
        </p:grpSpPr>
        <p:graphicFrame>
          <p:nvGraphicFramePr>
            <p:cNvPr id="17416" name="Object 8"/>
            <p:cNvGraphicFramePr>
              <a:graphicFrameLocks/>
            </p:cNvGraphicFramePr>
            <p:nvPr/>
          </p:nvGraphicFramePr>
          <p:xfrm>
            <a:off x="1271" y="2320"/>
            <a:ext cx="2352" cy="4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498" name="公式" r:id="rId10" imgW="3733560" imgH="774360" progId="Equation.3">
                    <p:embed/>
                  </p:oleObj>
                </mc:Choice>
                <mc:Fallback>
                  <p:oleObj name="公式" r:id="rId10" imgW="3733560" imgH="774360" progId="Equation.3">
                    <p:embed/>
                    <p:pic>
                      <p:nvPicPr>
                        <p:cNvPr id="0" name="Object 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71" y="2320"/>
                          <a:ext cx="2352" cy="48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7456" name="Text Box 48"/>
            <p:cNvSpPr txBox="1">
              <a:spLocks noChangeArrowheads="1"/>
            </p:cNvSpPr>
            <p:nvPr/>
          </p:nvSpPr>
          <p:spPr bwMode="auto">
            <a:xfrm>
              <a:off x="5017" y="2412"/>
              <a:ext cx="60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zh-CN">
                  <a:solidFill>
                    <a:schemeClr val="hlink"/>
                  </a:solidFill>
                  <a:latin typeface="楷体_GB2312" pitchFamily="49" charset="-122"/>
                  <a:ea typeface="楷体_GB2312" pitchFamily="49" charset="-122"/>
                </a:rPr>
                <a:t>(Ⅱ)</a:t>
              </a:r>
            </a:p>
          </p:txBody>
        </p:sp>
      </p:grpSp>
      <p:grpSp>
        <p:nvGrpSpPr>
          <p:cNvPr id="17472" name="Group 64"/>
          <p:cNvGrpSpPr>
            <a:grpSpLocks/>
          </p:cNvGrpSpPr>
          <p:nvPr/>
        </p:nvGrpSpPr>
        <p:grpSpPr bwMode="auto">
          <a:xfrm>
            <a:off x="1485900" y="5276850"/>
            <a:ext cx="6407150" cy="485775"/>
            <a:chOff x="936" y="3324"/>
            <a:chExt cx="4036" cy="306"/>
          </a:xfrm>
        </p:grpSpPr>
        <p:sp>
          <p:nvSpPr>
            <p:cNvPr id="17458" name="Rectangle 50"/>
            <p:cNvSpPr>
              <a:spLocks noChangeArrowheads="1"/>
            </p:cNvSpPr>
            <p:nvPr/>
          </p:nvSpPr>
          <p:spPr bwMode="auto">
            <a:xfrm>
              <a:off x="936" y="3342"/>
              <a:ext cx="40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/>
                <a:t>只需将   换成            </a:t>
              </a:r>
              <a:r>
                <a:rPr lang="zh-CN" altLang="en-US" baseline="30000"/>
                <a:t> </a:t>
              </a:r>
              <a:r>
                <a:rPr lang="zh-CN" altLang="en-US"/>
                <a:t>即可应用到      型幂级数。</a:t>
              </a:r>
            </a:p>
          </p:txBody>
        </p:sp>
        <p:sp>
          <p:nvSpPr>
            <p:cNvPr id="17455" name="Text Box 47"/>
            <p:cNvSpPr txBox="1">
              <a:spLocks noChangeArrowheads="1"/>
            </p:cNvSpPr>
            <p:nvPr/>
          </p:nvSpPr>
          <p:spPr bwMode="auto">
            <a:xfrm>
              <a:off x="3606" y="3335"/>
              <a:ext cx="61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zh-CN">
                  <a:solidFill>
                    <a:schemeClr val="hlink"/>
                  </a:solidFill>
                  <a:latin typeface="楷体_GB2312" pitchFamily="49" charset="-122"/>
                  <a:ea typeface="楷体_GB2312" pitchFamily="49" charset="-122"/>
                </a:rPr>
                <a:t>(</a:t>
              </a:r>
              <a:r>
                <a:rPr lang="en-US" altLang="zh-CN" sz="800" baseline="30000">
                  <a:solidFill>
                    <a:schemeClr val="hlink"/>
                  </a:solidFill>
                  <a:ea typeface="楷体_GB2312" pitchFamily="49" charset="-122"/>
                </a:rPr>
                <a:t> </a:t>
              </a:r>
              <a:r>
                <a:rPr lang="en-US" altLang="zh-CN">
                  <a:solidFill>
                    <a:schemeClr val="hlink"/>
                  </a:solidFill>
                  <a:latin typeface="楷体_GB2312" pitchFamily="49" charset="-122"/>
                  <a:ea typeface="楷体_GB2312" pitchFamily="49" charset="-122"/>
                </a:rPr>
                <a:t>I</a:t>
              </a:r>
              <a:r>
                <a:rPr lang="en-US" altLang="zh-CN" sz="800" baseline="30000">
                  <a:solidFill>
                    <a:schemeClr val="hlink"/>
                  </a:solidFill>
                  <a:ea typeface="楷体_GB2312" pitchFamily="49" charset="-122"/>
                </a:rPr>
                <a:t> </a:t>
              </a:r>
              <a:r>
                <a:rPr lang="en-US" altLang="zh-CN">
                  <a:solidFill>
                    <a:schemeClr val="hlink"/>
                  </a:solidFill>
                  <a:latin typeface="楷体_GB2312" pitchFamily="49" charset="-122"/>
                  <a:ea typeface="楷体_GB2312" pitchFamily="49" charset="-122"/>
                </a:rPr>
                <a:t>)</a:t>
              </a:r>
            </a:p>
          </p:txBody>
        </p:sp>
        <p:graphicFrame>
          <p:nvGraphicFramePr>
            <p:cNvPr id="17460" name="Object 52"/>
            <p:cNvGraphicFramePr>
              <a:graphicFrameLocks/>
            </p:cNvGraphicFramePr>
            <p:nvPr/>
          </p:nvGraphicFramePr>
          <p:xfrm>
            <a:off x="2159" y="3392"/>
            <a:ext cx="520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499" name="公式" r:id="rId12" imgW="825480" imgH="342720" progId="Equation.3">
                    <p:embed/>
                  </p:oleObj>
                </mc:Choice>
                <mc:Fallback>
                  <p:oleObj name="公式" r:id="rId12" imgW="825480" imgH="342720" progId="Equation.3">
                    <p:embed/>
                    <p:pic>
                      <p:nvPicPr>
                        <p:cNvPr id="0" name="Object 5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9" y="3392"/>
                          <a:ext cx="520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7461" name="Rectangle 53"/>
            <p:cNvSpPr>
              <a:spLocks noChangeArrowheads="1"/>
            </p:cNvSpPr>
            <p:nvPr/>
          </p:nvSpPr>
          <p:spPr bwMode="auto">
            <a:xfrm>
              <a:off x="1554" y="3324"/>
              <a:ext cx="35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zh-CN" i="1"/>
                <a:t>z</a:t>
              </a:r>
              <a:endParaRPr lang="zh-CN" altLang="en-US" i="1"/>
            </a:p>
          </p:txBody>
        </p:sp>
      </p:grpSp>
      <p:grpSp>
        <p:nvGrpSpPr>
          <p:cNvPr id="17473" name="Group 65"/>
          <p:cNvGrpSpPr>
            <a:grpSpLocks/>
          </p:cNvGrpSpPr>
          <p:nvPr/>
        </p:nvGrpSpPr>
        <p:grpSpPr bwMode="auto">
          <a:xfrm>
            <a:off x="1046163" y="5924550"/>
            <a:ext cx="6229350" cy="465138"/>
            <a:chOff x="659" y="3732"/>
            <a:chExt cx="3924" cy="293"/>
          </a:xfrm>
        </p:grpSpPr>
        <p:sp>
          <p:nvSpPr>
            <p:cNvPr id="17462" name="Rectangle 54"/>
            <p:cNvSpPr>
              <a:spLocks noChangeArrowheads="1"/>
            </p:cNvSpPr>
            <p:nvPr/>
          </p:nvSpPr>
          <p:spPr bwMode="auto">
            <a:xfrm>
              <a:off x="659" y="3737"/>
              <a:ext cx="392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/>
                <a:t>(2) </a:t>
              </a:r>
              <a:r>
                <a:rPr lang="zh-CN" altLang="en-US"/>
                <a:t>对于        型幂级数，在         </a:t>
              </a:r>
              <a:r>
                <a:rPr lang="zh-CN" altLang="en-US" baseline="30000"/>
                <a:t> </a:t>
              </a:r>
              <a:r>
                <a:rPr lang="zh-CN" altLang="en-US"/>
                <a:t>点肯定收敛。</a:t>
              </a:r>
            </a:p>
          </p:txBody>
        </p:sp>
        <p:graphicFrame>
          <p:nvGraphicFramePr>
            <p:cNvPr id="17464" name="Object 56"/>
            <p:cNvGraphicFramePr>
              <a:graphicFrameLocks/>
            </p:cNvGraphicFramePr>
            <p:nvPr/>
          </p:nvGraphicFramePr>
          <p:xfrm>
            <a:off x="2958" y="3783"/>
            <a:ext cx="408" cy="1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500" name="公式" r:id="rId14" imgW="647640" imgH="291960" progId="Equation.3">
                    <p:embed/>
                  </p:oleObj>
                </mc:Choice>
                <mc:Fallback>
                  <p:oleObj name="公式" r:id="rId14" imgW="647640" imgH="291960" progId="Equation.3">
                    <p:embed/>
                    <p:pic>
                      <p:nvPicPr>
                        <p:cNvPr id="0" name="Object 5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58" y="3783"/>
                          <a:ext cx="408" cy="18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7465" name="Text Box 57"/>
            <p:cNvSpPr txBox="1">
              <a:spLocks noChangeArrowheads="1"/>
            </p:cNvSpPr>
            <p:nvPr/>
          </p:nvSpPr>
          <p:spPr bwMode="auto">
            <a:xfrm>
              <a:off x="1327" y="3732"/>
              <a:ext cx="72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zh-CN">
                  <a:solidFill>
                    <a:schemeClr val="hlink"/>
                  </a:solidFill>
                  <a:latin typeface="楷体_GB2312" pitchFamily="49" charset="-122"/>
                  <a:ea typeface="楷体_GB2312" pitchFamily="49" charset="-122"/>
                </a:rPr>
                <a:t>(Ⅱ)</a:t>
              </a:r>
            </a:p>
          </p:txBody>
        </p:sp>
      </p:grpSp>
      <p:pic>
        <p:nvPicPr>
          <p:cNvPr id="17493" name="Picture 85" descr="xsf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94" name="Picture 86" descr="xsf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7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17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17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17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17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17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17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000"/>
                                        <p:tgtEl>
                                          <p:spTgt spid="17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2" grpId="0"/>
      <p:bldP spid="174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814" name="Picture 6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815" name="Picture 6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816" name="Picture 6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817" name="Picture 6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818" name="Picture 6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819" name="Picture 6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820" name="Picture 6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821" name="Picture 69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822" name="Picture 7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823" name="Picture 7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824" name="Picture 7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825" name="Picture 7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826" name="Picture 7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827" name="Picture 7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828" name="Picture 7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829" name="Picture 7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830" name="Picture 7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831" name="Picture 7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832" name="Picture 8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4754" name="Rectangle 2"/>
          <p:cNvSpPr>
            <a:spLocks noChangeArrowheads="1"/>
          </p:cNvSpPr>
          <p:nvPr/>
        </p:nvSpPr>
        <p:spPr bwMode="auto">
          <a:xfrm>
            <a:off x="536575" y="530225"/>
            <a:ext cx="25415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 sz="2800">
                <a:solidFill>
                  <a:srgbClr val="000099"/>
                </a:solidFill>
              </a:rPr>
              <a:t>二、</a:t>
            </a:r>
            <a:r>
              <a:rPr lang="zh-CN" altLang="en-US" sz="2800">
                <a:solidFill>
                  <a:srgbClr val="000099"/>
                </a:solidFill>
              </a:rPr>
              <a:t>幂级数</a:t>
            </a:r>
          </a:p>
        </p:txBody>
      </p:sp>
      <p:sp>
        <p:nvSpPr>
          <p:cNvPr id="74755" name="Rectangle 3"/>
          <p:cNvSpPr>
            <a:spLocks noChangeArrowheads="1"/>
          </p:cNvSpPr>
          <p:nvPr/>
        </p:nvSpPr>
        <p:spPr bwMode="auto">
          <a:xfrm>
            <a:off x="534988" y="1155700"/>
            <a:ext cx="35496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en-US" altLang="zh-CN">
                <a:solidFill>
                  <a:srgbClr val="000099"/>
                </a:solidFill>
              </a:rPr>
              <a:t>2. </a:t>
            </a:r>
            <a:r>
              <a:rPr lang="zh-CN" altLang="en-US">
                <a:solidFill>
                  <a:srgbClr val="000099"/>
                </a:solidFill>
              </a:rPr>
              <a:t>阿贝尔</a:t>
            </a:r>
            <a:r>
              <a:rPr lang="zh-CN" altLang="en-US" baseline="30000">
                <a:solidFill>
                  <a:srgbClr val="000099"/>
                </a:solidFill>
              </a:rPr>
              <a:t> </a:t>
            </a:r>
            <a:r>
              <a:rPr lang="en-US" altLang="zh-CN">
                <a:solidFill>
                  <a:srgbClr val="000099"/>
                </a:solidFill>
              </a:rPr>
              <a:t>(</a:t>
            </a:r>
            <a:r>
              <a:rPr lang="en-US" altLang="zh-CN" sz="2000" baseline="-25000">
                <a:solidFill>
                  <a:srgbClr val="000099"/>
                </a:solidFill>
              </a:rPr>
              <a:t> </a:t>
            </a:r>
            <a:r>
              <a:rPr lang="en-US" altLang="zh-CN">
                <a:solidFill>
                  <a:srgbClr val="000099"/>
                </a:solidFill>
              </a:rPr>
              <a:t>Abel</a:t>
            </a:r>
            <a:r>
              <a:rPr lang="en-US" altLang="zh-CN" sz="2000" baseline="-25000">
                <a:solidFill>
                  <a:srgbClr val="000099"/>
                </a:solidFill>
              </a:rPr>
              <a:t> </a:t>
            </a:r>
            <a:r>
              <a:rPr lang="en-US" altLang="zh-CN">
                <a:solidFill>
                  <a:srgbClr val="000099"/>
                </a:solidFill>
              </a:rPr>
              <a:t>)</a:t>
            </a:r>
            <a:r>
              <a:rPr lang="en-US" altLang="zh-CN" baseline="30000">
                <a:solidFill>
                  <a:srgbClr val="000099"/>
                </a:solidFill>
              </a:rPr>
              <a:t> </a:t>
            </a:r>
            <a:r>
              <a:rPr lang="zh-CN" altLang="en-US">
                <a:solidFill>
                  <a:srgbClr val="000099"/>
                </a:solidFill>
              </a:rPr>
              <a:t>定理</a:t>
            </a:r>
          </a:p>
        </p:txBody>
      </p:sp>
      <p:grpSp>
        <p:nvGrpSpPr>
          <p:cNvPr id="74807" name="Group 55"/>
          <p:cNvGrpSpPr>
            <a:grpSpLocks/>
          </p:cNvGrpSpPr>
          <p:nvPr/>
        </p:nvGrpSpPr>
        <p:grpSpPr bwMode="auto">
          <a:xfrm>
            <a:off x="1349375" y="2254250"/>
            <a:ext cx="7794625" cy="457200"/>
            <a:chOff x="850" y="1420"/>
            <a:chExt cx="4910" cy="288"/>
          </a:xfrm>
        </p:grpSpPr>
        <p:sp>
          <p:nvSpPr>
            <p:cNvPr id="74757" name="Rectangle 5"/>
            <p:cNvSpPr>
              <a:spLocks noChangeArrowheads="1"/>
            </p:cNvSpPr>
            <p:nvPr/>
          </p:nvSpPr>
          <p:spPr bwMode="auto">
            <a:xfrm>
              <a:off x="850" y="1420"/>
              <a:ext cx="491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en-US" altLang="zh-CN">
                  <a:solidFill>
                    <a:schemeClr val="tx1"/>
                  </a:solidFill>
                </a:rPr>
                <a:t>(1) </a:t>
              </a:r>
              <a:r>
                <a:rPr kumimoji="1" lang="zh-CN" altLang="en-US">
                  <a:solidFill>
                    <a:schemeClr val="tx1"/>
                  </a:solidFill>
                </a:rPr>
                <a:t>如果级数在     点收敛，则它在              </a:t>
              </a:r>
              <a:r>
                <a:rPr kumimoji="1" lang="zh-CN" altLang="en-US" baseline="-25000">
                  <a:solidFill>
                    <a:schemeClr val="tx1"/>
                  </a:solidFill>
                </a:rPr>
                <a:t>  </a:t>
              </a:r>
              <a:r>
                <a:rPr kumimoji="1" lang="zh-CN" altLang="en-US">
                  <a:solidFill>
                    <a:schemeClr val="tx1"/>
                  </a:solidFill>
                </a:rPr>
                <a:t>上</a:t>
              </a:r>
              <a:r>
                <a:rPr kumimoji="1" lang="zh-CN" altLang="en-US">
                  <a:solidFill>
                    <a:srgbClr val="FF0000"/>
                  </a:solidFill>
                </a:rPr>
                <a:t>绝对收敛</a:t>
              </a:r>
              <a:r>
                <a:rPr kumimoji="1" lang="zh-CN" altLang="en-US"/>
                <a:t>；</a:t>
              </a:r>
            </a:p>
          </p:txBody>
        </p:sp>
        <p:graphicFrame>
          <p:nvGraphicFramePr>
            <p:cNvPr id="74758" name="Object 6"/>
            <p:cNvGraphicFramePr>
              <a:graphicFrameLocks/>
            </p:cNvGraphicFramePr>
            <p:nvPr/>
          </p:nvGraphicFramePr>
          <p:xfrm>
            <a:off x="2174" y="1441"/>
            <a:ext cx="176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4846" name="公式" r:id="rId4" imgW="279360" imgH="380880" progId="Equation.3">
                    <p:embed/>
                  </p:oleObj>
                </mc:Choice>
                <mc:Fallback>
                  <p:oleObj name="公式" r:id="rId4" imgW="279360" imgH="380880" progId="Equation.3">
                    <p:embed/>
                    <p:pic>
                      <p:nvPicPr>
                        <p:cNvPr id="0" name="Object 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74" y="1441"/>
                          <a:ext cx="176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4760" name="Object 8"/>
            <p:cNvGraphicFramePr>
              <a:graphicFrameLocks/>
            </p:cNvGraphicFramePr>
            <p:nvPr/>
          </p:nvGraphicFramePr>
          <p:xfrm>
            <a:off x="3778" y="1447"/>
            <a:ext cx="664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4847" name="公式" r:id="rId6" imgW="1054080" imgH="380880" progId="Equation.3">
                    <p:embed/>
                  </p:oleObj>
                </mc:Choice>
                <mc:Fallback>
                  <p:oleObj name="公式" r:id="rId6" imgW="1054080" imgH="380880" progId="Equation.3">
                    <p:embed/>
                    <p:pic>
                      <p:nvPicPr>
                        <p:cNvPr id="0" name="Object 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78" y="1447"/>
                          <a:ext cx="664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74806" name="Group 54"/>
          <p:cNvGrpSpPr>
            <a:grpSpLocks/>
          </p:cNvGrpSpPr>
          <p:nvPr/>
        </p:nvGrpSpPr>
        <p:grpSpPr bwMode="auto">
          <a:xfrm>
            <a:off x="536575" y="1552575"/>
            <a:ext cx="4521200" cy="825500"/>
            <a:chOff x="338" y="978"/>
            <a:chExt cx="2848" cy="520"/>
          </a:xfrm>
        </p:grpSpPr>
        <p:sp>
          <p:nvSpPr>
            <p:cNvPr id="74766" name="Rectangle 14"/>
            <p:cNvSpPr>
              <a:spLocks noChangeArrowheads="1"/>
            </p:cNvSpPr>
            <p:nvPr/>
          </p:nvSpPr>
          <p:spPr bwMode="auto">
            <a:xfrm>
              <a:off x="854" y="1093"/>
              <a:ext cx="233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>
                  <a:solidFill>
                    <a:schemeClr val="tx1"/>
                  </a:solidFill>
                </a:rPr>
                <a:t>对于幂级数             ，有</a:t>
              </a:r>
            </a:p>
          </p:txBody>
        </p:sp>
        <p:sp>
          <p:nvSpPr>
            <p:cNvPr id="74763" name="Rectangle 11"/>
            <p:cNvSpPr>
              <a:spLocks noChangeArrowheads="1"/>
            </p:cNvSpPr>
            <p:nvPr/>
          </p:nvSpPr>
          <p:spPr bwMode="auto">
            <a:xfrm>
              <a:off x="338" y="1074"/>
              <a:ext cx="82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>
                  <a:solidFill>
                    <a:srgbClr val="0000FF"/>
                  </a:solidFill>
                </a:rPr>
                <a:t>定理</a:t>
              </a:r>
              <a:endParaRPr kumimoji="1" lang="en-US" altLang="zh-CN">
                <a:solidFill>
                  <a:srgbClr val="0000FF"/>
                </a:solidFill>
              </a:endParaRPr>
            </a:p>
          </p:txBody>
        </p:sp>
        <p:graphicFrame>
          <p:nvGraphicFramePr>
            <p:cNvPr id="74765" name="Object 13"/>
            <p:cNvGraphicFramePr>
              <a:graphicFrameLocks/>
            </p:cNvGraphicFramePr>
            <p:nvPr/>
          </p:nvGraphicFramePr>
          <p:xfrm>
            <a:off x="1907" y="978"/>
            <a:ext cx="601" cy="5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4848" name="公式" r:id="rId8" imgW="952200" imgH="825480" progId="Equation.3">
                    <p:embed/>
                  </p:oleObj>
                </mc:Choice>
                <mc:Fallback>
                  <p:oleObj name="公式" r:id="rId8" imgW="952200" imgH="825480" progId="Equation.3">
                    <p:embed/>
                    <p:pic>
                      <p:nvPicPr>
                        <p:cNvPr id="0" name="Object 1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07" y="978"/>
                          <a:ext cx="601" cy="52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74808" name="Group 56"/>
          <p:cNvGrpSpPr>
            <a:grpSpLocks/>
          </p:cNvGrpSpPr>
          <p:nvPr/>
        </p:nvGrpSpPr>
        <p:grpSpPr bwMode="auto">
          <a:xfrm>
            <a:off x="1349375" y="2795588"/>
            <a:ext cx="7464425" cy="457200"/>
            <a:chOff x="850" y="1761"/>
            <a:chExt cx="4702" cy="288"/>
          </a:xfrm>
        </p:grpSpPr>
        <p:sp>
          <p:nvSpPr>
            <p:cNvPr id="74767" name="Rectangle 15"/>
            <p:cNvSpPr>
              <a:spLocks noChangeArrowheads="1"/>
            </p:cNvSpPr>
            <p:nvPr/>
          </p:nvSpPr>
          <p:spPr bwMode="auto">
            <a:xfrm>
              <a:off x="850" y="1761"/>
              <a:ext cx="470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en-US" altLang="zh-CN">
                  <a:solidFill>
                    <a:schemeClr val="tx1"/>
                  </a:solidFill>
                </a:rPr>
                <a:t>(2) </a:t>
              </a:r>
              <a:r>
                <a:rPr kumimoji="1" lang="zh-CN" altLang="en-US">
                  <a:solidFill>
                    <a:schemeClr val="tx1"/>
                  </a:solidFill>
                </a:rPr>
                <a:t>如果级数在     点发散，则它在              </a:t>
              </a:r>
              <a:r>
                <a:rPr kumimoji="1" lang="zh-CN" altLang="en-US" baseline="-25000">
                  <a:solidFill>
                    <a:schemeClr val="tx1"/>
                  </a:solidFill>
                </a:rPr>
                <a:t>  </a:t>
              </a:r>
              <a:r>
                <a:rPr kumimoji="1" lang="zh-CN" altLang="en-US">
                  <a:solidFill>
                    <a:schemeClr val="tx1"/>
                  </a:solidFill>
                </a:rPr>
                <a:t>上</a:t>
              </a:r>
              <a:r>
                <a:rPr kumimoji="1" lang="zh-CN" altLang="en-US"/>
                <a:t>发散。</a:t>
              </a:r>
            </a:p>
          </p:txBody>
        </p:sp>
        <p:graphicFrame>
          <p:nvGraphicFramePr>
            <p:cNvPr id="74768" name="Object 16"/>
            <p:cNvGraphicFramePr>
              <a:graphicFrameLocks/>
            </p:cNvGraphicFramePr>
            <p:nvPr/>
          </p:nvGraphicFramePr>
          <p:xfrm>
            <a:off x="2178" y="1786"/>
            <a:ext cx="168" cy="2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4849" name="公式" r:id="rId10" imgW="266400" imgH="368280" progId="Equation.3">
                    <p:embed/>
                  </p:oleObj>
                </mc:Choice>
                <mc:Fallback>
                  <p:oleObj name="公式" r:id="rId10" imgW="266400" imgH="368280" progId="Equation.3">
                    <p:embed/>
                    <p:pic>
                      <p:nvPicPr>
                        <p:cNvPr id="0" name="Object 1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78" y="1786"/>
                          <a:ext cx="168" cy="23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4769" name="Object 17"/>
            <p:cNvGraphicFramePr>
              <a:graphicFrameLocks/>
            </p:cNvGraphicFramePr>
            <p:nvPr/>
          </p:nvGraphicFramePr>
          <p:xfrm>
            <a:off x="3782" y="1792"/>
            <a:ext cx="656" cy="2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4850" name="公式" r:id="rId12" imgW="1041120" imgH="368280" progId="Equation.3">
                    <p:embed/>
                  </p:oleObj>
                </mc:Choice>
                <mc:Fallback>
                  <p:oleObj name="公式" r:id="rId12" imgW="1041120" imgH="368280" progId="Equation.3">
                    <p:embed/>
                    <p:pic>
                      <p:nvPicPr>
                        <p:cNvPr id="0" name="Object 1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82" y="1792"/>
                          <a:ext cx="656" cy="23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74810" name="Group 58"/>
          <p:cNvGrpSpPr>
            <a:grpSpLocks/>
          </p:cNvGrpSpPr>
          <p:nvPr/>
        </p:nvGrpSpPr>
        <p:grpSpPr bwMode="auto">
          <a:xfrm>
            <a:off x="1771650" y="4110038"/>
            <a:ext cx="5329238" cy="482600"/>
            <a:chOff x="1116" y="2589"/>
            <a:chExt cx="3357" cy="304"/>
          </a:xfrm>
        </p:grpSpPr>
        <p:sp>
          <p:nvSpPr>
            <p:cNvPr id="74773" name="Rectangle 21"/>
            <p:cNvSpPr>
              <a:spLocks noChangeArrowheads="1"/>
            </p:cNvSpPr>
            <p:nvPr/>
          </p:nvSpPr>
          <p:spPr bwMode="auto">
            <a:xfrm>
              <a:off x="1116" y="2605"/>
              <a:ext cx="264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/>
                <a:t>则存在</a:t>
              </a:r>
              <a:r>
                <a:rPr lang="zh-CN" altLang="en-US" baseline="-25000"/>
                <a:t> </a:t>
              </a:r>
              <a:r>
                <a:rPr lang="en-US" altLang="zh-CN" i="1"/>
                <a:t>M</a:t>
              </a:r>
              <a:r>
                <a:rPr lang="zh-CN" altLang="en-US"/>
                <a:t>，使对所有的</a:t>
              </a:r>
              <a:r>
                <a:rPr lang="zh-CN" altLang="en-US" baseline="30000"/>
                <a:t> </a:t>
              </a:r>
              <a:r>
                <a:rPr lang="en-US" altLang="zh-CN" i="1"/>
                <a:t>n</a:t>
              </a:r>
              <a:r>
                <a:rPr lang="en-US" altLang="zh-CN" i="1" baseline="-25000"/>
                <a:t> </a:t>
              </a:r>
              <a:r>
                <a:rPr lang="zh-CN" altLang="en-US"/>
                <a:t>有</a:t>
              </a:r>
            </a:p>
          </p:txBody>
        </p:sp>
        <p:graphicFrame>
          <p:nvGraphicFramePr>
            <p:cNvPr id="74778" name="Object 26"/>
            <p:cNvGraphicFramePr>
              <a:graphicFrameLocks/>
            </p:cNvGraphicFramePr>
            <p:nvPr/>
          </p:nvGraphicFramePr>
          <p:xfrm>
            <a:off x="3545" y="2589"/>
            <a:ext cx="928" cy="2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4851" name="公式" r:id="rId14" imgW="1473120" imgH="444240" progId="Equation.3">
                    <p:embed/>
                  </p:oleObj>
                </mc:Choice>
                <mc:Fallback>
                  <p:oleObj name="公式" r:id="rId14" imgW="1473120" imgH="444240" progId="Equation.3">
                    <p:embed/>
                    <p:pic>
                      <p:nvPicPr>
                        <p:cNvPr id="0" name="Object 2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45" y="2589"/>
                          <a:ext cx="928" cy="28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74813" name="Group 61"/>
          <p:cNvGrpSpPr>
            <a:grpSpLocks/>
          </p:cNvGrpSpPr>
          <p:nvPr/>
        </p:nvGrpSpPr>
        <p:grpSpPr bwMode="auto">
          <a:xfrm>
            <a:off x="4679950" y="5599113"/>
            <a:ext cx="4268788" cy="773112"/>
            <a:chOff x="2948" y="3527"/>
            <a:chExt cx="2689" cy="487"/>
          </a:xfrm>
        </p:grpSpPr>
        <p:sp>
          <p:nvSpPr>
            <p:cNvPr id="74804" name="Rectangle 52"/>
            <p:cNvSpPr>
              <a:spLocks noChangeArrowheads="1"/>
            </p:cNvSpPr>
            <p:nvPr/>
          </p:nvSpPr>
          <p:spPr bwMode="auto">
            <a:xfrm>
              <a:off x="2948" y="3637"/>
              <a:ext cx="268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/>
                <a:t>即得                                收敛。</a:t>
              </a:r>
            </a:p>
          </p:txBody>
        </p:sp>
        <p:graphicFrame>
          <p:nvGraphicFramePr>
            <p:cNvPr id="74779" name="Object 27"/>
            <p:cNvGraphicFramePr>
              <a:graphicFrameLocks/>
            </p:cNvGraphicFramePr>
            <p:nvPr/>
          </p:nvGraphicFramePr>
          <p:xfrm>
            <a:off x="4329" y="3533"/>
            <a:ext cx="561" cy="45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4852" name="公式" r:id="rId16" imgW="990360" imgH="774360" progId="Equation.3">
                    <p:embed/>
                  </p:oleObj>
                </mc:Choice>
                <mc:Fallback>
                  <p:oleObj name="公式" r:id="rId16" imgW="990360" imgH="774360" progId="Equation.3">
                    <p:embed/>
                    <p:pic>
                      <p:nvPicPr>
                        <p:cNvPr id="0" name="Object 27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29" y="3533"/>
                          <a:ext cx="561" cy="45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4780" name="Object 28"/>
            <p:cNvGraphicFramePr>
              <a:graphicFrameLocks/>
            </p:cNvGraphicFramePr>
            <p:nvPr/>
          </p:nvGraphicFramePr>
          <p:xfrm>
            <a:off x="3428" y="3527"/>
            <a:ext cx="888" cy="4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4853" name="公式" r:id="rId18" imgW="1409400" imgH="774360" progId="Equation.3">
                    <p:embed/>
                  </p:oleObj>
                </mc:Choice>
                <mc:Fallback>
                  <p:oleObj name="公式" r:id="rId18" imgW="1409400" imgH="774360" progId="Equation.3">
                    <p:embed/>
                    <p:pic>
                      <p:nvPicPr>
                        <p:cNvPr id="0" name="Object 2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28" y="3527"/>
                          <a:ext cx="888" cy="48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74809" name="Group 57"/>
          <p:cNvGrpSpPr>
            <a:grpSpLocks/>
          </p:cNvGrpSpPr>
          <p:nvPr/>
        </p:nvGrpSpPr>
        <p:grpSpPr bwMode="auto">
          <a:xfrm>
            <a:off x="530225" y="3275013"/>
            <a:ext cx="5748338" cy="825500"/>
            <a:chOff x="334" y="2063"/>
            <a:chExt cx="3621" cy="520"/>
          </a:xfrm>
        </p:grpSpPr>
        <p:sp>
          <p:nvSpPr>
            <p:cNvPr id="74770" name="Rectangle 18"/>
            <p:cNvSpPr>
              <a:spLocks noChangeArrowheads="1"/>
            </p:cNvSpPr>
            <p:nvPr/>
          </p:nvSpPr>
          <p:spPr bwMode="auto">
            <a:xfrm>
              <a:off x="334" y="2170"/>
              <a:ext cx="78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r>
                <a:rPr kumimoji="1" lang="zh-CN" altLang="en-US">
                  <a:solidFill>
                    <a:srgbClr val="0000FF"/>
                  </a:solidFill>
                </a:rPr>
                <a:t>证明</a:t>
              </a:r>
            </a:p>
          </p:txBody>
        </p:sp>
        <p:sp>
          <p:nvSpPr>
            <p:cNvPr id="74772" name="Rectangle 20"/>
            <p:cNvSpPr>
              <a:spLocks noChangeArrowheads="1"/>
            </p:cNvSpPr>
            <p:nvPr/>
          </p:nvSpPr>
          <p:spPr bwMode="auto">
            <a:xfrm>
              <a:off x="846" y="2167"/>
              <a:ext cx="225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zh-CN"/>
                <a:t>(1) </a:t>
              </a:r>
              <a:r>
                <a:rPr lang="zh-CN" altLang="en-US"/>
                <a:t>由             收敛，有</a:t>
              </a:r>
            </a:p>
          </p:txBody>
        </p:sp>
        <p:graphicFrame>
          <p:nvGraphicFramePr>
            <p:cNvPr id="74776" name="Object 24"/>
            <p:cNvGraphicFramePr>
              <a:graphicFrameLocks/>
            </p:cNvGraphicFramePr>
            <p:nvPr/>
          </p:nvGraphicFramePr>
          <p:xfrm>
            <a:off x="2795" y="2161"/>
            <a:ext cx="1160" cy="36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4854" name="公式" r:id="rId20" imgW="1841400" imgH="571320" progId="Equation.3">
                    <p:embed/>
                  </p:oleObj>
                </mc:Choice>
                <mc:Fallback>
                  <p:oleObj name="公式" r:id="rId20" imgW="1841400" imgH="571320" progId="Equation.3">
                    <p:embed/>
                    <p:pic>
                      <p:nvPicPr>
                        <p:cNvPr id="0" name="Object 2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95" y="2161"/>
                          <a:ext cx="1160" cy="36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4781" name="Object 29"/>
            <p:cNvGraphicFramePr>
              <a:graphicFrameLocks/>
            </p:cNvGraphicFramePr>
            <p:nvPr/>
          </p:nvGraphicFramePr>
          <p:xfrm>
            <a:off x="1390" y="2063"/>
            <a:ext cx="601" cy="5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4855" name="公式" r:id="rId22" imgW="952200" imgH="825480" progId="Equation.3">
                    <p:embed/>
                  </p:oleObj>
                </mc:Choice>
                <mc:Fallback>
                  <p:oleObj name="公式" r:id="rId22" imgW="952200" imgH="825480" progId="Equation.3">
                    <p:embed/>
                    <p:pic>
                      <p:nvPicPr>
                        <p:cNvPr id="0" name="Object 2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90" y="2063"/>
                          <a:ext cx="601" cy="52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74811" name="Group 59"/>
          <p:cNvGrpSpPr>
            <a:grpSpLocks/>
          </p:cNvGrpSpPr>
          <p:nvPr/>
        </p:nvGrpSpPr>
        <p:grpSpPr bwMode="auto">
          <a:xfrm>
            <a:off x="2216150" y="4794250"/>
            <a:ext cx="6405563" cy="642938"/>
            <a:chOff x="1396" y="3020"/>
            <a:chExt cx="4035" cy="405"/>
          </a:xfrm>
        </p:grpSpPr>
        <p:graphicFrame>
          <p:nvGraphicFramePr>
            <p:cNvPr id="74771" name="Object 19"/>
            <p:cNvGraphicFramePr>
              <a:graphicFrameLocks/>
            </p:cNvGraphicFramePr>
            <p:nvPr/>
          </p:nvGraphicFramePr>
          <p:xfrm>
            <a:off x="1396" y="3054"/>
            <a:ext cx="1488" cy="2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4856" name="公式" r:id="rId24" imgW="2361960" imgH="444240" progId="Equation.3">
                    <p:embed/>
                  </p:oleObj>
                </mc:Choice>
                <mc:Fallback>
                  <p:oleObj name="公式" r:id="rId24" imgW="2361960" imgH="444240" progId="Equation.3">
                    <p:embed/>
                    <p:pic>
                      <p:nvPicPr>
                        <p:cNvPr id="0" name="Object 1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96" y="3054"/>
                          <a:ext cx="1488" cy="28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74788" name="Group 36"/>
            <p:cNvGrpSpPr>
              <a:grpSpLocks/>
            </p:cNvGrpSpPr>
            <p:nvPr/>
          </p:nvGrpSpPr>
          <p:grpSpPr bwMode="auto">
            <a:xfrm>
              <a:off x="2922" y="3020"/>
              <a:ext cx="410" cy="400"/>
              <a:chOff x="4674" y="2456"/>
              <a:chExt cx="410" cy="400"/>
            </a:xfrm>
          </p:grpSpPr>
          <p:graphicFrame>
            <p:nvGraphicFramePr>
              <p:cNvPr id="74782" name="Object 30"/>
              <p:cNvGraphicFramePr>
                <a:graphicFrameLocks/>
              </p:cNvGraphicFramePr>
              <p:nvPr/>
            </p:nvGraphicFramePr>
            <p:xfrm>
              <a:off x="4753" y="2489"/>
              <a:ext cx="112" cy="13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74857" name="公式" r:id="rId26" imgW="177480" imgH="215640" progId="Equation.3">
                      <p:embed/>
                    </p:oleObj>
                  </mc:Choice>
                  <mc:Fallback>
                    <p:oleObj name="公式" r:id="rId26" imgW="177480" imgH="215640" progId="Equation.3">
                      <p:embed/>
                      <p:pic>
                        <p:nvPicPr>
                          <p:cNvPr id="0" name="Object 30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2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753" y="2489"/>
                            <a:ext cx="112" cy="13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74783" name="Object 31"/>
              <p:cNvGraphicFramePr>
                <a:graphicFrameLocks/>
              </p:cNvGraphicFramePr>
              <p:nvPr/>
            </p:nvGraphicFramePr>
            <p:xfrm>
              <a:off x="4720" y="2616"/>
              <a:ext cx="176" cy="24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74858" name="公式" r:id="rId28" imgW="279360" imgH="380880" progId="Equation.3">
                      <p:embed/>
                    </p:oleObj>
                  </mc:Choice>
                  <mc:Fallback>
                    <p:oleObj name="公式" r:id="rId28" imgW="279360" imgH="380880" progId="Equation.3">
                      <p:embed/>
                      <p:pic>
                        <p:nvPicPr>
                          <p:cNvPr id="0" name="Object 31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2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720" y="2616"/>
                            <a:ext cx="176" cy="240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74784" name="Line 32"/>
              <p:cNvSpPr>
                <a:spLocks noChangeShapeType="1"/>
              </p:cNvSpPr>
              <p:nvPr/>
            </p:nvSpPr>
            <p:spPr bwMode="auto">
              <a:xfrm>
                <a:off x="4710" y="2652"/>
                <a:ext cx="20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4785" name="Line 33"/>
              <p:cNvSpPr>
                <a:spLocks noChangeShapeType="1"/>
              </p:cNvSpPr>
              <p:nvPr/>
            </p:nvSpPr>
            <p:spPr bwMode="auto">
              <a:xfrm>
                <a:off x="4674" y="2490"/>
                <a:ext cx="0" cy="34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4786" name="Line 34"/>
              <p:cNvSpPr>
                <a:spLocks noChangeShapeType="1"/>
              </p:cNvSpPr>
              <p:nvPr/>
            </p:nvSpPr>
            <p:spPr bwMode="auto">
              <a:xfrm>
                <a:off x="4955" y="2490"/>
                <a:ext cx="0" cy="34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graphicFrame>
            <p:nvGraphicFramePr>
              <p:cNvPr id="74787" name="Object 35"/>
              <p:cNvGraphicFramePr>
                <a:graphicFrameLocks/>
              </p:cNvGraphicFramePr>
              <p:nvPr/>
            </p:nvGraphicFramePr>
            <p:xfrm>
              <a:off x="4988" y="2456"/>
              <a:ext cx="96" cy="10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74859" name="公式" r:id="rId30" imgW="152280" imgH="164880" progId="Equation.3">
                      <p:embed/>
                    </p:oleObj>
                  </mc:Choice>
                  <mc:Fallback>
                    <p:oleObj name="公式" r:id="rId30" imgW="152280" imgH="164880" progId="Equation.3">
                      <p:embed/>
                      <p:pic>
                        <p:nvPicPr>
                          <p:cNvPr id="0" name="Object 35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31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988" y="2456"/>
                            <a:ext cx="96" cy="104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74803" name="Group 51"/>
            <p:cNvGrpSpPr>
              <a:grpSpLocks/>
            </p:cNvGrpSpPr>
            <p:nvPr/>
          </p:nvGrpSpPr>
          <p:grpSpPr bwMode="auto">
            <a:xfrm>
              <a:off x="4542" y="3058"/>
              <a:ext cx="604" cy="367"/>
              <a:chOff x="4644" y="2602"/>
              <a:chExt cx="604" cy="367"/>
            </a:xfrm>
          </p:grpSpPr>
          <p:graphicFrame>
            <p:nvGraphicFramePr>
              <p:cNvPr id="74777" name="Object 25"/>
              <p:cNvGraphicFramePr>
                <a:graphicFrameLocks/>
              </p:cNvGraphicFramePr>
              <p:nvPr/>
            </p:nvGraphicFramePr>
            <p:xfrm>
              <a:off x="4644" y="2704"/>
              <a:ext cx="280" cy="17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74860" name="公式" r:id="rId32" imgW="444240" imgH="279360" progId="Equation.3">
                      <p:embed/>
                    </p:oleObj>
                  </mc:Choice>
                  <mc:Fallback>
                    <p:oleObj name="公式" r:id="rId32" imgW="444240" imgH="279360" progId="Equation.3">
                      <p:embed/>
                      <p:pic>
                        <p:nvPicPr>
                          <p:cNvPr id="0" name="Object 25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33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644" y="2704"/>
                            <a:ext cx="280" cy="17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pSp>
            <p:nvGrpSpPr>
              <p:cNvPr id="74796" name="Group 44"/>
              <p:cNvGrpSpPr>
                <a:grpSpLocks/>
              </p:cNvGrpSpPr>
              <p:nvPr/>
            </p:nvGrpSpPr>
            <p:grpSpPr bwMode="auto">
              <a:xfrm>
                <a:off x="4967" y="2602"/>
                <a:ext cx="281" cy="367"/>
                <a:chOff x="4631" y="2668"/>
                <a:chExt cx="281" cy="367"/>
              </a:xfrm>
            </p:grpSpPr>
            <p:graphicFrame>
              <p:nvGraphicFramePr>
                <p:cNvPr id="74790" name="Object 38"/>
                <p:cNvGraphicFramePr>
                  <a:graphicFrameLocks/>
                </p:cNvGraphicFramePr>
                <p:nvPr/>
              </p:nvGraphicFramePr>
              <p:xfrm>
                <a:off x="4710" y="2668"/>
                <a:ext cx="112" cy="136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74861" name="公式" r:id="rId34" imgW="177480" imgH="215640" progId="Equation.3">
                        <p:embed/>
                      </p:oleObj>
                    </mc:Choice>
                    <mc:Fallback>
                      <p:oleObj name="公式" r:id="rId34" imgW="177480" imgH="215640" progId="Equation.3">
                        <p:embed/>
                        <p:pic>
                          <p:nvPicPr>
                            <p:cNvPr id="0" name="Object 38"/>
                            <p:cNvPicPr preferRelativeResize="0">
                              <a:picLocks noChangeArrowheads="1"/>
                            </p:cNvPicPr>
                            <p:nvPr/>
                          </p:nvPicPr>
                          <p:blipFill>
                            <a:blip r:embed="rId35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4710" y="2668"/>
                              <a:ext cx="112" cy="136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74791" name="Object 39"/>
                <p:cNvGraphicFramePr>
                  <a:graphicFrameLocks/>
                </p:cNvGraphicFramePr>
                <p:nvPr/>
              </p:nvGraphicFramePr>
              <p:xfrm>
                <a:off x="4677" y="2795"/>
                <a:ext cx="176" cy="24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74862" name="公式" r:id="rId36" imgW="279360" imgH="380880" progId="Equation.3">
                        <p:embed/>
                      </p:oleObj>
                    </mc:Choice>
                    <mc:Fallback>
                      <p:oleObj name="公式" r:id="rId36" imgW="279360" imgH="380880" progId="Equation.3">
                        <p:embed/>
                        <p:pic>
                          <p:nvPicPr>
                            <p:cNvPr id="0" name="Object 39"/>
                            <p:cNvPicPr preferRelativeResize="0">
                              <a:picLocks noChangeArrowheads="1"/>
                            </p:cNvPicPr>
                            <p:nvPr/>
                          </p:nvPicPr>
                          <p:blipFill>
                            <a:blip r:embed="rId37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4677" y="2795"/>
                              <a:ext cx="176" cy="240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74792" name="Line 40"/>
                <p:cNvSpPr>
                  <a:spLocks noChangeShapeType="1"/>
                </p:cNvSpPr>
                <p:nvPr/>
              </p:nvSpPr>
              <p:spPr bwMode="auto">
                <a:xfrm>
                  <a:off x="4667" y="2831"/>
                  <a:ext cx="204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4793" name="Line 41"/>
                <p:cNvSpPr>
                  <a:spLocks noChangeShapeType="1"/>
                </p:cNvSpPr>
                <p:nvPr/>
              </p:nvSpPr>
              <p:spPr bwMode="auto">
                <a:xfrm>
                  <a:off x="4631" y="2669"/>
                  <a:ext cx="0" cy="342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4794" name="Line 42"/>
                <p:cNvSpPr>
                  <a:spLocks noChangeShapeType="1"/>
                </p:cNvSpPr>
                <p:nvPr/>
              </p:nvSpPr>
              <p:spPr bwMode="auto">
                <a:xfrm>
                  <a:off x="4912" y="2669"/>
                  <a:ext cx="0" cy="342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</p:grpSp>
        <p:graphicFrame>
          <p:nvGraphicFramePr>
            <p:cNvPr id="74797" name="Object 45"/>
            <p:cNvGraphicFramePr>
              <a:graphicFrameLocks/>
            </p:cNvGraphicFramePr>
            <p:nvPr/>
          </p:nvGraphicFramePr>
          <p:xfrm>
            <a:off x="3362" y="3060"/>
            <a:ext cx="608" cy="2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4863" name="公式" r:id="rId38" imgW="965160" imgH="431640" progId="Equation.3">
                    <p:embed/>
                  </p:oleObj>
                </mc:Choice>
                <mc:Fallback>
                  <p:oleObj name="公式" r:id="rId38" imgW="965160" imgH="431640" progId="Equation.3">
                    <p:embed/>
                    <p:pic>
                      <p:nvPicPr>
                        <p:cNvPr id="0" name="Object 4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62" y="3060"/>
                          <a:ext cx="608" cy="27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4798" name="Rectangle 46"/>
            <p:cNvSpPr>
              <a:spLocks noChangeArrowheads="1"/>
            </p:cNvSpPr>
            <p:nvPr/>
          </p:nvSpPr>
          <p:spPr bwMode="auto">
            <a:xfrm>
              <a:off x="4064" y="3085"/>
              <a:ext cx="136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/>
                <a:t>其中              ，</a:t>
              </a:r>
            </a:p>
          </p:txBody>
        </p:sp>
      </p:grpSp>
      <p:grpSp>
        <p:nvGrpSpPr>
          <p:cNvPr id="74812" name="Group 60"/>
          <p:cNvGrpSpPr>
            <a:grpSpLocks/>
          </p:cNvGrpSpPr>
          <p:nvPr/>
        </p:nvGrpSpPr>
        <p:grpSpPr bwMode="auto">
          <a:xfrm>
            <a:off x="1774825" y="5773738"/>
            <a:ext cx="2843213" cy="457200"/>
            <a:chOff x="1118" y="3637"/>
            <a:chExt cx="1791" cy="288"/>
          </a:xfrm>
        </p:grpSpPr>
        <p:sp>
          <p:nvSpPr>
            <p:cNvPr id="74800" name="Rectangle 48"/>
            <p:cNvSpPr>
              <a:spLocks noChangeArrowheads="1"/>
            </p:cNvSpPr>
            <p:nvPr/>
          </p:nvSpPr>
          <p:spPr bwMode="auto">
            <a:xfrm>
              <a:off x="1118" y="3637"/>
              <a:ext cx="157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/>
                <a:t>当               时，</a:t>
              </a:r>
            </a:p>
          </p:txBody>
        </p:sp>
        <p:graphicFrame>
          <p:nvGraphicFramePr>
            <p:cNvPr id="74799" name="Object 47"/>
            <p:cNvGraphicFramePr>
              <a:graphicFrameLocks/>
            </p:cNvGraphicFramePr>
            <p:nvPr/>
          </p:nvGraphicFramePr>
          <p:xfrm>
            <a:off x="1401" y="3660"/>
            <a:ext cx="664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4864" name="公式" r:id="rId40" imgW="1054080" imgH="380880" progId="Equation.3">
                    <p:embed/>
                  </p:oleObj>
                </mc:Choice>
                <mc:Fallback>
                  <p:oleObj name="公式" r:id="rId40" imgW="1054080" imgH="380880" progId="Equation.3">
                    <p:embed/>
                    <p:pic>
                      <p:nvPicPr>
                        <p:cNvPr id="0" name="Object 4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01" y="3660"/>
                          <a:ext cx="664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4801" name="Object 49"/>
            <p:cNvGraphicFramePr>
              <a:graphicFrameLocks/>
            </p:cNvGraphicFramePr>
            <p:nvPr/>
          </p:nvGraphicFramePr>
          <p:xfrm>
            <a:off x="2445" y="3679"/>
            <a:ext cx="464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4865" name="公式" r:id="rId41" imgW="736560" imgH="342720" progId="Equation.3">
                    <p:embed/>
                  </p:oleObj>
                </mc:Choice>
                <mc:Fallback>
                  <p:oleObj name="公式" r:id="rId41" imgW="736560" imgH="342720" progId="Equation.3">
                    <p:embed/>
                    <p:pic>
                      <p:nvPicPr>
                        <p:cNvPr id="0" name="Object 4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4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45" y="3679"/>
                          <a:ext cx="464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74840" name="Group 88"/>
          <p:cNvGrpSpPr>
            <a:grpSpLocks/>
          </p:cNvGrpSpPr>
          <p:nvPr/>
        </p:nvGrpSpPr>
        <p:grpSpPr bwMode="auto">
          <a:xfrm>
            <a:off x="606425" y="2176463"/>
            <a:ext cx="788988" cy="1206500"/>
            <a:chOff x="382" y="1371"/>
            <a:chExt cx="497" cy="760"/>
          </a:xfrm>
        </p:grpSpPr>
        <p:grpSp>
          <p:nvGrpSpPr>
            <p:cNvPr id="74833" name="Group 81"/>
            <p:cNvGrpSpPr>
              <a:grpSpLocks/>
            </p:cNvGrpSpPr>
            <p:nvPr/>
          </p:nvGrpSpPr>
          <p:grpSpPr bwMode="auto">
            <a:xfrm>
              <a:off x="383" y="1371"/>
              <a:ext cx="496" cy="577"/>
              <a:chOff x="378" y="1780"/>
              <a:chExt cx="496" cy="577"/>
            </a:xfrm>
          </p:grpSpPr>
          <p:sp>
            <p:nvSpPr>
              <p:cNvPr id="74834" name="Rectangle 82"/>
              <p:cNvSpPr>
                <a:spLocks noChangeArrowheads="1"/>
              </p:cNvSpPr>
              <p:nvPr/>
            </p:nvSpPr>
            <p:spPr bwMode="auto">
              <a:xfrm>
                <a:off x="408" y="1806"/>
                <a:ext cx="348" cy="528"/>
              </a:xfrm>
              <a:prstGeom prst="rect">
                <a:avLst/>
              </a:prstGeom>
              <a:solidFill>
                <a:srgbClr val="FFDDDD"/>
              </a:solidFill>
              <a:ln w="9525">
                <a:solidFill>
                  <a:srgbClr val="69FFFF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74835" name="Rectangle 83"/>
              <p:cNvSpPr>
                <a:spLocks noChangeArrowheads="1"/>
              </p:cNvSpPr>
              <p:nvPr/>
            </p:nvSpPr>
            <p:spPr bwMode="auto">
              <a:xfrm>
                <a:off x="378" y="1780"/>
                <a:ext cx="496" cy="57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zh-CN" altLang="en-US" sz="1600">
                    <a:solidFill>
                      <a:srgbClr val="8443B9"/>
                    </a:solidFill>
                    <a:ea typeface="楷体_GB2312" pitchFamily="49" charset="-122"/>
                  </a:rPr>
                  <a:t> </a:t>
                </a:r>
                <a:r>
                  <a:rPr lang="en-US" altLang="zh-CN" sz="1800">
                    <a:solidFill>
                      <a:srgbClr val="8443B9"/>
                    </a:solidFill>
                    <a:ea typeface="楷体_GB2312" pitchFamily="49" charset="-122"/>
                  </a:rPr>
                  <a:t>P83</a:t>
                </a:r>
              </a:p>
              <a:p>
                <a:r>
                  <a:rPr lang="zh-CN" altLang="en-US" sz="1800">
                    <a:solidFill>
                      <a:srgbClr val="8443B9"/>
                    </a:solidFill>
                    <a:ea typeface="楷体_GB2312" pitchFamily="49" charset="-122"/>
                  </a:rPr>
                  <a:t>定理</a:t>
                </a:r>
              </a:p>
              <a:p>
                <a:r>
                  <a:rPr lang="zh-CN" altLang="en-US" sz="1800">
                    <a:solidFill>
                      <a:srgbClr val="8443B9"/>
                    </a:solidFill>
                    <a:ea typeface="楷体_GB2312" pitchFamily="49" charset="-122"/>
                  </a:rPr>
                  <a:t> </a:t>
                </a:r>
                <a:r>
                  <a:rPr lang="zh-CN" altLang="en-US" sz="1000">
                    <a:solidFill>
                      <a:srgbClr val="8443B9"/>
                    </a:solidFill>
                    <a:ea typeface="楷体_GB2312" pitchFamily="49" charset="-122"/>
                  </a:rPr>
                  <a:t> </a:t>
                </a:r>
                <a:r>
                  <a:rPr lang="en-US" altLang="zh-CN" sz="1800">
                    <a:solidFill>
                      <a:srgbClr val="8443B9"/>
                    </a:solidFill>
                    <a:ea typeface="楷体_GB2312" pitchFamily="49" charset="-122"/>
                  </a:rPr>
                  <a:t>4.5  </a:t>
                </a:r>
                <a:r>
                  <a:rPr lang="en-US" altLang="zh-CN" sz="1800">
                    <a:solidFill>
                      <a:srgbClr val="916399"/>
                    </a:solidFill>
                    <a:ea typeface="楷体_GB2312" pitchFamily="49" charset="-122"/>
                  </a:rPr>
                  <a:t>  </a:t>
                </a:r>
              </a:p>
            </p:txBody>
          </p:sp>
        </p:grpSp>
        <p:grpSp>
          <p:nvGrpSpPr>
            <p:cNvPr id="74836" name="Group 84"/>
            <p:cNvGrpSpPr>
              <a:grpSpLocks/>
            </p:cNvGrpSpPr>
            <p:nvPr/>
          </p:nvGrpSpPr>
          <p:grpSpPr bwMode="auto">
            <a:xfrm>
              <a:off x="382" y="1900"/>
              <a:ext cx="406" cy="231"/>
              <a:chOff x="2908" y="2356"/>
              <a:chExt cx="406" cy="231"/>
            </a:xfrm>
          </p:grpSpPr>
          <p:sp>
            <p:nvSpPr>
              <p:cNvPr id="74837" name="Rectangle 85"/>
              <p:cNvSpPr>
                <a:spLocks noChangeArrowheads="1"/>
              </p:cNvSpPr>
              <p:nvPr/>
            </p:nvSpPr>
            <p:spPr bwMode="auto">
              <a:xfrm>
                <a:off x="2938" y="2386"/>
                <a:ext cx="348" cy="186"/>
              </a:xfrm>
              <a:prstGeom prst="rect">
                <a:avLst/>
              </a:prstGeom>
              <a:solidFill>
                <a:srgbClr val="FFDDDD"/>
              </a:solidFill>
              <a:ln w="9525">
                <a:solidFill>
                  <a:srgbClr val="69FFFF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74838" name="Rectangle 86"/>
              <p:cNvSpPr>
                <a:spLocks noChangeArrowheads="1"/>
              </p:cNvSpPr>
              <p:nvPr/>
            </p:nvSpPr>
            <p:spPr bwMode="auto">
              <a:xfrm>
                <a:off x="2908" y="2356"/>
                <a:ext cx="40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zh-CN" altLang="en-US" sz="1800">
                    <a:solidFill>
                      <a:srgbClr val="8443B9"/>
                    </a:solidFill>
                    <a:ea typeface="楷体_GB2312" pitchFamily="49" charset="-122"/>
                  </a:rPr>
                  <a:t>推论</a:t>
                </a:r>
                <a:endParaRPr lang="en-US" altLang="zh-CN" sz="1800">
                  <a:solidFill>
                    <a:srgbClr val="916399"/>
                  </a:solidFill>
                  <a:ea typeface="楷体_GB2312" pitchFamily="49" charset="-122"/>
                </a:endParaRPr>
              </a:p>
            </p:txBody>
          </p:sp>
        </p:grpSp>
      </p:grpSp>
      <p:grpSp>
        <p:nvGrpSpPr>
          <p:cNvPr id="74841" name="Group 89"/>
          <p:cNvGrpSpPr>
            <a:grpSpLocks/>
          </p:cNvGrpSpPr>
          <p:nvPr/>
        </p:nvGrpSpPr>
        <p:grpSpPr bwMode="auto">
          <a:xfrm>
            <a:off x="3654425" y="1200150"/>
            <a:ext cx="2386013" cy="336550"/>
            <a:chOff x="1336" y="2838"/>
            <a:chExt cx="1503" cy="212"/>
          </a:xfrm>
        </p:grpSpPr>
        <p:sp>
          <p:nvSpPr>
            <p:cNvPr id="74842" name="AutoShape 90">
              <a:hlinkClick r:id="rId4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1336" y="2859"/>
              <a:ext cx="357" cy="174"/>
            </a:xfrm>
            <a:prstGeom prst="rightArrow">
              <a:avLst>
                <a:gd name="adj1" fmla="val 50000"/>
                <a:gd name="adj2" fmla="val 51293"/>
              </a:avLst>
            </a:prstGeom>
            <a:solidFill>
              <a:srgbClr val="CCFFFF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4843" name="Text Box 91"/>
            <p:cNvSpPr txBox="1">
              <a:spLocks noChangeArrowheads="1"/>
            </p:cNvSpPr>
            <p:nvPr/>
          </p:nvSpPr>
          <p:spPr bwMode="auto">
            <a:xfrm>
              <a:off x="1699" y="2838"/>
              <a:ext cx="1140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1600">
                  <a:solidFill>
                    <a:srgbClr val="B2B2B2"/>
                  </a:solidFill>
                  <a:latin typeface="楷体_GB2312" pitchFamily="49" charset="-122"/>
                  <a:ea typeface="楷体_GB2312" pitchFamily="49" charset="-122"/>
                </a:rPr>
                <a:t>(</a:t>
              </a:r>
              <a:r>
                <a:rPr lang="zh-CN" altLang="en-US" sz="1600">
                  <a:solidFill>
                    <a:srgbClr val="B2B2B2"/>
                  </a:solidFill>
                  <a:latin typeface="楷体_GB2312" pitchFamily="49" charset="-122"/>
                  <a:ea typeface="楷体_GB2312" pitchFamily="49" charset="-122"/>
                </a:rPr>
                <a:t>阿贝尔与伽罗华</a:t>
              </a:r>
              <a:r>
                <a:rPr lang="en-US" altLang="zh-CN" sz="1600">
                  <a:solidFill>
                    <a:srgbClr val="B2B2B2"/>
                  </a:solidFill>
                  <a:latin typeface="楷体_GB2312" pitchFamily="49" charset="-122"/>
                  <a:ea typeface="楷体_GB2312" pitchFamily="49" charset="-122"/>
                </a:rPr>
                <a:t>)</a:t>
              </a:r>
              <a:endParaRPr lang="en-US" altLang="zh-CN" sz="1600">
                <a:solidFill>
                  <a:srgbClr val="B2B2B2"/>
                </a:solidFill>
                <a:ea typeface="楷体_GB2312" pitchFamily="49" charset="-122"/>
              </a:endParaRPr>
            </a:p>
          </p:txBody>
        </p:sp>
      </p:grpSp>
      <p:pic>
        <p:nvPicPr>
          <p:cNvPr id="74844" name="Picture 92" descr="xsf"/>
          <p:cNvPicPr>
            <a:picLocks noChangeAspect="1" noChangeArrowheads="1"/>
          </p:cNvPicPr>
          <p:nvPr/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845" name="Picture 93" descr="xsf"/>
          <p:cNvPicPr>
            <a:picLocks noChangeAspect="1" noChangeArrowheads="1"/>
          </p:cNvPicPr>
          <p:nvPr/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47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63" presetClass="path" presetSubtype="0" repeatCount="indefinite" accel="50000" decel="50000" autoRev="1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4.44444E-6 3.7037E-7 L 0.04201 3.7037E-7 " pathEditMode="relative" rAng="0" ptsTypes="AA">
                                      <p:cBhvr>
                                        <p:cTn id="13" dur="1000" fill="hold"/>
                                        <p:tgtEl>
                                          <p:spTgt spid="748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0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748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748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748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748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748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748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748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748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1000"/>
                                        <p:tgtEl>
                                          <p:spTgt spid="748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5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252" name="Picture 6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6253" name="Picture 6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6254" name="Picture 6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6255" name="Picture 6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6256" name="Picture 6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6257" name="Picture 6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6258" name="Picture 6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6259" name="Picture 67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6260" name="Picture 6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6261" name="Picture 6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6262" name="Picture 7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6263" name="Picture 71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6264" name="Picture 7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6265" name="Picture 7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6266" name="Picture 7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6267" name="Picture 7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6268" name="Picture 7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6269" name="Picture 77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6270" name="Picture 7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6196" name="Rectangle 4"/>
          <p:cNvSpPr>
            <a:spLocks noChangeArrowheads="1"/>
          </p:cNvSpPr>
          <p:nvPr/>
        </p:nvSpPr>
        <p:spPr bwMode="auto">
          <a:xfrm>
            <a:off x="1355725" y="1735138"/>
            <a:ext cx="38084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>
                <a:solidFill>
                  <a:schemeClr val="tx1"/>
                </a:solidFill>
              </a:rPr>
              <a:t>对于幂级数             ，有</a:t>
            </a:r>
          </a:p>
        </p:txBody>
      </p:sp>
      <p:sp>
        <p:nvSpPr>
          <p:cNvPr id="136197" name="Rectangle 5"/>
          <p:cNvSpPr>
            <a:spLocks noChangeArrowheads="1"/>
          </p:cNvSpPr>
          <p:nvPr/>
        </p:nvSpPr>
        <p:spPr bwMode="auto">
          <a:xfrm>
            <a:off x="536575" y="530225"/>
            <a:ext cx="27225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 sz="2800">
                <a:solidFill>
                  <a:srgbClr val="000099"/>
                </a:solidFill>
              </a:rPr>
              <a:t>二、</a:t>
            </a:r>
            <a:r>
              <a:rPr lang="zh-CN" altLang="en-US" sz="2800">
                <a:solidFill>
                  <a:srgbClr val="000099"/>
                </a:solidFill>
              </a:rPr>
              <a:t>幂级数</a:t>
            </a:r>
          </a:p>
        </p:txBody>
      </p:sp>
      <p:sp>
        <p:nvSpPr>
          <p:cNvPr id="136198" name="Rectangle 6"/>
          <p:cNvSpPr>
            <a:spLocks noChangeArrowheads="1"/>
          </p:cNvSpPr>
          <p:nvPr/>
        </p:nvSpPr>
        <p:spPr bwMode="auto">
          <a:xfrm>
            <a:off x="534988" y="1155700"/>
            <a:ext cx="3656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en-US" altLang="zh-CN">
                <a:solidFill>
                  <a:srgbClr val="000099"/>
                </a:solidFill>
              </a:rPr>
              <a:t>2. </a:t>
            </a:r>
            <a:r>
              <a:rPr lang="zh-CN" altLang="en-US">
                <a:solidFill>
                  <a:srgbClr val="000099"/>
                </a:solidFill>
              </a:rPr>
              <a:t>阿贝尔</a:t>
            </a:r>
            <a:r>
              <a:rPr lang="zh-CN" altLang="en-US" baseline="30000">
                <a:solidFill>
                  <a:srgbClr val="000099"/>
                </a:solidFill>
              </a:rPr>
              <a:t> </a:t>
            </a:r>
            <a:r>
              <a:rPr lang="en-US" altLang="zh-CN">
                <a:solidFill>
                  <a:srgbClr val="000099"/>
                </a:solidFill>
              </a:rPr>
              <a:t>(</a:t>
            </a:r>
            <a:r>
              <a:rPr lang="en-US" altLang="zh-CN" sz="2000" baseline="-25000">
                <a:solidFill>
                  <a:srgbClr val="000099"/>
                </a:solidFill>
              </a:rPr>
              <a:t> </a:t>
            </a:r>
            <a:r>
              <a:rPr lang="en-US" altLang="zh-CN">
                <a:solidFill>
                  <a:srgbClr val="000099"/>
                </a:solidFill>
              </a:rPr>
              <a:t>Abel</a:t>
            </a:r>
            <a:r>
              <a:rPr lang="en-US" altLang="zh-CN" sz="2000" baseline="-25000">
                <a:solidFill>
                  <a:srgbClr val="000099"/>
                </a:solidFill>
              </a:rPr>
              <a:t> </a:t>
            </a:r>
            <a:r>
              <a:rPr lang="en-US" altLang="zh-CN">
                <a:solidFill>
                  <a:srgbClr val="000099"/>
                </a:solidFill>
              </a:rPr>
              <a:t>)</a:t>
            </a:r>
            <a:r>
              <a:rPr lang="en-US" altLang="zh-CN" baseline="30000">
                <a:solidFill>
                  <a:srgbClr val="000099"/>
                </a:solidFill>
              </a:rPr>
              <a:t> </a:t>
            </a:r>
            <a:r>
              <a:rPr lang="zh-CN" altLang="en-US">
                <a:solidFill>
                  <a:srgbClr val="000099"/>
                </a:solidFill>
              </a:rPr>
              <a:t>定理</a:t>
            </a:r>
          </a:p>
        </p:txBody>
      </p:sp>
      <p:sp>
        <p:nvSpPr>
          <p:cNvPr id="136199" name="Rectangle 7"/>
          <p:cNvSpPr>
            <a:spLocks noChangeArrowheads="1"/>
          </p:cNvSpPr>
          <p:nvPr/>
        </p:nvSpPr>
        <p:spPr bwMode="auto">
          <a:xfrm>
            <a:off x="1349375" y="2254250"/>
            <a:ext cx="77946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en-US" altLang="zh-CN">
                <a:solidFill>
                  <a:schemeClr val="tx1"/>
                </a:solidFill>
              </a:rPr>
              <a:t>(1) </a:t>
            </a:r>
            <a:r>
              <a:rPr kumimoji="1" lang="zh-CN" altLang="en-US">
                <a:solidFill>
                  <a:schemeClr val="tx1"/>
                </a:solidFill>
              </a:rPr>
              <a:t>如果级数在     点收敛，则它在              </a:t>
            </a:r>
            <a:r>
              <a:rPr kumimoji="1" lang="zh-CN" altLang="en-US" baseline="-25000">
                <a:solidFill>
                  <a:schemeClr val="tx1"/>
                </a:solidFill>
              </a:rPr>
              <a:t>  </a:t>
            </a:r>
            <a:r>
              <a:rPr kumimoji="1" lang="zh-CN" altLang="en-US">
                <a:solidFill>
                  <a:schemeClr val="tx1"/>
                </a:solidFill>
              </a:rPr>
              <a:t>上</a:t>
            </a:r>
            <a:r>
              <a:rPr kumimoji="1" lang="zh-CN" altLang="en-US"/>
              <a:t>绝对收敛；</a:t>
            </a:r>
          </a:p>
        </p:txBody>
      </p:sp>
      <p:graphicFrame>
        <p:nvGraphicFramePr>
          <p:cNvPr id="136200" name="Object 8"/>
          <p:cNvGraphicFramePr>
            <a:graphicFrameLocks/>
          </p:cNvGraphicFramePr>
          <p:nvPr/>
        </p:nvGraphicFramePr>
        <p:xfrm>
          <a:off x="3451225" y="2287588"/>
          <a:ext cx="2794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6273" name="公式" r:id="rId4" imgW="279360" imgH="380880" progId="Equation.3">
                  <p:embed/>
                </p:oleObj>
              </mc:Choice>
              <mc:Fallback>
                <p:oleObj name="公式" r:id="rId4" imgW="279360" imgH="380880" progId="Equation.3">
                  <p:embed/>
                  <p:pic>
                    <p:nvPicPr>
                      <p:cNvPr id="0" name="Object 8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51225" y="2287588"/>
                        <a:ext cx="279400" cy="381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6201" name="Object 9"/>
          <p:cNvGraphicFramePr>
            <a:graphicFrameLocks/>
          </p:cNvGraphicFramePr>
          <p:nvPr/>
        </p:nvGraphicFramePr>
        <p:xfrm>
          <a:off x="5997575" y="2297113"/>
          <a:ext cx="10541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6274" name="公式" r:id="rId6" imgW="1054080" imgH="380880" progId="Equation.3">
                  <p:embed/>
                </p:oleObj>
              </mc:Choice>
              <mc:Fallback>
                <p:oleObj name="公式" r:id="rId6" imgW="1054080" imgH="380880" progId="Equation.3">
                  <p:embed/>
                  <p:pic>
                    <p:nvPicPr>
                      <p:cNvPr id="0" name="Object 9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97575" y="2297113"/>
                        <a:ext cx="1054100" cy="381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6202" name="Rectangle 10"/>
          <p:cNvSpPr>
            <a:spLocks noChangeArrowheads="1"/>
          </p:cNvSpPr>
          <p:nvPr/>
        </p:nvSpPr>
        <p:spPr bwMode="auto">
          <a:xfrm>
            <a:off x="536575" y="1704975"/>
            <a:ext cx="15700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>
                <a:solidFill>
                  <a:srgbClr val="0000FF"/>
                </a:solidFill>
              </a:rPr>
              <a:t>定理</a:t>
            </a:r>
            <a:endParaRPr kumimoji="1" lang="en-US" altLang="zh-CN">
              <a:solidFill>
                <a:srgbClr val="0000FF"/>
              </a:solidFill>
            </a:endParaRPr>
          </a:p>
        </p:txBody>
      </p:sp>
      <p:graphicFrame>
        <p:nvGraphicFramePr>
          <p:cNvPr id="136203" name="Object 11"/>
          <p:cNvGraphicFramePr>
            <a:graphicFrameLocks/>
          </p:cNvGraphicFramePr>
          <p:nvPr/>
        </p:nvGraphicFramePr>
        <p:xfrm>
          <a:off x="3027363" y="1552575"/>
          <a:ext cx="954087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6275" name="公式" r:id="rId8" imgW="952200" imgH="825480" progId="Equation.3">
                  <p:embed/>
                </p:oleObj>
              </mc:Choice>
              <mc:Fallback>
                <p:oleObj name="公式" r:id="rId8" imgW="952200" imgH="825480" progId="Equation.3">
                  <p:embed/>
                  <p:pic>
                    <p:nvPicPr>
                      <p:cNvPr id="0" name="Object 1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27363" y="1552575"/>
                        <a:ext cx="954087" cy="825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6204" name="Rectangle 12"/>
          <p:cNvSpPr>
            <a:spLocks noChangeArrowheads="1"/>
          </p:cNvSpPr>
          <p:nvPr/>
        </p:nvSpPr>
        <p:spPr bwMode="auto">
          <a:xfrm>
            <a:off x="1349375" y="2795588"/>
            <a:ext cx="74961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en-US" altLang="zh-CN">
                <a:solidFill>
                  <a:schemeClr val="tx1"/>
                </a:solidFill>
              </a:rPr>
              <a:t>(2) </a:t>
            </a:r>
            <a:r>
              <a:rPr kumimoji="1" lang="zh-CN" altLang="en-US">
                <a:solidFill>
                  <a:schemeClr val="tx1"/>
                </a:solidFill>
              </a:rPr>
              <a:t>如果级数在     点发散，则它在              </a:t>
            </a:r>
            <a:r>
              <a:rPr kumimoji="1" lang="zh-CN" altLang="en-US" baseline="-25000">
                <a:solidFill>
                  <a:schemeClr val="tx1"/>
                </a:solidFill>
              </a:rPr>
              <a:t>  </a:t>
            </a:r>
            <a:r>
              <a:rPr kumimoji="1" lang="zh-CN" altLang="en-US">
                <a:solidFill>
                  <a:schemeClr val="tx1"/>
                </a:solidFill>
              </a:rPr>
              <a:t>上</a:t>
            </a:r>
            <a:r>
              <a:rPr kumimoji="1" lang="zh-CN" altLang="en-US"/>
              <a:t>发散。</a:t>
            </a:r>
          </a:p>
        </p:txBody>
      </p:sp>
      <p:graphicFrame>
        <p:nvGraphicFramePr>
          <p:cNvPr id="136205" name="Object 13"/>
          <p:cNvGraphicFramePr>
            <a:graphicFrameLocks/>
          </p:cNvGraphicFramePr>
          <p:nvPr/>
        </p:nvGraphicFramePr>
        <p:xfrm>
          <a:off x="3457575" y="2835275"/>
          <a:ext cx="26670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6276" name="公式" r:id="rId10" imgW="266400" imgH="368280" progId="Equation.3">
                  <p:embed/>
                </p:oleObj>
              </mc:Choice>
              <mc:Fallback>
                <p:oleObj name="公式" r:id="rId10" imgW="266400" imgH="368280" progId="Equation.3">
                  <p:embed/>
                  <p:pic>
                    <p:nvPicPr>
                      <p:cNvPr id="0" name="Object 13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57575" y="2835275"/>
                        <a:ext cx="266700" cy="368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6206" name="Object 14"/>
          <p:cNvGraphicFramePr>
            <a:graphicFrameLocks/>
          </p:cNvGraphicFramePr>
          <p:nvPr/>
        </p:nvGraphicFramePr>
        <p:xfrm>
          <a:off x="6003925" y="2844800"/>
          <a:ext cx="104140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6277" name="公式" r:id="rId12" imgW="1041120" imgH="368280" progId="Equation.3">
                  <p:embed/>
                </p:oleObj>
              </mc:Choice>
              <mc:Fallback>
                <p:oleObj name="公式" r:id="rId12" imgW="1041120" imgH="368280" progId="Equation.3">
                  <p:embed/>
                  <p:pic>
                    <p:nvPicPr>
                      <p:cNvPr id="0" name="Object 14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03925" y="2844800"/>
                        <a:ext cx="1041400" cy="368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6207" name="Rectangle 15"/>
          <p:cNvSpPr>
            <a:spLocks noChangeArrowheads="1"/>
          </p:cNvSpPr>
          <p:nvPr/>
        </p:nvSpPr>
        <p:spPr bwMode="auto">
          <a:xfrm>
            <a:off x="530225" y="3444875"/>
            <a:ext cx="10493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r>
              <a:rPr kumimoji="1" lang="zh-CN" altLang="en-US">
                <a:solidFill>
                  <a:srgbClr val="0000FF"/>
                </a:solidFill>
              </a:rPr>
              <a:t>证明</a:t>
            </a:r>
          </a:p>
        </p:txBody>
      </p:sp>
      <p:sp>
        <p:nvSpPr>
          <p:cNvPr id="136209" name="Rectangle 17"/>
          <p:cNvSpPr>
            <a:spLocks noChangeArrowheads="1"/>
          </p:cNvSpPr>
          <p:nvPr/>
        </p:nvSpPr>
        <p:spPr bwMode="auto">
          <a:xfrm>
            <a:off x="1343025" y="3440113"/>
            <a:ext cx="22828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/>
              <a:t>(2) </a:t>
            </a:r>
            <a:r>
              <a:rPr lang="zh-CN" altLang="en-US" u="sng">
                <a:solidFill>
                  <a:schemeClr val="hlink"/>
                </a:solidFill>
                <a:ea typeface="楷体_GB2312" pitchFamily="49" charset="-122"/>
              </a:rPr>
              <a:t>反证法</a:t>
            </a:r>
            <a:r>
              <a:rPr lang="zh-CN" altLang="en-US">
                <a:solidFill>
                  <a:schemeClr val="hlink"/>
                </a:solidFill>
                <a:ea typeface="楷体_GB2312" pitchFamily="49" charset="-122"/>
              </a:rPr>
              <a:t>：</a:t>
            </a:r>
          </a:p>
        </p:txBody>
      </p:sp>
      <p:sp>
        <p:nvSpPr>
          <p:cNvPr id="136235" name="Rectangle 43"/>
          <p:cNvSpPr>
            <a:spLocks noChangeArrowheads="1"/>
          </p:cNvSpPr>
          <p:nvPr/>
        </p:nvSpPr>
        <p:spPr bwMode="auto">
          <a:xfrm>
            <a:off x="5429250" y="5391150"/>
            <a:ext cx="2963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/>
              <a:t>与已知条件矛盾。</a:t>
            </a:r>
          </a:p>
        </p:txBody>
      </p:sp>
      <p:grpSp>
        <p:nvGrpSpPr>
          <p:cNvPr id="136248" name="Group 56"/>
          <p:cNvGrpSpPr>
            <a:grpSpLocks/>
          </p:cNvGrpSpPr>
          <p:nvPr/>
        </p:nvGrpSpPr>
        <p:grpSpPr bwMode="auto">
          <a:xfrm>
            <a:off x="3005138" y="3451225"/>
            <a:ext cx="3744912" cy="457200"/>
            <a:chOff x="1893" y="2174"/>
            <a:chExt cx="2359" cy="288"/>
          </a:xfrm>
        </p:grpSpPr>
        <p:sp>
          <p:nvSpPr>
            <p:cNvPr id="136236" name="Rectangle 44"/>
            <p:cNvSpPr>
              <a:spLocks noChangeArrowheads="1"/>
            </p:cNvSpPr>
            <p:nvPr/>
          </p:nvSpPr>
          <p:spPr bwMode="auto">
            <a:xfrm>
              <a:off x="1893" y="2174"/>
              <a:ext cx="235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>
                  <a:solidFill>
                    <a:schemeClr val="tx1"/>
                  </a:solidFill>
                </a:rPr>
                <a:t>已知级数在     点发散，</a:t>
              </a:r>
              <a:endParaRPr kumimoji="1" lang="zh-CN" altLang="en-US"/>
            </a:p>
          </p:txBody>
        </p:sp>
        <p:graphicFrame>
          <p:nvGraphicFramePr>
            <p:cNvPr id="136237" name="Object 45"/>
            <p:cNvGraphicFramePr>
              <a:graphicFrameLocks/>
            </p:cNvGraphicFramePr>
            <p:nvPr/>
          </p:nvGraphicFramePr>
          <p:xfrm>
            <a:off x="2957" y="2193"/>
            <a:ext cx="168" cy="2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6278" name="公式" r:id="rId14" imgW="266400" imgH="368280" progId="Equation.3">
                    <p:embed/>
                  </p:oleObj>
                </mc:Choice>
                <mc:Fallback>
                  <p:oleObj name="公式" r:id="rId14" imgW="266400" imgH="368280" progId="Equation.3">
                    <p:embed/>
                    <p:pic>
                      <p:nvPicPr>
                        <p:cNvPr id="0" name="Object 4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57" y="2193"/>
                          <a:ext cx="168" cy="23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36249" name="Group 57"/>
          <p:cNvGrpSpPr>
            <a:grpSpLocks/>
          </p:cNvGrpSpPr>
          <p:nvPr/>
        </p:nvGrpSpPr>
        <p:grpSpPr bwMode="auto">
          <a:xfrm>
            <a:off x="1773238" y="4086225"/>
            <a:ext cx="6819900" cy="487363"/>
            <a:chOff x="1117" y="2574"/>
            <a:chExt cx="4296" cy="307"/>
          </a:xfrm>
        </p:grpSpPr>
        <p:graphicFrame>
          <p:nvGraphicFramePr>
            <p:cNvPr id="136238" name="Object 46"/>
            <p:cNvGraphicFramePr>
              <a:graphicFrameLocks/>
            </p:cNvGraphicFramePr>
            <p:nvPr/>
          </p:nvGraphicFramePr>
          <p:xfrm>
            <a:off x="1999" y="2613"/>
            <a:ext cx="1112" cy="2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6279" name="公式" r:id="rId15" imgW="1765080" imgH="368280" progId="Equation.3">
                    <p:embed/>
                  </p:oleObj>
                </mc:Choice>
                <mc:Fallback>
                  <p:oleObj name="公式" r:id="rId15" imgW="1765080" imgH="368280" progId="Equation.3">
                    <p:embed/>
                    <p:pic>
                      <p:nvPicPr>
                        <p:cNvPr id="0" name="Object 4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99" y="2613"/>
                          <a:ext cx="1112" cy="23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36239" name="Rectangle 47"/>
            <p:cNvSpPr>
              <a:spLocks noChangeArrowheads="1"/>
            </p:cNvSpPr>
            <p:nvPr/>
          </p:nvSpPr>
          <p:spPr bwMode="auto">
            <a:xfrm>
              <a:off x="1117" y="2574"/>
              <a:ext cx="113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>
                  <a:solidFill>
                    <a:srgbClr val="FF0000"/>
                  </a:solidFill>
                </a:rPr>
                <a:t>假设</a:t>
              </a:r>
              <a:r>
                <a:rPr kumimoji="1" lang="zh-CN" altLang="en-US">
                  <a:solidFill>
                    <a:schemeClr val="tx1"/>
                  </a:solidFill>
                </a:rPr>
                <a:t>存在</a:t>
              </a:r>
            </a:p>
          </p:txBody>
        </p:sp>
        <p:sp>
          <p:nvSpPr>
            <p:cNvPr id="136240" name="Rectangle 48"/>
            <p:cNvSpPr>
              <a:spLocks noChangeArrowheads="1"/>
            </p:cNvSpPr>
            <p:nvPr/>
          </p:nvSpPr>
          <p:spPr bwMode="auto">
            <a:xfrm>
              <a:off x="3146" y="2593"/>
              <a:ext cx="226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>
                  <a:solidFill>
                    <a:schemeClr val="tx1"/>
                  </a:solidFill>
                </a:rPr>
                <a:t>使得级数在     点收敛，</a:t>
              </a:r>
            </a:p>
          </p:txBody>
        </p:sp>
        <p:graphicFrame>
          <p:nvGraphicFramePr>
            <p:cNvPr id="136241" name="Object 49"/>
            <p:cNvGraphicFramePr>
              <a:graphicFrameLocks/>
            </p:cNvGraphicFramePr>
            <p:nvPr/>
          </p:nvGraphicFramePr>
          <p:xfrm>
            <a:off x="4213" y="2614"/>
            <a:ext cx="176" cy="2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6280" name="公式" r:id="rId17" imgW="279360" imgH="368280" progId="Equation.3">
                    <p:embed/>
                  </p:oleObj>
                </mc:Choice>
                <mc:Fallback>
                  <p:oleObj name="公式" r:id="rId17" imgW="279360" imgH="368280" progId="Equation.3">
                    <p:embed/>
                    <p:pic>
                      <p:nvPicPr>
                        <p:cNvPr id="0" name="Object 4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13" y="2614"/>
                          <a:ext cx="176" cy="23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36250" name="Group 58"/>
          <p:cNvGrpSpPr>
            <a:grpSpLocks/>
          </p:cNvGrpSpPr>
          <p:nvPr/>
        </p:nvGrpSpPr>
        <p:grpSpPr bwMode="auto">
          <a:xfrm>
            <a:off x="1774825" y="4745038"/>
            <a:ext cx="7200900" cy="465137"/>
            <a:chOff x="1118" y="2989"/>
            <a:chExt cx="4536" cy="293"/>
          </a:xfrm>
        </p:grpSpPr>
        <p:sp>
          <p:nvSpPr>
            <p:cNvPr id="136242" name="Rectangle 50"/>
            <p:cNvSpPr>
              <a:spLocks noChangeArrowheads="1"/>
            </p:cNvSpPr>
            <p:nvPr/>
          </p:nvSpPr>
          <p:spPr bwMode="auto">
            <a:xfrm>
              <a:off x="1118" y="2989"/>
              <a:ext cx="220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>
                  <a:solidFill>
                    <a:schemeClr val="tx1"/>
                  </a:solidFill>
                </a:rPr>
                <a:t>由定理的第</a:t>
              </a:r>
              <a:r>
                <a:rPr kumimoji="1" lang="zh-CN" altLang="en-US" baseline="-25000">
                  <a:solidFill>
                    <a:schemeClr val="tx1"/>
                  </a:solidFill>
                </a:rPr>
                <a:t> </a:t>
              </a:r>
              <a:r>
                <a:rPr kumimoji="1" lang="en-US" altLang="zh-CN">
                  <a:solidFill>
                    <a:schemeClr val="tx1"/>
                  </a:solidFill>
                </a:rPr>
                <a:t>(1)</a:t>
              </a:r>
              <a:r>
                <a:rPr kumimoji="1" lang="en-US" altLang="zh-CN" baseline="-25000">
                  <a:solidFill>
                    <a:schemeClr val="tx1"/>
                  </a:solidFill>
                </a:rPr>
                <a:t> </a:t>
              </a:r>
              <a:r>
                <a:rPr kumimoji="1" lang="zh-CN" altLang="en-US">
                  <a:solidFill>
                    <a:schemeClr val="tx1"/>
                  </a:solidFill>
                </a:rPr>
                <a:t>条有，</a:t>
              </a:r>
              <a:endParaRPr kumimoji="1" lang="en-US" altLang="zh-CN">
                <a:solidFill>
                  <a:schemeClr val="tx1"/>
                </a:solidFill>
              </a:endParaRPr>
            </a:p>
          </p:txBody>
        </p:sp>
        <p:sp>
          <p:nvSpPr>
            <p:cNvPr id="136243" name="Rectangle 51"/>
            <p:cNvSpPr>
              <a:spLocks noChangeArrowheads="1"/>
            </p:cNvSpPr>
            <p:nvPr/>
          </p:nvSpPr>
          <p:spPr bwMode="auto">
            <a:xfrm>
              <a:off x="2939" y="2994"/>
              <a:ext cx="271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>
                  <a:solidFill>
                    <a:schemeClr val="tx1"/>
                  </a:solidFill>
                </a:rPr>
                <a:t>级数在                上</a:t>
              </a:r>
              <a:r>
                <a:rPr kumimoji="1" lang="zh-CN" altLang="en-US"/>
                <a:t>绝对收敛；</a:t>
              </a:r>
            </a:p>
          </p:txBody>
        </p:sp>
        <p:graphicFrame>
          <p:nvGraphicFramePr>
            <p:cNvPr id="136244" name="Object 52"/>
            <p:cNvGraphicFramePr>
              <a:graphicFrameLocks/>
            </p:cNvGraphicFramePr>
            <p:nvPr/>
          </p:nvGraphicFramePr>
          <p:xfrm>
            <a:off x="3641" y="3022"/>
            <a:ext cx="672" cy="2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6281" name="公式" r:id="rId19" imgW="1066680" imgH="368280" progId="Equation.3">
                    <p:embed/>
                  </p:oleObj>
                </mc:Choice>
                <mc:Fallback>
                  <p:oleObj name="公式" r:id="rId19" imgW="1066680" imgH="368280" progId="Equation.3">
                    <p:embed/>
                    <p:pic>
                      <p:nvPicPr>
                        <p:cNvPr id="0" name="Object 5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41" y="3022"/>
                          <a:ext cx="672" cy="23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36251" name="Group 59"/>
          <p:cNvGrpSpPr>
            <a:grpSpLocks/>
          </p:cNvGrpSpPr>
          <p:nvPr/>
        </p:nvGrpSpPr>
        <p:grpSpPr bwMode="auto">
          <a:xfrm>
            <a:off x="2473325" y="5411788"/>
            <a:ext cx="3629025" cy="457200"/>
            <a:chOff x="1558" y="3409"/>
            <a:chExt cx="2286" cy="288"/>
          </a:xfrm>
        </p:grpSpPr>
        <p:graphicFrame>
          <p:nvGraphicFramePr>
            <p:cNvPr id="136245" name="Object 53"/>
            <p:cNvGraphicFramePr>
              <a:graphicFrameLocks/>
            </p:cNvGraphicFramePr>
            <p:nvPr/>
          </p:nvGraphicFramePr>
          <p:xfrm>
            <a:off x="1558" y="3500"/>
            <a:ext cx="216" cy="1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6282" name="公式" r:id="rId21" imgW="342720" imgH="215640" progId="Equation.3">
                    <p:embed/>
                  </p:oleObj>
                </mc:Choice>
                <mc:Fallback>
                  <p:oleObj name="公式" r:id="rId21" imgW="342720" imgH="215640" progId="Equation.3">
                    <p:embed/>
                    <p:pic>
                      <p:nvPicPr>
                        <p:cNvPr id="0" name="Object 5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58" y="3500"/>
                          <a:ext cx="216" cy="13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36246" name="Rectangle 54"/>
            <p:cNvSpPr>
              <a:spLocks noChangeArrowheads="1"/>
            </p:cNvSpPr>
            <p:nvPr/>
          </p:nvSpPr>
          <p:spPr bwMode="auto">
            <a:xfrm>
              <a:off x="1784" y="3409"/>
              <a:ext cx="206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>
                  <a:solidFill>
                    <a:schemeClr val="tx1"/>
                  </a:solidFill>
                </a:rPr>
                <a:t>级数在     点收敛，</a:t>
              </a:r>
              <a:endParaRPr kumimoji="1" lang="zh-CN" altLang="en-US"/>
            </a:p>
          </p:txBody>
        </p:sp>
        <p:graphicFrame>
          <p:nvGraphicFramePr>
            <p:cNvPr id="136247" name="Object 55"/>
            <p:cNvGraphicFramePr>
              <a:graphicFrameLocks/>
            </p:cNvGraphicFramePr>
            <p:nvPr/>
          </p:nvGraphicFramePr>
          <p:xfrm>
            <a:off x="2470" y="3428"/>
            <a:ext cx="168" cy="2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6283" name="公式" r:id="rId23" imgW="266400" imgH="368280" progId="Equation.3">
                    <p:embed/>
                  </p:oleObj>
                </mc:Choice>
                <mc:Fallback>
                  <p:oleObj name="公式" r:id="rId23" imgW="266400" imgH="368280" progId="Equation.3">
                    <p:embed/>
                    <p:pic>
                      <p:nvPicPr>
                        <p:cNvPr id="0" name="Object 5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70" y="3428"/>
                          <a:ext cx="168" cy="23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136271" name="Picture 79" descr="xsf"/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6272" name="Picture 80" descr="xsf"/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36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36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36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36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36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136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6209" grpId="0"/>
      <p:bldP spid="13623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113" name="Picture 25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114" name="Picture 26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115" name="Picture 27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116" name="Picture 28" descr="xsf"/>
          <p:cNvPicPr>
            <a:picLocks noChangeAspect="1" noChangeArrowheads="1"/>
          </p:cNvPicPr>
          <p:nvPr/>
        </p:nvPicPr>
        <p:blipFill>
          <a:blip r:embed="rId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117" name="Picture 29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118" name="Picture 30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119" name="Picture 31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120" name="Picture 32" descr="xsf"/>
          <p:cNvPicPr>
            <a:picLocks noChangeAspect="1" noChangeArrowheads="1"/>
          </p:cNvPicPr>
          <p:nvPr/>
        </p:nvPicPr>
        <p:blipFill>
          <a:blip r:embed="rId2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121" name="Picture 33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122" name="Picture 34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123" name="Picture 35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124" name="Picture 36" descr="xsf"/>
          <p:cNvPicPr>
            <a:picLocks noChangeAspect="1" noChangeArrowheads="1"/>
          </p:cNvPicPr>
          <p:nvPr/>
        </p:nvPicPr>
        <p:blipFill>
          <a:blip r:embed="rId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125" name="Picture 37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126" name="Picture 38" descr="xsf"/>
          <p:cNvPicPr>
            <a:picLocks noChangeAspect="1" noChangeArrowheads="1"/>
          </p:cNvPicPr>
          <p:nvPr/>
        </p:nvPicPr>
        <p:blipFill>
          <a:blip r:embed="rId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127" name="Picture 39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128" name="Picture 40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129" name="Picture 41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130" name="Picture 42" descr="xsf"/>
          <p:cNvPicPr>
            <a:picLocks noChangeAspect="1" noChangeArrowheads="1"/>
          </p:cNvPicPr>
          <p:nvPr/>
        </p:nvPicPr>
        <p:blipFill>
          <a:blip r:embed="rId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131" name="Picture 43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090" name="Picture 2" descr="aa59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9350" y="1828800"/>
            <a:ext cx="4448175" cy="4448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091" name="Picture 3" descr="aa59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9350" y="1828800"/>
            <a:ext cx="4448175" cy="4448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092" name="Picture 4" descr="aa59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9350" y="1828800"/>
            <a:ext cx="4448175" cy="4448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093" name="Picture 5" descr="aa59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9350" y="1828800"/>
            <a:ext cx="4448175" cy="4448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094" name="Picture 6" descr="aa59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9350" y="1828800"/>
            <a:ext cx="4448175" cy="4448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9095" name="Rectangle 7"/>
          <p:cNvSpPr>
            <a:spLocks noChangeArrowheads="1"/>
          </p:cNvSpPr>
          <p:nvPr/>
        </p:nvSpPr>
        <p:spPr bwMode="auto">
          <a:xfrm>
            <a:off x="536575" y="530225"/>
            <a:ext cx="26257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 sz="2800">
                <a:solidFill>
                  <a:srgbClr val="000099"/>
                </a:solidFill>
              </a:rPr>
              <a:t>二、</a:t>
            </a:r>
            <a:r>
              <a:rPr lang="zh-CN" altLang="en-US" sz="2800">
                <a:solidFill>
                  <a:srgbClr val="000099"/>
                </a:solidFill>
              </a:rPr>
              <a:t>幂级数</a:t>
            </a:r>
          </a:p>
        </p:txBody>
      </p:sp>
      <p:sp>
        <p:nvSpPr>
          <p:cNvPr id="89096" name="Rectangle 8"/>
          <p:cNvSpPr>
            <a:spLocks noChangeArrowheads="1"/>
          </p:cNvSpPr>
          <p:nvPr/>
        </p:nvSpPr>
        <p:spPr bwMode="auto">
          <a:xfrm>
            <a:off x="534988" y="1155700"/>
            <a:ext cx="37623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en-US" altLang="zh-CN">
                <a:solidFill>
                  <a:srgbClr val="000099"/>
                </a:solidFill>
              </a:rPr>
              <a:t>3. </a:t>
            </a:r>
            <a:r>
              <a:rPr kumimoji="1" lang="zh-CN" altLang="en-US">
                <a:solidFill>
                  <a:srgbClr val="000099"/>
                </a:solidFill>
              </a:rPr>
              <a:t>收敛圆与收敛半径</a:t>
            </a:r>
          </a:p>
        </p:txBody>
      </p:sp>
      <p:grpSp>
        <p:nvGrpSpPr>
          <p:cNvPr id="89110" name="Group 22"/>
          <p:cNvGrpSpPr>
            <a:grpSpLocks/>
          </p:cNvGrpSpPr>
          <p:nvPr/>
        </p:nvGrpSpPr>
        <p:grpSpPr bwMode="auto">
          <a:xfrm>
            <a:off x="5848350" y="3290888"/>
            <a:ext cx="1409700" cy="890587"/>
            <a:chOff x="3684" y="2073"/>
            <a:chExt cx="888" cy="561"/>
          </a:xfrm>
        </p:grpSpPr>
        <p:sp>
          <p:nvSpPr>
            <p:cNvPr id="89097" name="Line 9"/>
            <p:cNvSpPr>
              <a:spLocks noChangeShapeType="1"/>
            </p:cNvSpPr>
            <p:nvPr/>
          </p:nvSpPr>
          <p:spPr bwMode="auto">
            <a:xfrm flipV="1">
              <a:off x="3684" y="2258"/>
              <a:ext cx="324" cy="376"/>
            </a:xfrm>
            <a:prstGeom prst="line">
              <a:avLst/>
            </a:prstGeom>
            <a:noFill/>
            <a:ln w="9525">
              <a:solidFill>
                <a:srgbClr val="006600"/>
              </a:solidFill>
              <a:round/>
              <a:headEnd type="stealth" w="med" len="lg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9100" name="Rectangle 12"/>
            <p:cNvSpPr>
              <a:spLocks noChangeArrowheads="1"/>
            </p:cNvSpPr>
            <p:nvPr/>
          </p:nvSpPr>
          <p:spPr bwMode="auto">
            <a:xfrm>
              <a:off x="3967" y="2073"/>
              <a:ext cx="605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 sz="2000">
                  <a:solidFill>
                    <a:srgbClr val="006600"/>
                  </a:solidFill>
                  <a:ea typeface="楷体_GB2312" pitchFamily="49" charset="-122"/>
                </a:rPr>
                <a:t>发散</a:t>
              </a:r>
            </a:p>
          </p:txBody>
        </p:sp>
      </p:grpSp>
      <p:grpSp>
        <p:nvGrpSpPr>
          <p:cNvPr id="89109" name="Group 21"/>
          <p:cNvGrpSpPr>
            <a:grpSpLocks/>
          </p:cNvGrpSpPr>
          <p:nvPr/>
        </p:nvGrpSpPr>
        <p:grpSpPr bwMode="auto">
          <a:xfrm>
            <a:off x="5870575" y="2803525"/>
            <a:ext cx="1385888" cy="1069975"/>
            <a:chOff x="3698" y="1766"/>
            <a:chExt cx="873" cy="674"/>
          </a:xfrm>
        </p:grpSpPr>
        <p:sp>
          <p:nvSpPr>
            <p:cNvPr id="89098" name="Line 10"/>
            <p:cNvSpPr>
              <a:spLocks noChangeShapeType="1"/>
            </p:cNvSpPr>
            <p:nvPr/>
          </p:nvSpPr>
          <p:spPr bwMode="auto">
            <a:xfrm flipV="1">
              <a:off x="3698" y="1967"/>
              <a:ext cx="307" cy="473"/>
            </a:xfrm>
            <a:prstGeom prst="line">
              <a:avLst/>
            </a:prstGeom>
            <a:noFill/>
            <a:ln w="9525">
              <a:solidFill>
                <a:srgbClr val="006600"/>
              </a:solidFill>
              <a:round/>
              <a:headEnd type="stealth" w="med" len="lg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9101" name="Rectangle 13"/>
            <p:cNvSpPr>
              <a:spLocks noChangeArrowheads="1"/>
            </p:cNvSpPr>
            <p:nvPr/>
          </p:nvSpPr>
          <p:spPr bwMode="auto">
            <a:xfrm>
              <a:off x="3966" y="1766"/>
              <a:ext cx="605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 sz="2000">
                  <a:solidFill>
                    <a:srgbClr val="006600"/>
                  </a:solidFill>
                  <a:ea typeface="楷体_GB2312" pitchFamily="49" charset="-122"/>
                </a:rPr>
                <a:t>发散</a:t>
              </a:r>
            </a:p>
          </p:txBody>
        </p:sp>
      </p:grpSp>
      <p:grpSp>
        <p:nvGrpSpPr>
          <p:cNvPr id="89112" name="Group 24"/>
          <p:cNvGrpSpPr>
            <a:grpSpLocks/>
          </p:cNvGrpSpPr>
          <p:nvPr/>
        </p:nvGrpSpPr>
        <p:grpSpPr bwMode="auto">
          <a:xfrm>
            <a:off x="4687888" y="4338638"/>
            <a:ext cx="2568575" cy="1309687"/>
            <a:chOff x="2953" y="2733"/>
            <a:chExt cx="1618" cy="825"/>
          </a:xfrm>
        </p:grpSpPr>
        <p:sp>
          <p:nvSpPr>
            <p:cNvPr id="89104" name="Line 16"/>
            <p:cNvSpPr>
              <a:spLocks noChangeShapeType="1"/>
            </p:cNvSpPr>
            <p:nvPr/>
          </p:nvSpPr>
          <p:spPr bwMode="auto">
            <a:xfrm>
              <a:off x="2953" y="2733"/>
              <a:ext cx="1057" cy="649"/>
            </a:xfrm>
            <a:prstGeom prst="line">
              <a:avLst/>
            </a:prstGeom>
            <a:noFill/>
            <a:ln w="9525">
              <a:solidFill>
                <a:srgbClr val="CC3300"/>
              </a:solidFill>
              <a:round/>
              <a:headEnd type="stealth" w="med" len="lg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9105" name="Rectangle 17"/>
            <p:cNvSpPr>
              <a:spLocks noChangeArrowheads="1"/>
            </p:cNvSpPr>
            <p:nvPr/>
          </p:nvSpPr>
          <p:spPr bwMode="auto">
            <a:xfrm>
              <a:off x="3966" y="3308"/>
              <a:ext cx="605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 sz="2000">
                  <a:solidFill>
                    <a:srgbClr val="A50021"/>
                  </a:solidFill>
                  <a:ea typeface="楷体_GB2312" pitchFamily="49" charset="-122"/>
                </a:rPr>
                <a:t>收敛</a:t>
              </a:r>
            </a:p>
          </p:txBody>
        </p:sp>
      </p:grpSp>
      <p:grpSp>
        <p:nvGrpSpPr>
          <p:cNvPr id="89111" name="Group 23"/>
          <p:cNvGrpSpPr>
            <a:grpSpLocks/>
          </p:cNvGrpSpPr>
          <p:nvPr/>
        </p:nvGrpSpPr>
        <p:grpSpPr bwMode="auto">
          <a:xfrm>
            <a:off x="5018088" y="4246563"/>
            <a:ext cx="2236787" cy="914400"/>
            <a:chOff x="3161" y="2675"/>
            <a:chExt cx="1409" cy="576"/>
          </a:xfrm>
        </p:grpSpPr>
        <p:sp>
          <p:nvSpPr>
            <p:cNvPr id="89103" name="Line 15"/>
            <p:cNvSpPr>
              <a:spLocks noChangeShapeType="1"/>
            </p:cNvSpPr>
            <p:nvPr/>
          </p:nvSpPr>
          <p:spPr bwMode="auto">
            <a:xfrm>
              <a:off x="3161" y="2675"/>
              <a:ext cx="846" cy="410"/>
            </a:xfrm>
            <a:prstGeom prst="line">
              <a:avLst/>
            </a:prstGeom>
            <a:noFill/>
            <a:ln w="9525">
              <a:solidFill>
                <a:srgbClr val="CC3300"/>
              </a:solidFill>
              <a:round/>
              <a:headEnd type="stealth" w="med" len="lg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9106" name="Rectangle 18"/>
            <p:cNvSpPr>
              <a:spLocks noChangeArrowheads="1"/>
            </p:cNvSpPr>
            <p:nvPr/>
          </p:nvSpPr>
          <p:spPr bwMode="auto">
            <a:xfrm>
              <a:off x="3965" y="3001"/>
              <a:ext cx="605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 sz="2000">
                  <a:solidFill>
                    <a:srgbClr val="A50021"/>
                  </a:solidFill>
                  <a:ea typeface="楷体_GB2312" pitchFamily="49" charset="-122"/>
                </a:rPr>
                <a:t>收敛</a:t>
              </a:r>
            </a:p>
          </p:txBody>
        </p:sp>
      </p:grpSp>
      <p:sp>
        <p:nvSpPr>
          <p:cNvPr id="89108" name="Rectangle 20"/>
          <p:cNvSpPr>
            <a:spLocks noChangeArrowheads="1"/>
          </p:cNvSpPr>
          <p:nvPr/>
        </p:nvSpPr>
        <p:spPr bwMode="auto">
          <a:xfrm>
            <a:off x="536575" y="1704975"/>
            <a:ext cx="1250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>
                <a:solidFill>
                  <a:srgbClr val="0000FF"/>
                </a:solidFill>
              </a:rPr>
              <a:t>分析</a:t>
            </a:r>
            <a:endParaRPr kumimoji="1" lang="en-US" altLang="zh-CN">
              <a:solidFill>
                <a:srgbClr val="0000FF"/>
              </a:solidFill>
            </a:endParaRPr>
          </a:p>
        </p:txBody>
      </p:sp>
      <p:pic>
        <p:nvPicPr>
          <p:cNvPr id="89132" name="Picture 44" descr="xsf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133" name="Picture 45" descr="xsf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90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89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7" dur="2000"/>
                                        <p:tgtEl>
                                          <p:spTgt spid="89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1000"/>
                                        <p:tgtEl>
                                          <p:spTgt spid="89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1000"/>
                                        <p:tgtEl>
                                          <p:spTgt spid="89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1000"/>
                                        <p:tgtEl>
                                          <p:spTgt spid="89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1000"/>
                                        <p:tgtEl>
                                          <p:spTgt spid="89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2" dur="2000"/>
                                        <p:tgtEl>
                                          <p:spTgt spid="890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7" dur="2000"/>
                                        <p:tgtEl>
                                          <p:spTgt spid="89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2" dur="2000"/>
                                        <p:tgtEl>
                                          <p:spTgt spid="890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7" dur="2000"/>
                                        <p:tgtEl>
                                          <p:spTgt spid="89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096" grpId="0"/>
      <p:bldP spid="8910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305" name="Picture 6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8306" name="Picture 6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8307" name="Picture 6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8308" name="Picture 68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8309" name="Picture 6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8310" name="Picture 7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8311" name="Picture 7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8312" name="Picture 72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8313" name="Picture 7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8314" name="Picture 7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8315" name="Picture 7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8316" name="Picture 76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8317" name="Picture 7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8318" name="Picture 78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8319" name="Picture 7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8320" name="Picture 8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8321" name="Picture 8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8322" name="Picture 82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8323" name="Picture 8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8247" name="Rectangle 7"/>
          <p:cNvSpPr>
            <a:spLocks noChangeArrowheads="1"/>
          </p:cNvSpPr>
          <p:nvPr/>
        </p:nvSpPr>
        <p:spPr bwMode="auto">
          <a:xfrm>
            <a:off x="536575" y="530225"/>
            <a:ext cx="270033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 sz="2800">
                <a:solidFill>
                  <a:srgbClr val="000099"/>
                </a:solidFill>
              </a:rPr>
              <a:t>二、</a:t>
            </a:r>
            <a:r>
              <a:rPr lang="zh-CN" altLang="en-US" sz="2800">
                <a:solidFill>
                  <a:srgbClr val="000099"/>
                </a:solidFill>
              </a:rPr>
              <a:t>幂级数</a:t>
            </a:r>
          </a:p>
        </p:txBody>
      </p:sp>
      <p:sp>
        <p:nvSpPr>
          <p:cNvPr id="138248" name="Rectangle 8"/>
          <p:cNvSpPr>
            <a:spLocks noChangeArrowheads="1"/>
          </p:cNvSpPr>
          <p:nvPr/>
        </p:nvSpPr>
        <p:spPr bwMode="auto">
          <a:xfrm>
            <a:off x="534988" y="1155700"/>
            <a:ext cx="3613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en-US" altLang="zh-CN">
                <a:solidFill>
                  <a:srgbClr val="000099"/>
                </a:solidFill>
              </a:rPr>
              <a:t>3. </a:t>
            </a:r>
            <a:r>
              <a:rPr kumimoji="1" lang="zh-CN" altLang="en-US">
                <a:solidFill>
                  <a:srgbClr val="000099"/>
                </a:solidFill>
              </a:rPr>
              <a:t>收敛圆与收敛半径</a:t>
            </a:r>
          </a:p>
        </p:txBody>
      </p:sp>
      <p:grpSp>
        <p:nvGrpSpPr>
          <p:cNvPr id="138295" name="Group 55"/>
          <p:cNvGrpSpPr>
            <a:grpSpLocks/>
          </p:cNvGrpSpPr>
          <p:nvPr/>
        </p:nvGrpSpPr>
        <p:grpSpPr bwMode="auto">
          <a:xfrm>
            <a:off x="4229100" y="628650"/>
            <a:ext cx="4773613" cy="4448175"/>
            <a:chOff x="2664" y="396"/>
            <a:chExt cx="3007" cy="2802"/>
          </a:xfrm>
        </p:grpSpPr>
        <p:pic>
          <p:nvPicPr>
            <p:cNvPr id="138246" name="Picture 6" descr="aa595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64" y="396"/>
              <a:ext cx="2802" cy="2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38249" name="Group 9"/>
            <p:cNvGrpSpPr>
              <a:grpSpLocks/>
            </p:cNvGrpSpPr>
            <p:nvPr/>
          </p:nvGrpSpPr>
          <p:grpSpPr bwMode="auto">
            <a:xfrm>
              <a:off x="4824" y="1211"/>
              <a:ext cx="324" cy="667"/>
              <a:chOff x="3600" y="1523"/>
              <a:chExt cx="834" cy="745"/>
            </a:xfrm>
          </p:grpSpPr>
          <p:sp>
            <p:nvSpPr>
              <p:cNvPr id="138250" name="Line 10"/>
              <p:cNvSpPr>
                <a:spLocks noChangeShapeType="1"/>
              </p:cNvSpPr>
              <p:nvPr/>
            </p:nvSpPr>
            <p:spPr bwMode="auto">
              <a:xfrm flipV="1">
                <a:off x="3600" y="1848"/>
                <a:ext cx="834" cy="420"/>
              </a:xfrm>
              <a:prstGeom prst="line">
                <a:avLst/>
              </a:prstGeom>
              <a:noFill/>
              <a:ln w="9525">
                <a:solidFill>
                  <a:srgbClr val="006600"/>
                </a:solidFill>
                <a:round/>
                <a:headEnd type="stealth" w="med" len="lg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8251" name="Line 11"/>
              <p:cNvSpPr>
                <a:spLocks noChangeShapeType="1"/>
              </p:cNvSpPr>
              <p:nvPr/>
            </p:nvSpPr>
            <p:spPr bwMode="auto">
              <a:xfrm flipV="1">
                <a:off x="3635" y="1523"/>
                <a:ext cx="792" cy="528"/>
              </a:xfrm>
              <a:prstGeom prst="line">
                <a:avLst/>
              </a:prstGeom>
              <a:noFill/>
              <a:ln w="9525">
                <a:solidFill>
                  <a:srgbClr val="006600"/>
                </a:solidFill>
                <a:round/>
                <a:headEnd type="stealth" w="med" len="lg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38252" name="Rectangle 12"/>
            <p:cNvSpPr>
              <a:spLocks noChangeArrowheads="1"/>
            </p:cNvSpPr>
            <p:nvPr/>
          </p:nvSpPr>
          <p:spPr bwMode="auto">
            <a:xfrm>
              <a:off x="5107" y="1317"/>
              <a:ext cx="564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 sz="2000">
                  <a:solidFill>
                    <a:srgbClr val="006600"/>
                  </a:solidFill>
                  <a:ea typeface="楷体_GB2312" pitchFamily="49" charset="-122"/>
                </a:rPr>
                <a:t>发散</a:t>
              </a:r>
            </a:p>
          </p:txBody>
        </p:sp>
        <p:sp>
          <p:nvSpPr>
            <p:cNvPr id="138253" name="Rectangle 13"/>
            <p:cNvSpPr>
              <a:spLocks noChangeArrowheads="1"/>
            </p:cNvSpPr>
            <p:nvPr/>
          </p:nvSpPr>
          <p:spPr bwMode="auto">
            <a:xfrm>
              <a:off x="5106" y="1010"/>
              <a:ext cx="564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 sz="2000">
                  <a:solidFill>
                    <a:srgbClr val="006600"/>
                  </a:solidFill>
                  <a:ea typeface="楷体_GB2312" pitchFamily="49" charset="-122"/>
                </a:rPr>
                <a:t>发散</a:t>
              </a:r>
            </a:p>
          </p:txBody>
        </p:sp>
        <p:sp>
          <p:nvSpPr>
            <p:cNvPr id="138254" name="Line 14"/>
            <p:cNvSpPr>
              <a:spLocks noChangeShapeType="1"/>
            </p:cNvSpPr>
            <p:nvPr/>
          </p:nvSpPr>
          <p:spPr bwMode="auto">
            <a:xfrm>
              <a:off x="4301" y="1919"/>
              <a:ext cx="846" cy="410"/>
            </a:xfrm>
            <a:prstGeom prst="line">
              <a:avLst/>
            </a:prstGeom>
            <a:noFill/>
            <a:ln w="9525">
              <a:solidFill>
                <a:srgbClr val="CC3300"/>
              </a:solidFill>
              <a:round/>
              <a:headEnd type="stealth" w="med" len="lg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8255" name="Line 15"/>
            <p:cNvSpPr>
              <a:spLocks noChangeShapeType="1"/>
            </p:cNvSpPr>
            <p:nvPr/>
          </p:nvSpPr>
          <p:spPr bwMode="auto">
            <a:xfrm>
              <a:off x="4093" y="1977"/>
              <a:ext cx="1057" cy="649"/>
            </a:xfrm>
            <a:prstGeom prst="line">
              <a:avLst/>
            </a:prstGeom>
            <a:noFill/>
            <a:ln w="9525">
              <a:solidFill>
                <a:srgbClr val="CC3300"/>
              </a:solidFill>
              <a:round/>
              <a:headEnd type="stealth" w="med" len="lg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8256" name="Rectangle 16"/>
            <p:cNvSpPr>
              <a:spLocks noChangeArrowheads="1"/>
            </p:cNvSpPr>
            <p:nvPr/>
          </p:nvSpPr>
          <p:spPr bwMode="auto">
            <a:xfrm>
              <a:off x="5106" y="2552"/>
              <a:ext cx="564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 sz="2000">
                  <a:solidFill>
                    <a:srgbClr val="A50021"/>
                  </a:solidFill>
                  <a:ea typeface="楷体_GB2312" pitchFamily="49" charset="-122"/>
                </a:rPr>
                <a:t>收敛</a:t>
              </a:r>
            </a:p>
          </p:txBody>
        </p:sp>
        <p:sp>
          <p:nvSpPr>
            <p:cNvPr id="138257" name="Rectangle 17"/>
            <p:cNvSpPr>
              <a:spLocks noChangeArrowheads="1"/>
            </p:cNvSpPr>
            <p:nvPr/>
          </p:nvSpPr>
          <p:spPr bwMode="auto">
            <a:xfrm>
              <a:off x="5105" y="2245"/>
              <a:ext cx="564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 sz="2000">
                  <a:solidFill>
                    <a:srgbClr val="A50021"/>
                  </a:solidFill>
                  <a:ea typeface="楷体_GB2312" pitchFamily="49" charset="-122"/>
                </a:rPr>
                <a:t>收敛</a:t>
              </a:r>
            </a:p>
          </p:txBody>
        </p:sp>
      </p:grpSp>
      <p:grpSp>
        <p:nvGrpSpPr>
          <p:cNvPr id="138300" name="Group 60"/>
          <p:cNvGrpSpPr>
            <a:grpSpLocks/>
          </p:cNvGrpSpPr>
          <p:nvPr/>
        </p:nvGrpSpPr>
        <p:grpSpPr bwMode="auto">
          <a:xfrm>
            <a:off x="536575" y="1695450"/>
            <a:ext cx="4306888" cy="484188"/>
            <a:chOff x="338" y="1068"/>
            <a:chExt cx="2713" cy="305"/>
          </a:xfrm>
        </p:grpSpPr>
        <p:sp>
          <p:nvSpPr>
            <p:cNvPr id="138258" name="Rectangle 18"/>
            <p:cNvSpPr>
              <a:spLocks noChangeArrowheads="1"/>
            </p:cNvSpPr>
            <p:nvPr/>
          </p:nvSpPr>
          <p:spPr bwMode="auto">
            <a:xfrm>
              <a:off x="338" y="1068"/>
              <a:ext cx="65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>
                  <a:solidFill>
                    <a:srgbClr val="0000FF"/>
                  </a:solidFill>
                </a:rPr>
                <a:t>定义</a:t>
              </a:r>
              <a:endParaRPr kumimoji="1" lang="en-US" altLang="zh-CN">
                <a:solidFill>
                  <a:srgbClr val="0000FF"/>
                </a:solidFill>
              </a:endParaRPr>
            </a:p>
          </p:txBody>
        </p:sp>
        <p:sp>
          <p:nvSpPr>
            <p:cNvPr id="138278" name="Rectangle 38"/>
            <p:cNvSpPr>
              <a:spLocks noChangeArrowheads="1"/>
            </p:cNvSpPr>
            <p:nvPr/>
          </p:nvSpPr>
          <p:spPr bwMode="auto">
            <a:xfrm>
              <a:off x="854" y="1085"/>
              <a:ext cx="219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r>
                <a:rPr kumimoji="1" lang="zh-CN" altLang="en-US">
                  <a:solidFill>
                    <a:schemeClr val="tx1"/>
                  </a:solidFill>
                </a:rPr>
                <a:t>如图设</a:t>
              </a:r>
              <a:r>
                <a:rPr kumimoji="1" lang="zh-CN" altLang="en-US" sz="1200" baseline="-25000">
                  <a:solidFill>
                    <a:schemeClr val="tx1"/>
                  </a:solidFill>
                </a:rPr>
                <a:t> </a:t>
              </a:r>
              <a:r>
                <a:rPr kumimoji="1" lang="en-US" altLang="zh-CN" i="1">
                  <a:solidFill>
                    <a:schemeClr val="tx1"/>
                  </a:solidFill>
                </a:rPr>
                <a:t>C</a:t>
              </a:r>
              <a:r>
                <a:rPr kumimoji="1" lang="en-US" altLang="zh-CN" i="1" baseline="-25000">
                  <a:solidFill>
                    <a:schemeClr val="tx1"/>
                  </a:solidFill>
                </a:rPr>
                <a:t>R</a:t>
              </a:r>
              <a:r>
                <a:rPr kumimoji="1" lang="en-US" altLang="zh-CN" sz="1200" i="1" baseline="-25000">
                  <a:solidFill>
                    <a:schemeClr val="tx1"/>
                  </a:solidFill>
                </a:rPr>
                <a:t> </a:t>
              </a:r>
              <a:r>
                <a:rPr kumimoji="1" lang="zh-CN" altLang="en-US">
                  <a:solidFill>
                    <a:schemeClr val="tx1"/>
                  </a:solidFill>
                </a:rPr>
                <a:t>的半径为</a:t>
              </a:r>
              <a:r>
                <a:rPr kumimoji="1" lang="zh-CN" altLang="en-US" baseline="-25000">
                  <a:solidFill>
                    <a:schemeClr val="tx1"/>
                  </a:solidFill>
                </a:rPr>
                <a:t> </a:t>
              </a:r>
              <a:r>
                <a:rPr kumimoji="1" lang="en-US" altLang="zh-CN" i="1">
                  <a:solidFill>
                    <a:schemeClr val="tx1"/>
                  </a:solidFill>
                </a:rPr>
                <a:t>R</a:t>
              </a:r>
              <a:r>
                <a:rPr kumimoji="1" lang="zh-CN" altLang="en-US">
                  <a:solidFill>
                    <a:schemeClr val="tx1"/>
                  </a:solidFill>
                </a:rPr>
                <a:t>，</a:t>
              </a:r>
              <a:endParaRPr kumimoji="1" lang="en-US" altLang="zh-CN">
                <a:solidFill>
                  <a:schemeClr val="tx1"/>
                </a:solidFill>
              </a:endParaRPr>
            </a:p>
          </p:txBody>
        </p:sp>
      </p:grpSp>
      <p:grpSp>
        <p:nvGrpSpPr>
          <p:cNvPr id="138301" name="Group 61"/>
          <p:cNvGrpSpPr>
            <a:grpSpLocks/>
          </p:cNvGrpSpPr>
          <p:nvPr/>
        </p:nvGrpSpPr>
        <p:grpSpPr bwMode="auto">
          <a:xfrm>
            <a:off x="1355725" y="2325688"/>
            <a:ext cx="2409825" cy="457200"/>
            <a:chOff x="854" y="1465"/>
            <a:chExt cx="1518" cy="288"/>
          </a:xfrm>
        </p:grpSpPr>
        <p:sp>
          <p:nvSpPr>
            <p:cNvPr id="138279" name="Rectangle 39"/>
            <p:cNvSpPr>
              <a:spLocks noChangeArrowheads="1"/>
            </p:cNvSpPr>
            <p:nvPr/>
          </p:nvSpPr>
          <p:spPr bwMode="auto">
            <a:xfrm>
              <a:off x="854" y="1465"/>
              <a:ext cx="128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en-US" altLang="zh-CN">
                  <a:solidFill>
                    <a:schemeClr val="tx1"/>
                  </a:solidFill>
                </a:rPr>
                <a:t>(1) </a:t>
              </a:r>
              <a:r>
                <a:rPr kumimoji="1" lang="zh-CN" altLang="en-US">
                  <a:solidFill>
                    <a:schemeClr val="tx1"/>
                  </a:solidFill>
                </a:rPr>
                <a:t>称圆域</a:t>
              </a:r>
            </a:p>
          </p:txBody>
        </p:sp>
        <p:graphicFrame>
          <p:nvGraphicFramePr>
            <p:cNvPr id="138280" name="Object 40"/>
            <p:cNvGraphicFramePr>
              <a:graphicFrameLocks/>
            </p:cNvGraphicFramePr>
            <p:nvPr/>
          </p:nvGraphicFramePr>
          <p:xfrm>
            <a:off x="1828" y="1507"/>
            <a:ext cx="544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8327" name="公式" r:id="rId5" imgW="863280" imgH="342720" progId="Equation.3">
                    <p:embed/>
                  </p:oleObj>
                </mc:Choice>
                <mc:Fallback>
                  <p:oleObj name="公式" r:id="rId5" imgW="863280" imgH="342720" progId="Equation.3">
                    <p:embed/>
                    <p:pic>
                      <p:nvPicPr>
                        <p:cNvPr id="0" name="Object 4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28" y="1507"/>
                          <a:ext cx="544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38281" name="Rectangle 41"/>
          <p:cNvSpPr>
            <a:spLocks noChangeArrowheads="1"/>
          </p:cNvSpPr>
          <p:nvPr/>
        </p:nvSpPr>
        <p:spPr bwMode="auto">
          <a:xfrm>
            <a:off x="1781175" y="2817813"/>
            <a:ext cx="19605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>
                <a:solidFill>
                  <a:schemeClr val="tx1"/>
                </a:solidFill>
              </a:rPr>
              <a:t>为</a:t>
            </a:r>
            <a:r>
              <a:rPr kumimoji="1" lang="zh-CN" altLang="en-US" u="sng">
                <a:solidFill>
                  <a:schemeClr val="folHlink"/>
                </a:solidFill>
                <a:ea typeface="楷体_GB2312" pitchFamily="49" charset="-122"/>
              </a:rPr>
              <a:t>收敛圆</a:t>
            </a:r>
            <a:r>
              <a:rPr kumimoji="1" lang="zh-CN" altLang="en-US">
                <a:solidFill>
                  <a:schemeClr val="tx1"/>
                </a:solidFill>
              </a:rPr>
              <a:t>。</a:t>
            </a:r>
          </a:p>
        </p:txBody>
      </p:sp>
      <p:sp>
        <p:nvSpPr>
          <p:cNvPr id="138282" name="Rectangle 42"/>
          <p:cNvSpPr>
            <a:spLocks noChangeArrowheads="1"/>
          </p:cNvSpPr>
          <p:nvPr/>
        </p:nvSpPr>
        <p:spPr bwMode="auto">
          <a:xfrm>
            <a:off x="1354138" y="3419475"/>
            <a:ext cx="3206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en-US" altLang="zh-CN">
                <a:solidFill>
                  <a:schemeClr val="tx1"/>
                </a:solidFill>
              </a:rPr>
              <a:t>(2) </a:t>
            </a:r>
            <a:r>
              <a:rPr kumimoji="1" lang="zh-CN" altLang="en-US">
                <a:solidFill>
                  <a:schemeClr val="tx1"/>
                </a:solidFill>
              </a:rPr>
              <a:t>称</a:t>
            </a:r>
            <a:r>
              <a:rPr kumimoji="1" lang="zh-CN" altLang="en-US" sz="2000" baseline="-25000">
                <a:solidFill>
                  <a:schemeClr val="tx1"/>
                </a:solidFill>
              </a:rPr>
              <a:t> </a:t>
            </a:r>
            <a:r>
              <a:rPr kumimoji="1" lang="en-US" altLang="zh-CN" i="1">
                <a:solidFill>
                  <a:schemeClr val="tx1"/>
                </a:solidFill>
              </a:rPr>
              <a:t>R</a:t>
            </a:r>
            <a:r>
              <a:rPr kumimoji="1" lang="en-US" altLang="zh-CN" sz="2000" i="1" baseline="-25000">
                <a:solidFill>
                  <a:schemeClr val="tx1"/>
                </a:solidFill>
              </a:rPr>
              <a:t> </a:t>
            </a:r>
            <a:r>
              <a:rPr kumimoji="1" lang="zh-CN" altLang="en-US">
                <a:solidFill>
                  <a:schemeClr val="tx1"/>
                </a:solidFill>
              </a:rPr>
              <a:t>为</a:t>
            </a:r>
            <a:r>
              <a:rPr kumimoji="1" lang="zh-CN" altLang="en-US" u="sng">
                <a:solidFill>
                  <a:schemeClr val="folHlink"/>
                </a:solidFill>
                <a:ea typeface="楷体_GB2312" pitchFamily="49" charset="-122"/>
              </a:rPr>
              <a:t>收敛半径</a:t>
            </a:r>
            <a:r>
              <a:rPr kumimoji="1" lang="zh-CN" altLang="en-US">
                <a:solidFill>
                  <a:schemeClr val="tx1"/>
                </a:solidFill>
              </a:rPr>
              <a:t>。</a:t>
            </a:r>
          </a:p>
        </p:txBody>
      </p:sp>
      <p:grpSp>
        <p:nvGrpSpPr>
          <p:cNvPr id="138296" name="Group 56"/>
          <p:cNvGrpSpPr>
            <a:grpSpLocks/>
          </p:cNvGrpSpPr>
          <p:nvPr/>
        </p:nvGrpSpPr>
        <p:grpSpPr bwMode="auto">
          <a:xfrm>
            <a:off x="5686425" y="2201863"/>
            <a:ext cx="628650" cy="798512"/>
            <a:chOff x="3582" y="1387"/>
            <a:chExt cx="396" cy="503"/>
          </a:xfrm>
        </p:grpSpPr>
        <p:sp>
          <p:nvSpPr>
            <p:cNvPr id="138277" name="Line 37"/>
            <p:cNvSpPr>
              <a:spLocks noChangeShapeType="1"/>
            </p:cNvSpPr>
            <p:nvPr/>
          </p:nvSpPr>
          <p:spPr bwMode="auto">
            <a:xfrm flipH="1" flipV="1">
              <a:off x="3582" y="1500"/>
              <a:ext cx="396" cy="390"/>
            </a:xfrm>
            <a:prstGeom prst="line">
              <a:avLst/>
            </a:prstGeom>
            <a:noFill/>
            <a:ln w="19050">
              <a:solidFill>
                <a:srgbClr val="000099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8286" name="Rectangle 46"/>
            <p:cNvSpPr>
              <a:spLocks noChangeArrowheads="1"/>
            </p:cNvSpPr>
            <p:nvPr/>
          </p:nvSpPr>
          <p:spPr bwMode="auto">
            <a:xfrm>
              <a:off x="3658" y="1387"/>
              <a:ext cx="31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en-US" altLang="zh-CN" sz="2000" i="1">
                  <a:solidFill>
                    <a:schemeClr val="tx1"/>
                  </a:solidFill>
                </a:rPr>
                <a:t>R</a:t>
              </a:r>
              <a:endParaRPr kumimoji="1" lang="zh-CN" altLang="en-US" sz="2000" i="1">
                <a:solidFill>
                  <a:schemeClr val="tx1"/>
                </a:solidFill>
              </a:endParaRPr>
            </a:p>
          </p:txBody>
        </p:sp>
      </p:grpSp>
      <p:grpSp>
        <p:nvGrpSpPr>
          <p:cNvPr id="138302" name="Group 62"/>
          <p:cNvGrpSpPr>
            <a:grpSpLocks/>
          </p:cNvGrpSpPr>
          <p:nvPr/>
        </p:nvGrpSpPr>
        <p:grpSpPr bwMode="auto">
          <a:xfrm>
            <a:off x="534988" y="4143375"/>
            <a:ext cx="4540250" cy="466725"/>
            <a:chOff x="337" y="2610"/>
            <a:chExt cx="2860" cy="294"/>
          </a:xfrm>
        </p:grpSpPr>
        <p:sp>
          <p:nvSpPr>
            <p:cNvPr id="138287" name="Rectangle 47"/>
            <p:cNvSpPr>
              <a:spLocks noChangeArrowheads="1"/>
            </p:cNvSpPr>
            <p:nvPr/>
          </p:nvSpPr>
          <p:spPr bwMode="auto">
            <a:xfrm>
              <a:off x="337" y="2610"/>
              <a:ext cx="82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>
                  <a:solidFill>
                    <a:srgbClr val="FF0000"/>
                  </a:solidFill>
                </a:rPr>
                <a:t>注意</a:t>
              </a:r>
            </a:p>
          </p:txBody>
        </p:sp>
        <p:sp>
          <p:nvSpPr>
            <p:cNvPr id="138288" name="Rectangle 48"/>
            <p:cNvSpPr>
              <a:spLocks noChangeArrowheads="1"/>
            </p:cNvSpPr>
            <p:nvPr/>
          </p:nvSpPr>
          <p:spPr bwMode="auto">
            <a:xfrm>
              <a:off x="852" y="2616"/>
              <a:ext cx="234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zh-CN" altLang="en-US">
                  <a:solidFill>
                    <a:schemeClr val="tx1"/>
                  </a:solidFill>
                </a:rPr>
                <a:t>级数在收敛圆的边界上</a:t>
              </a:r>
              <a:endParaRPr kumimoji="1" lang="zh-CN" altLang="en-US">
                <a:solidFill>
                  <a:srgbClr val="FF0000"/>
                </a:solidFill>
              </a:endParaRPr>
            </a:p>
          </p:txBody>
        </p:sp>
      </p:grpSp>
      <p:sp>
        <p:nvSpPr>
          <p:cNvPr id="138289" name="Rectangle 49"/>
          <p:cNvSpPr>
            <a:spLocks noChangeArrowheads="1"/>
          </p:cNvSpPr>
          <p:nvPr/>
        </p:nvSpPr>
        <p:spPr bwMode="auto">
          <a:xfrm>
            <a:off x="1352550" y="4684713"/>
            <a:ext cx="44815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>
                <a:solidFill>
                  <a:schemeClr val="tx1"/>
                </a:solidFill>
              </a:rPr>
              <a:t>各点的收敛情况是不一定的。</a:t>
            </a:r>
          </a:p>
        </p:txBody>
      </p:sp>
      <p:grpSp>
        <p:nvGrpSpPr>
          <p:cNvPr id="138303" name="Group 63"/>
          <p:cNvGrpSpPr>
            <a:grpSpLocks/>
          </p:cNvGrpSpPr>
          <p:nvPr/>
        </p:nvGrpSpPr>
        <p:grpSpPr bwMode="auto">
          <a:xfrm>
            <a:off x="533400" y="5360988"/>
            <a:ext cx="6089650" cy="474662"/>
            <a:chOff x="336" y="3377"/>
            <a:chExt cx="3836" cy="299"/>
          </a:xfrm>
        </p:grpSpPr>
        <p:sp>
          <p:nvSpPr>
            <p:cNvPr id="138290" name="Rectangle 50"/>
            <p:cNvSpPr>
              <a:spLocks noChangeArrowheads="1"/>
            </p:cNvSpPr>
            <p:nvPr/>
          </p:nvSpPr>
          <p:spPr bwMode="auto">
            <a:xfrm>
              <a:off x="336" y="3377"/>
              <a:ext cx="64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>
                  <a:solidFill>
                    <a:srgbClr val="006600"/>
                  </a:solidFill>
                </a:rPr>
                <a:t>约定</a:t>
              </a:r>
            </a:p>
          </p:txBody>
        </p:sp>
        <p:sp>
          <p:nvSpPr>
            <p:cNvPr id="138291" name="Rectangle 51"/>
            <p:cNvSpPr>
              <a:spLocks noChangeArrowheads="1"/>
            </p:cNvSpPr>
            <p:nvPr/>
          </p:nvSpPr>
          <p:spPr bwMode="auto">
            <a:xfrm>
              <a:off x="1339" y="3388"/>
              <a:ext cx="283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r>
                <a:rPr kumimoji="1" lang="zh-CN" altLang="en-US">
                  <a:solidFill>
                    <a:schemeClr val="tx1"/>
                  </a:solidFill>
                </a:rPr>
                <a:t>表示级数仅在 </a:t>
              </a:r>
              <a:r>
                <a:rPr kumimoji="1" lang="en-US" altLang="zh-CN" i="1">
                  <a:solidFill>
                    <a:schemeClr val="tx1"/>
                  </a:solidFill>
                </a:rPr>
                <a:t>z</a:t>
              </a:r>
              <a:r>
                <a:rPr kumimoji="1" lang="en-US" altLang="zh-CN" baseline="-25000">
                  <a:solidFill>
                    <a:schemeClr val="tx1"/>
                  </a:solidFill>
                </a:rPr>
                <a:t> </a:t>
              </a:r>
              <a:r>
                <a:rPr kumimoji="1" lang="en-US" altLang="zh-CN">
                  <a:solidFill>
                    <a:schemeClr val="tx1"/>
                  </a:solidFill>
                </a:rPr>
                <a:t>=</a:t>
              </a:r>
              <a:r>
                <a:rPr kumimoji="1" lang="en-US" altLang="zh-CN" baseline="-25000">
                  <a:solidFill>
                    <a:schemeClr val="tx1"/>
                  </a:solidFill>
                </a:rPr>
                <a:t> </a:t>
              </a:r>
              <a:r>
                <a:rPr kumimoji="1" lang="en-US" altLang="zh-CN">
                  <a:solidFill>
                    <a:schemeClr val="tx1"/>
                  </a:solidFill>
                </a:rPr>
                <a:t>0 </a:t>
              </a:r>
              <a:r>
                <a:rPr kumimoji="1" lang="zh-CN" altLang="en-US">
                  <a:solidFill>
                    <a:schemeClr val="tx1"/>
                  </a:solidFill>
                </a:rPr>
                <a:t>点收敛；</a:t>
              </a:r>
              <a:endParaRPr kumimoji="1" lang="en-US" altLang="zh-CN">
                <a:solidFill>
                  <a:schemeClr val="tx1"/>
                </a:solidFill>
              </a:endParaRPr>
            </a:p>
          </p:txBody>
        </p:sp>
        <p:graphicFrame>
          <p:nvGraphicFramePr>
            <p:cNvPr id="138293" name="Object 53"/>
            <p:cNvGraphicFramePr>
              <a:graphicFrameLocks/>
            </p:cNvGraphicFramePr>
            <p:nvPr/>
          </p:nvGraphicFramePr>
          <p:xfrm>
            <a:off x="887" y="3452"/>
            <a:ext cx="456" cy="1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8328" name="公式" r:id="rId7" imgW="723600" imgH="279360" progId="Equation.3">
                    <p:embed/>
                  </p:oleObj>
                </mc:Choice>
                <mc:Fallback>
                  <p:oleObj name="公式" r:id="rId7" imgW="723600" imgH="279360" progId="Equation.3">
                    <p:embed/>
                    <p:pic>
                      <p:nvPicPr>
                        <p:cNvPr id="0" name="Object 5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87" y="3452"/>
                          <a:ext cx="456" cy="17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38304" name="Group 64"/>
          <p:cNvGrpSpPr>
            <a:grpSpLocks/>
          </p:cNvGrpSpPr>
          <p:nvPr/>
        </p:nvGrpSpPr>
        <p:grpSpPr bwMode="auto">
          <a:xfrm>
            <a:off x="1414463" y="5910263"/>
            <a:ext cx="5772150" cy="457200"/>
            <a:chOff x="891" y="3723"/>
            <a:chExt cx="3636" cy="288"/>
          </a:xfrm>
        </p:grpSpPr>
        <p:sp>
          <p:nvSpPr>
            <p:cNvPr id="138292" name="Rectangle 52"/>
            <p:cNvSpPr>
              <a:spLocks noChangeArrowheads="1"/>
            </p:cNvSpPr>
            <p:nvPr/>
          </p:nvSpPr>
          <p:spPr bwMode="auto">
            <a:xfrm>
              <a:off x="1482" y="3723"/>
              <a:ext cx="304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r>
                <a:rPr kumimoji="1" lang="zh-CN" altLang="en-US">
                  <a:solidFill>
                    <a:schemeClr val="tx1"/>
                  </a:solidFill>
                </a:rPr>
                <a:t>表示级数在整个复平面上 收敛。</a:t>
              </a:r>
              <a:endParaRPr kumimoji="1" lang="en-US" altLang="zh-CN">
                <a:solidFill>
                  <a:schemeClr val="tx1"/>
                </a:solidFill>
              </a:endParaRPr>
            </a:p>
          </p:txBody>
        </p:sp>
        <p:graphicFrame>
          <p:nvGraphicFramePr>
            <p:cNvPr id="138294" name="Object 54"/>
            <p:cNvGraphicFramePr>
              <a:graphicFrameLocks/>
            </p:cNvGraphicFramePr>
            <p:nvPr/>
          </p:nvGraphicFramePr>
          <p:xfrm>
            <a:off x="891" y="3786"/>
            <a:ext cx="616" cy="16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8329" name="公式" r:id="rId9" imgW="977760" imgH="266400" progId="Equation.3">
                    <p:embed/>
                  </p:oleObj>
                </mc:Choice>
                <mc:Fallback>
                  <p:oleObj name="公式" r:id="rId9" imgW="977760" imgH="266400" progId="Equation.3">
                    <p:embed/>
                    <p:pic>
                      <p:nvPicPr>
                        <p:cNvPr id="0" name="Object 5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91" y="3786"/>
                          <a:ext cx="616" cy="16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138324" name="Picture 84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300" y="6343650"/>
            <a:ext cx="13335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8325" name="Picture 85" descr="xsf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8326" name="Picture 86" descr="xsf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9948 0.17408 L 0.00034 0.00047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1382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983" y="-86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38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1000"/>
                                        <p:tgtEl>
                                          <p:spTgt spid="138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138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138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138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138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138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138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000"/>
                                        <p:tgtEl>
                                          <p:spTgt spid="138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0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3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3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3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83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83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83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83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83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83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83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83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83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83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83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8281" grpId="0"/>
      <p:bldP spid="138282" grpId="0"/>
      <p:bldP spid="13828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321" name="Picture 5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9322" name="Picture 5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9323" name="Picture 5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9324" name="Picture 60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9325" name="Picture 6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9326" name="Picture 6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9327" name="Picture 6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9328" name="Picture 64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9329" name="Picture 6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9330" name="Picture 6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9331" name="Picture 6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9332" name="Picture 68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9333" name="Picture 6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9334" name="Picture 70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9335" name="Picture 7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9336" name="Picture 7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9337" name="Picture 7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9338" name="Picture 74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9339" name="Picture 7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9311" name="Group 47"/>
          <p:cNvGrpSpPr>
            <a:grpSpLocks/>
          </p:cNvGrpSpPr>
          <p:nvPr/>
        </p:nvGrpSpPr>
        <p:grpSpPr bwMode="auto">
          <a:xfrm>
            <a:off x="533400" y="496888"/>
            <a:ext cx="8247063" cy="773112"/>
            <a:chOff x="336" y="313"/>
            <a:chExt cx="5195" cy="487"/>
          </a:xfrm>
        </p:grpSpPr>
        <p:sp>
          <p:nvSpPr>
            <p:cNvPr id="139268" name="Rectangle 4"/>
            <p:cNvSpPr>
              <a:spLocks noChangeArrowheads="1"/>
            </p:cNvSpPr>
            <p:nvPr/>
          </p:nvSpPr>
          <p:spPr bwMode="auto">
            <a:xfrm>
              <a:off x="336" y="402"/>
              <a:ext cx="56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r>
                <a:rPr lang="zh-CN" altLang="en-US">
                  <a:solidFill>
                    <a:srgbClr val="0000FF"/>
                  </a:solidFill>
                </a:rPr>
                <a:t>例</a:t>
              </a:r>
            </a:p>
          </p:txBody>
        </p:sp>
        <p:sp>
          <p:nvSpPr>
            <p:cNvPr id="139269" name="Rectangle 5"/>
            <p:cNvSpPr>
              <a:spLocks noChangeArrowheads="1"/>
            </p:cNvSpPr>
            <p:nvPr/>
          </p:nvSpPr>
          <p:spPr bwMode="auto">
            <a:xfrm>
              <a:off x="660" y="415"/>
              <a:ext cx="487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r>
                <a:rPr lang="zh-CN" altLang="en-US">
                  <a:solidFill>
                    <a:schemeClr val="tx1"/>
                  </a:solidFill>
                </a:rPr>
                <a:t>考察级数                                                           的收敛性。</a:t>
              </a:r>
            </a:p>
          </p:txBody>
        </p:sp>
        <p:graphicFrame>
          <p:nvGraphicFramePr>
            <p:cNvPr id="139274" name="Object 10"/>
            <p:cNvGraphicFramePr>
              <a:graphicFrameLocks/>
            </p:cNvGraphicFramePr>
            <p:nvPr/>
          </p:nvGraphicFramePr>
          <p:xfrm>
            <a:off x="1507" y="313"/>
            <a:ext cx="2767" cy="4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9342" name="公式" r:id="rId4" imgW="4394160" imgH="774360" progId="Equation.3">
                    <p:embed/>
                  </p:oleObj>
                </mc:Choice>
                <mc:Fallback>
                  <p:oleObj name="公式" r:id="rId4" imgW="4394160" imgH="774360" progId="Equation.3">
                    <p:embed/>
                    <p:pic>
                      <p:nvPicPr>
                        <p:cNvPr id="0" name="Object 1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07" y="313"/>
                          <a:ext cx="2767" cy="48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39312" name="Group 48"/>
          <p:cNvGrpSpPr>
            <a:grpSpLocks/>
          </p:cNvGrpSpPr>
          <p:nvPr/>
        </p:nvGrpSpPr>
        <p:grpSpPr bwMode="auto">
          <a:xfrm>
            <a:off x="533400" y="1409700"/>
            <a:ext cx="5332413" cy="585788"/>
            <a:chOff x="336" y="888"/>
            <a:chExt cx="3359" cy="369"/>
          </a:xfrm>
        </p:grpSpPr>
        <p:sp>
          <p:nvSpPr>
            <p:cNvPr id="139271" name="Rectangle 7"/>
            <p:cNvSpPr>
              <a:spLocks noChangeArrowheads="1"/>
            </p:cNvSpPr>
            <p:nvPr/>
          </p:nvSpPr>
          <p:spPr bwMode="auto">
            <a:xfrm>
              <a:off x="660" y="907"/>
              <a:ext cx="1163" cy="2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pPr>
                <a:lnSpc>
                  <a:spcPct val="90000"/>
                </a:lnSpc>
                <a:spcAft>
                  <a:spcPct val="50000"/>
                </a:spcAft>
                <a:buClr>
                  <a:srgbClr val="A31221"/>
                </a:buClr>
                <a:buSzPct val="75000"/>
                <a:buFont typeface="Wingdings 3" panose="05040102010807070707" pitchFamily="18" charset="2"/>
                <a:buNone/>
              </a:pPr>
              <a:r>
                <a:rPr lang="zh-CN" altLang="en-US"/>
                <a:t>对任意的</a:t>
              </a:r>
            </a:p>
          </p:txBody>
        </p:sp>
        <p:sp>
          <p:nvSpPr>
            <p:cNvPr id="139272" name="Rectangle 8"/>
            <p:cNvSpPr>
              <a:spLocks noChangeArrowheads="1"/>
            </p:cNvSpPr>
            <p:nvPr/>
          </p:nvSpPr>
          <p:spPr bwMode="auto">
            <a:xfrm>
              <a:off x="336" y="888"/>
              <a:ext cx="55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r>
                <a:rPr lang="zh-CN" altLang="en-US">
                  <a:solidFill>
                    <a:srgbClr val="0000FF"/>
                  </a:solidFill>
                </a:rPr>
                <a:t>解</a:t>
              </a:r>
            </a:p>
          </p:txBody>
        </p:sp>
        <p:graphicFrame>
          <p:nvGraphicFramePr>
            <p:cNvPr id="139276" name="Object 12"/>
            <p:cNvGraphicFramePr>
              <a:graphicFrameLocks/>
            </p:cNvGraphicFramePr>
            <p:nvPr/>
          </p:nvGraphicFramePr>
          <p:xfrm>
            <a:off x="1531" y="951"/>
            <a:ext cx="472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9343" name="公式" r:id="rId6" imgW="749160" imgH="342720" progId="Equation.3">
                    <p:embed/>
                  </p:oleObj>
                </mc:Choice>
                <mc:Fallback>
                  <p:oleObj name="公式" r:id="rId6" imgW="749160" imgH="342720" progId="Equation.3">
                    <p:embed/>
                    <p:pic>
                      <p:nvPicPr>
                        <p:cNvPr id="0" name="Object 1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31" y="951"/>
                          <a:ext cx="472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39277" name="Rectangle 13"/>
            <p:cNvSpPr>
              <a:spLocks noChangeArrowheads="1"/>
            </p:cNvSpPr>
            <p:nvPr/>
          </p:nvSpPr>
          <p:spPr bwMode="auto">
            <a:xfrm>
              <a:off x="2059" y="888"/>
              <a:ext cx="66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/>
                <a:t>都有</a:t>
              </a:r>
            </a:p>
          </p:txBody>
        </p:sp>
        <p:graphicFrame>
          <p:nvGraphicFramePr>
            <p:cNvPr id="139278" name="Object 14"/>
            <p:cNvGraphicFramePr>
              <a:graphicFrameLocks/>
            </p:cNvGraphicFramePr>
            <p:nvPr/>
          </p:nvGraphicFramePr>
          <p:xfrm>
            <a:off x="2503" y="897"/>
            <a:ext cx="1192" cy="36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9344" name="公式" r:id="rId8" imgW="1892160" imgH="571320" progId="Equation.3">
                    <p:embed/>
                  </p:oleObj>
                </mc:Choice>
                <mc:Fallback>
                  <p:oleObj name="公式" r:id="rId8" imgW="1892160" imgH="571320" progId="Equation.3">
                    <p:embed/>
                    <p:pic>
                      <p:nvPicPr>
                        <p:cNvPr id="0" name="Object 1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03" y="897"/>
                          <a:ext cx="1192" cy="36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39314" name="Group 50"/>
          <p:cNvGrpSpPr>
            <a:grpSpLocks/>
          </p:cNvGrpSpPr>
          <p:nvPr/>
        </p:nvGrpSpPr>
        <p:grpSpPr bwMode="auto">
          <a:xfrm>
            <a:off x="5622925" y="2133600"/>
            <a:ext cx="2479675" cy="479425"/>
            <a:chOff x="3542" y="1344"/>
            <a:chExt cx="1562" cy="302"/>
          </a:xfrm>
        </p:grpSpPr>
        <p:graphicFrame>
          <p:nvGraphicFramePr>
            <p:cNvPr id="139281" name="Object 17"/>
            <p:cNvGraphicFramePr>
              <a:graphicFrameLocks/>
            </p:cNvGraphicFramePr>
            <p:nvPr/>
          </p:nvGraphicFramePr>
          <p:xfrm>
            <a:off x="4584" y="1430"/>
            <a:ext cx="520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9345" name="公式" r:id="rId10" imgW="825480" imgH="342720" progId="Equation.3">
                    <p:embed/>
                  </p:oleObj>
                </mc:Choice>
                <mc:Fallback>
                  <p:oleObj name="公式" r:id="rId10" imgW="825480" imgH="342720" progId="Equation.3">
                    <p:embed/>
                    <p:pic>
                      <p:nvPicPr>
                        <p:cNvPr id="0" name="Object 1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84" y="1430"/>
                          <a:ext cx="520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39282" name="Rectangle 18"/>
            <p:cNvSpPr>
              <a:spLocks noChangeArrowheads="1"/>
            </p:cNvSpPr>
            <p:nvPr/>
          </p:nvSpPr>
          <p:spPr bwMode="auto">
            <a:xfrm>
              <a:off x="3542" y="1344"/>
              <a:ext cx="123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/>
                <a:t>收敛半径为</a:t>
              </a:r>
            </a:p>
          </p:txBody>
        </p:sp>
      </p:grpSp>
      <p:sp>
        <p:nvSpPr>
          <p:cNvPr id="139283" name="Rectangle 19"/>
          <p:cNvSpPr>
            <a:spLocks noChangeArrowheads="1"/>
          </p:cNvSpPr>
          <p:nvPr/>
        </p:nvSpPr>
        <p:spPr bwMode="auto">
          <a:xfrm>
            <a:off x="6070600" y="1439863"/>
            <a:ext cx="22542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>
                <a:solidFill>
                  <a:schemeClr val="hlink"/>
                </a:solidFill>
                <a:latin typeface="楷体_GB2312" pitchFamily="49" charset="-122"/>
                <a:ea typeface="楷体_GB2312" pitchFamily="49" charset="-122"/>
              </a:rPr>
              <a:t>(</a:t>
            </a:r>
            <a:r>
              <a:rPr lang="zh-CN" altLang="en-US">
                <a:solidFill>
                  <a:schemeClr val="hlink"/>
                </a:solidFill>
                <a:latin typeface="楷体_GB2312" pitchFamily="49" charset="-122"/>
                <a:ea typeface="楷体_GB2312" pitchFamily="49" charset="-122"/>
              </a:rPr>
              <a:t>必要条件</a:t>
            </a:r>
            <a:r>
              <a:rPr lang="en-US" altLang="zh-CN">
                <a:solidFill>
                  <a:schemeClr val="hlink"/>
                </a:solidFill>
                <a:ea typeface="楷体_GB2312" pitchFamily="49" charset="-122"/>
              </a:rPr>
              <a:t>?</a:t>
            </a:r>
            <a:r>
              <a:rPr lang="en-US" altLang="zh-CN">
                <a:solidFill>
                  <a:schemeClr val="hlink"/>
                </a:solidFill>
                <a:latin typeface="楷体_GB2312" pitchFamily="49" charset="-122"/>
                <a:ea typeface="楷体_GB2312" pitchFamily="49" charset="-122"/>
              </a:rPr>
              <a:t>)</a:t>
            </a:r>
            <a:endParaRPr lang="zh-CN" altLang="en-US">
              <a:solidFill>
                <a:schemeClr val="hlink"/>
              </a:solidFill>
              <a:latin typeface="楷体_GB2312" pitchFamily="49" charset="-122"/>
              <a:ea typeface="楷体_GB2312" pitchFamily="49" charset="-122"/>
            </a:endParaRPr>
          </a:p>
        </p:txBody>
      </p:sp>
      <p:grpSp>
        <p:nvGrpSpPr>
          <p:cNvPr id="139315" name="Group 51"/>
          <p:cNvGrpSpPr>
            <a:grpSpLocks/>
          </p:cNvGrpSpPr>
          <p:nvPr/>
        </p:nvGrpSpPr>
        <p:grpSpPr bwMode="auto">
          <a:xfrm>
            <a:off x="531813" y="3006725"/>
            <a:ext cx="8340725" cy="798513"/>
            <a:chOff x="335" y="1894"/>
            <a:chExt cx="5254" cy="503"/>
          </a:xfrm>
        </p:grpSpPr>
        <p:sp>
          <p:nvSpPr>
            <p:cNvPr id="139284" name="Rectangle 20"/>
            <p:cNvSpPr>
              <a:spLocks noChangeArrowheads="1"/>
            </p:cNvSpPr>
            <p:nvPr/>
          </p:nvSpPr>
          <p:spPr bwMode="auto">
            <a:xfrm>
              <a:off x="335" y="1991"/>
              <a:ext cx="56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r>
                <a:rPr lang="zh-CN" altLang="en-US">
                  <a:solidFill>
                    <a:srgbClr val="0000FF"/>
                  </a:solidFill>
                </a:rPr>
                <a:t>例</a:t>
              </a:r>
            </a:p>
          </p:txBody>
        </p:sp>
        <p:sp>
          <p:nvSpPr>
            <p:cNvPr id="139285" name="Rectangle 21"/>
            <p:cNvSpPr>
              <a:spLocks noChangeArrowheads="1"/>
            </p:cNvSpPr>
            <p:nvPr/>
          </p:nvSpPr>
          <p:spPr bwMode="auto">
            <a:xfrm>
              <a:off x="659" y="2004"/>
              <a:ext cx="493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r>
                <a:rPr lang="zh-CN" altLang="en-US">
                  <a:solidFill>
                    <a:schemeClr val="tx1"/>
                  </a:solidFill>
                </a:rPr>
                <a:t>考察级数                                                            的收敛性。</a:t>
              </a:r>
            </a:p>
          </p:txBody>
        </p:sp>
        <p:graphicFrame>
          <p:nvGraphicFramePr>
            <p:cNvPr id="139288" name="Object 24"/>
            <p:cNvGraphicFramePr>
              <a:graphicFrameLocks/>
            </p:cNvGraphicFramePr>
            <p:nvPr/>
          </p:nvGraphicFramePr>
          <p:xfrm>
            <a:off x="1504" y="1894"/>
            <a:ext cx="2807" cy="50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9346" name="公式" r:id="rId12" imgW="4457520" imgH="799920" progId="Equation.3">
                    <p:embed/>
                  </p:oleObj>
                </mc:Choice>
                <mc:Fallback>
                  <p:oleObj name="公式" r:id="rId12" imgW="4457520" imgH="799920" progId="Equation.3">
                    <p:embed/>
                    <p:pic>
                      <p:nvPicPr>
                        <p:cNvPr id="0" name="Object 2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04" y="1894"/>
                          <a:ext cx="2807" cy="50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39317" name="Group 53"/>
          <p:cNvGrpSpPr>
            <a:grpSpLocks/>
          </p:cNvGrpSpPr>
          <p:nvPr/>
        </p:nvGrpSpPr>
        <p:grpSpPr bwMode="auto">
          <a:xfrm>
            <a:off x="1050925" y="4700588"/>
            <a:ext cx="2994025" cy="798512"/>
            <a:chOff x="662" y="2961"/>
            <a:chExt cx="1886" cy="503"/>
          </a:xfrm>
        </p:grpSpPr>
        <p:sp>
          <p:nvSpPr>
            <p:cNvPr id="139304" name="Rectangle 40"/>
            <p:cNvSpPr>
              <a:spLocks noChangeArrowheads="1"/>
            </p:cNvSpPr>
            <p:nvPr/>
          </p:nvSpPr>
          <p:spPr bwMode="auto">
            <a:xfrm>
              <a:off x="662" y="3055"/>
              <a:ext cx="188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/>
                <a:t>由                收敛，</a:t>
              </a:r>
            </a:p>
          </p:txBody>
        </p:sp>
        <p:graphicFrame>
          <p:nvGraphicFramePr>
            <p:cNvPr id="139301" name="Object 37"/>
            <p:cNvGraphicFramePr>
              <a:graphicFrameLocks/>
            </p:cNvGraphicFramePr>
            <p:nvPr/>
          </p:nvGraphicFramePr>
          <p:xfrm>
            <a:off x="942" y="2961"/>
            <a:ext cx="712" cy="50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9347" name="公式" r:id="rId14" imgW="1130040" imgH="799920" progId="Equation.3">
                    <p:embed/>
                  </p:oleObj>
                </mc:Choice>
                <mc:Fallback>
                  <p:oleObj name="公式" r:id="rId14" imgW="1130040" imgH="799920" progId="Equation.3">
                    <p:embed/>
                    <p:pic>
                      <p:nvPicPr>
                        <p:cNvPr id="0" name="Object 3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42" y="2961"/>
                          <a:ext cx="712" cy="50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39319" name="Group 55"/>
          <p:cNvGrpSpPr>
            <a:grpSpLocks/>
          </p:cNvGrpSpPr>
          <p:nvPr/>
        </p:nvGrpSpPr>
        <p:grpSpPr bwMode="auto">
          <a:xfrm>
            <a:off x="1050925" y="5567363"/>
            <a:ext cx="5495925" cy="798512"/>
            <a:chOff x="662" y="3507"/>
            <a:chExt cx="3462" cy="503"/>
          </a:xfrm>
        </p:grpSpPr>
        <p:sp>
          <p:nvSpPr>
            <p:cNvPr id="139307" name="Rectangle 43"/>
            <p:cNvSpPr>
              <a:spLocks noChangeArrowheads="1"/>
            </p:cNvSpPr>
            <p:nvPr/>
          </p:nvSpPr>
          <p:spPr bwMode="auto">
            <a:xfrm>
              <a:off x="662" y="3619"/>
              <a:ext cx="346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/>
                <a:t>因此级数                在全平面上收敛，</a:t>
              </a:r>
            </a:p>
          </p:txBody>
        </p:sp>
        <p:graphicFrame>
          <p:nvGraphicFramePr>
            <p:cNvPr id="139303" name="Object 39"/>
            <p:cNvGraphicFramePr>
              <a:graphicFrameLocks/>
            </p:cNvGraphicFramePr>
            <p:nvPr/>
          </p:nvGraphicFramePr>
          <p:xfrm>
            <a:off x="1514" y="3507"/>
            <a:ext cx="720" cy="50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9348" name="公式" r:id="rId16" imgW="1143000" imgH="799920" progId="Equation.3">
                    <p:embed/>
                  </p:oleObj>
                </mc:Choice>
                <mc:Fallback>
                  <p:oleObj name="公式" r:id="rId16" imgW="1143000" imgH="799920" progId="Equation.3">
                    <p:embed/>
                    <p:pic>
                      <p:nvPicPr>
                        <p:cNvPr id="0" name="Object 3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14" y="3507"/>
                          <a:ext cx="720" cy="50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39318" name="Group 54"/>
          <p:cNvGrpSpPr>
            <a:grpSpLocks/>
          </p:cNvGrpSpPr>
          <p:nvPr/>
        </p:nvGrpSpPr>
        <p:grpSpPr bwMode="auto">
          <a:xfrm>
            <a:off x="3662363" y="4699000"/>
            <a:ext cx="3197225" cy="798513"/>
            <a:chOff x="2307" y="2960"/>
            <a:chExt cx="2014" cy="503"/>
          </a:xfrm>
        </p:grpSpPr>
        <p:graphicFrame>
          <p:nvGraphicFramePr>
            <p:cNvPr id="139302" name="Object 38"/>
            <p:cNvGraphicFramePr>
              <a:graphicFrameLocks/>
            </p:cNvGraphicFramePr>
            <p:nvPr/>
          </p:nvGraphicFramePr>
          <p:xfrm>
            <a:off x="2307" y="2960"/>
            <a:ext cx="1088" cy="50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9349" name="公式" r:id="rId18" imgW="1726920" imgH="799920" progId="Equation.3">
                    <p:embed/>
                  </p:oleObj>
                </mc:Choice>
                <mc:Fallback>
                  <p:oleObj name="公式" r:id="rId18" imgW="1726920" imgH="799920" progId="Equation.3">
                    <p:embed/>
                    <p:pic>
                      <p:nvPicPr>
                        <p:cNvPr id="0" name="Object 3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07" y="2960"/>
                          <a:ext cx="1088" cy="50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39305" name="Rectangle 41"/>
            <p:cNvSpPr>
              <a:spLocks noChangeArrowheads="1"/>
            </p:cNvSpPr>
            <p:nvPr/>
          </p:nvSpPr>
          <p:spPr bwMode="auto">
            <a:xfrm>
              <a:off x="3368" y="3036"/>
              <a:ext cx="95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/>
                <a:t>收敛，</a:t>
              </a:r>
            </a:p>
          </p:txBody>
        </p:sp>
      </p:grpSp>
      <p:grpSp>
        <p:nvGrpSpPr>
          <p:cNvPr id="139313" name="Group 49"/>
          <p:cNvGrpSpPr>
            <a:grpSpLocks/>
          </p:cNvGrpSpPr>
          <p:nvPr/>
        </p:nvGrpSpPr>
        <p:grpSpPr bwMode="auto">
          <a:xfrm>
            <a:off x="1046163" y="1985963"/>
            <a:ext cx="5145087" cy="822325"/>
            <a:chOff x="659" y="1251"/>
            <a:chExt cx="3241" cy="518"/>
          </a:xfrm>
        </p:grpSpPr>
        <p:sp>
          <p:nvSpPr>
            <p:cNvPr id="139279" name="Rectangle 15"/>
            <p:cNvSpPr>
              <a:spLocks noChangeArrowheads="1"/>
            </p:cNvSpPr>
            <p:nvPr/>
          </p:nvSpPr>
          <p:spPr bwMode="auto">
            <a:xfrm>
              <a:off x="659" y="1379"/>
              <a:ext cx="3241" cy="2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pPr>
                <a:lnSpc>
                  <a:spcPct val="90000"/>
                </a:lnSpc>
                <a:spcAft>
                  <a:spcPct val="50000"/>
                </a:spcAft>
                <a:buClr>
                  <a:srgbClr val="A31221"/>
                </a:buClr>
                <a:buSzPct val="75000"/>
                <a:buFont typeface="Wingdings 3" panose="05040102010807070707" pitchFamily="18" charset="2"/>
                <a:buNone/>
              </a:pPr>
              <a:r>
                <a:rPr lang="zh-CN" altLang="en-US"/>
                <a:t>故级数              仅在          点收敛，</a:t>
              </a:r>
            </a:p>
          </p:txBody>
        </p:sp>
        <p:graphicFrame>
          <p:nvGraphicFramePr>
            <p:cNvPr id="139280" name="Object 16"/>
            <p:cNvGraphicFramePr>
              <a:graphicFrameLocks/>
            </p:cNvGraphicFramePr>
            <p:nvPr/>
          </p:nvGraphicFramePr>
          <p:xfrm>
            <a:off x="2390" y="1410"/>
            <a:ext cx="408" cy="1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9350" name="公式" r:id="rId20" imgW="647640" imgH="291960" progId="Equation.3">
                    <p:embed/>
                  </p:oleObj>
                </mc:Choice>
                <mc:Fallback>
                  <p:oleObj name="公式" r:id="rId20" imgW="647640" imgH="291960" progId="Equation.3">
                    <p:embed/>
                    <p:pic>
                      <p:nvPicPr>
                        <p:cNvPr id="0" name="Object 1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90" y="1410"/>
                          <a:ext cx="408" cy="18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39306" name="Object 42"/>
            <p:cNvGraphicFramePr>
              <a:graphicFrameLocks/>
            </p:cNvGraphicFramePr>
            <p:nvPr/>
          </p:nvGraphicFramePr>
          <p:xfrm>
            <a:off x="1322" y="1251"/>
            <a:ext cx="639" cy="51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9351" name="公式" r:id="rId22" imgW="1015920" imgH="825480" progId="Equation.3">
                    <p:embed/>
                  </p:oleObj>
                </mc:Choice>
                <mc:Fallback>
                  <p:oleObj name="公式" r:id="rId22" imgW="1015920" imgH="825480" progId="Equation.3">
                    <p:embed/>
                    <p:pic>
                      <p:nvPicPr>
                        <p:cNvPr id="0" name="Object 4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22" y="1251"/>
                          <a:ext cx="639" cy="51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39320" name="Group 56"/>
          <p:cNvGrpSpPr>
            <a:grpSpLocks/>
          </p:cNvGrpSpPr>
          <p:nvPr/>
        </p:nvGrpSpPr>
        <p:grpSpPr bwMode="auto">
          <a:xfrm>
            <a:off x="5935663" y="5703888"/>
            <a:ext cx="2768600" cy="460375"/>
            <a:chOff x="3739" y="3593"/>
            <a:chExt cx="1744" cy="290"/>
          </a:xfrm>
        </p:grpSpPr>
        <p:graphicFrame>
          <p:nvGraphicFramePr>
            <p:cNvPr id="139308" name="Object 44"/>
            <p:cNvGraphicFramePr>
              <a:graphicFrameLocks/>
            </p:cNvGraphicFramePr>
            <p:nvPr/>
          </p:nvGraphicFramePr>
          <p:xfrm>
            <a:off x="4779" y="3667"/>
            <a:ext cx="704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9352" name="公式" r:id="rId24" imgW="1117440" imgH="342720" progId="Equation.3">
                    <p:embed/>
                  </p:oleObj>
                </mc:Choice>
                <mc:Fallback>
                  <p:oleObj name="公式" r:id="rId24" imgW="1117440" imgH="342720" progId="Equation.3">
                    <p:embed/>
                    <p:pic>
                      <p:nvPicPr>
                        <p:cNvPr id="0" name="Object 4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79" y="3667"/>
                          <a:ext cx="704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39309" name="Rectangle 45"/>
            <p:cNvSpPr>
              <a:spLocks noChangeArrowheads="1"/>
            </p:cNvSpPr>
            <p:nvPr/>
          </p:nvSpPr>
          <p:spPr bwMode="auto">
            <a:xfrm>
              <a:off x="3739" y="3593"/>
              <a:ext cx="129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/>
                <a:t>收敛半径为</a:t>
              </a:r>
            </a:p>
          </p:txBody>
        </p:sp>
      </p:grpSp>
      <p:grpSp>
        <p:nvGrpSpPr>
          <p:cNvPr id="139316" name="Group 52"/>
          <p:cNvGrpSpPr>
            <a:grpSpLocks/>
          </p:cNvGrpSpPr>
          <p:nvPr/>
        </p:nvGrpSpPr>
        <p:grpSpPr bwMode="auto">
          <a:xfrm>
            <a:off x="531813" y="3878263"/>
            <a:ext cx="6986587" cy="785812"/>
            <a:chOff x="335" y="2443"/>
            <a:chExt cx="4401" cy="495"/>
          </a:xfrm>
        </p:grpSpPr>
        <p:sp>
          <p:nvSpPr>
            <p:cNvPr id="139286" name="Rectangle 22"/>
            <p:cNvSpPr>
              <a:spLocks noChangeArrowheads="1"/>
            </p:cNvSpPr>
            <p:nvPr/>
          </p:nvSpPr>
          <p:spPr bwMode="auto">
            <a:xfrm>
              <a:off x="659" y="2544"/>
              <a:ext cx="1493" cy="2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pPr>
                <a:lnSpc>
                  <a:spcPct val="90000"/>
                </a:lnSpc>
                <a:spcAft>
                  <a:spcPct val="50000"/>
                </a:spcAft>
                <a:buClr>
                  <a:srgbClr val="A31221"/>
                </a:buClr>
                <a:buSzPct val="75000"/>
                <a:buFont typeface="Wingdings 3" panose="05040102010807070707" pitchFamily="18" charset="2"/>
                <a:buNone/>
              </a:pPr>
              <a:r>
                <a:rPr lang="zh-CN" altLang="en-US"/>
                <a:t>对</a:t>
              </a:r>
              <a:r>
                <a:rPr lang="zh-CN" altLang="en-US">
                  <a:solidFill>
                    <a:srgbClr val="006600"/>
                  </a:solidFill>
                  <a:ea typeface="楷体_GB2312" pitchFamily="49" charset="-122"/>
                </a:rPr>
                <a:t>任意固定</a:t>
              </a:r>
              <a:r>
                <a:rPr lang="zh-CN" altLang="en-US"/>
                <a:t>的</a:t>
              </a:r>
            </a:p>
          </p:txBody>
        </p:sp>
        <p:sp>
          <p:nvSpPr>
            <p:cNvPr id="139287" name="Rectangle 23"/>
            <p:cNvSpPr>
              <a:spLocks noChangeArrowheads="1"/>
            </p:cNvSpPr>
            <p:nvPr/>
          </p:nvSpPr>
          <p:spPr bwMode="auto">
            <a:xfrm>
              <a:off x="335" y="2525"/>
              <a:ext cx="55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r>
                <a:rPr lang="zh-CN" altLang="en-US">
                  <a:solidFill>
                    <a:srgbClr val="0000FF"/>
                  </a:solidFill>
                </a:rPr>
                <a:t>解</a:t>
              </a:r>
            </a:p>
          </p:txBody>
        </p:sp>
        <p:graphicFrame>
          <p:nvGraphicFramePr>
            <p:cNvPr id="139289" name="Object 25"/>
            <p:cNvGraphicFramePr>
              <a:graphicFrameLocks/>
            </p:cNvGraphicFramePr>
            <p:nvPr/>
          </p:nvGraphicFramePr>
          <p:xfrm>
            <a:off x="1896" y="2630"/>
            <a:ext cx="184" cy="16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9353" name="公式" r:id="rId26" imgW="291960" imgH="266400" progId="Equation.3">
                    <p:embed/>
                  </p:oleObj>
                </mc:Choice>
                <mc:Fallback>
                  <p:oleObj name="公式" r:id="rId26" imgW="291960" imgH="266400" progId="Equation.3">
                    <p:embed/>
                    <p:pic>
                      <p:nvPicPr>
                        <p:cNvPr id="0" name="Object 2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96" y="2630"/>
                          <a:ext cx="184" cy="16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39290" name="Rectangle 26"/>
            <p:cNvSpPr>
              <a:spLocks noChangeArrowheads="1"/>
            </p:cNvSpPr>
            <p:nvPr/>
          </p:nvSpPr>
          <p:spPr bwMode="auto">
            <a:xfrm>
              <a:off x="2550" y="2538"/>
              <a:ext cx="165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/>
                <a:t>当            时，有</a:t>
              </a:r>
            </a:p>
          </p:txBody>
        </p:sp>
        <p:graphicFrame>
          <p:nvGraphicFramePr>
            <p:cNvPr id="139297" name="Object 33"/>
            <p:cNvGraphicFramePr>
              <a:graphicFrameLocks/>
            </p:cNvGraphicFramePr>
            <p:nvPr/>
          </p:nvGraphicFramePr>
          <p:xfrm>
            <a:off x="3992" y="2443"/>
            <a:ext cx="744" cy="49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9354" name="公式" r:id="rId28" imgW="1180800" imgH="787320" progId="Equation.3">
                    <p:embed/>
                  </p:oleObj>
                </mc:Choice>
                <mc:Fallback>
                  <p:oleObj name="公式" r:id="rId28" imgW="1180800" imgH="787320" progId="Equation.3">
                    <p:embed/>
                    <p:pic>
                      <p:nvPicPr>
                        <p:cNvPr id="0" name="Object 3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92" y="2443"/>
                          <a:ext cx="744" cy="49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39298" name="Object 34"/>
            <p:cNvGraphicFramePr>
              <a:graphicFrameLocks/>
            </p:cNvGraphicFramePr>
            <p:nvPr/>
          </p:nvGraphicFramePr>
          <p:xfrm>
            <a:off x="2845" y="2589"/>
            <a:ext cx="504" cy="1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9355" name="公式" r:id="rId30" imgW="799920" imgH="279360" progId="Equation.3">
                    <p:embed/>
                  </p:oleObj>
                </mc:Choice>
                <mc:Fallback>
                  <p:oleObj name="公式" r:id="rId30" imgW="799920" imgH="279360" progId="Equation.3">
                    <p:embed/>
                    <p:pic>
                      <p:nvPicPr>
                        <p:cNvPr id="0" name="Object 3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45" y="2589"/>
                          <a:ext cx="504" cy="17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39310" name="Object 46"/>
            <p:cNvGraphicFramePr>
              <a:graphicFrameLocks/>
            </p:cNvGraphicFramePr>
            <p:nvPr/>
          </p:nvGraphicFramePr>
          <p:xfrm>
            <a:off x="2186" y="2598"/>
            <a:ext cx="368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9356" name="公式" r:id="rId32" imgW="583920" imgH="342720" progId="Equation.3">
                    <p:embed/>
                  </p:oleObj>
                </mc:Choice>
                <mc:Fallback>
                  <p:oleObj name="公式" r:id="rId32" imgW="583920" imgH="342720" progId="Equation.3">
                    <p:embed/>
                    <p:pic>
                      <p:nvPicPr>
                        <p:cNvPr id="0" name="Object 4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86" y="2598"/>
                          <a:ext cx="368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139340" name="Picture 76" descr="xsf"/>
          <p:cNvPicPr>
            <a:picLocks noChangeAspect="1" noChangeArrowheads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9341" name="Picture 77" descr="xsf"/>
          <p:cNvPicPr>
            <a:picLocks noChangeAspect="1" noChangeArrowheads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39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39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39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39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39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139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139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139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139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139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000"/>
                                        <p:tgtEl>
                                          <p:spTgt spid="139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9283" grpId="0"/>
    </p:bldLst>
  </p:timing>
</p:sld>
</file>

<file path=ppt/theme/theme1.xml><?xml version="1.0" encoding="utf-8"?>
<a:theme xmlns:a="http://schemas.openxmlformats.org/drawingml/2006/main" name="5_004">
  <a:themeElements>
    <a:clrScheme name="5_004 4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FFFFFF"/>
      </a:accent1>
      <a:accent2>
        <a:srgbClr val="FFC94E"/>
      </a:accent2>
      <a:accent3>
        <a:srgbClr val="FFFFFF"/>
      </a:accent3>
      <a:accent4>
        <a:srgbClr val="000000"/>
      </a:accent4>
      <a:accent5>
        <a:srgbClr val="FFFFFF"/>
      </a:accent5>
      <a:accent6>
        <a:srgbClr val="E7B646"/>
      </a:accent6>
      <a:hlink>
        <a:srgbClr val="005F94"/>
      </a:hlink>
      <a:folHlink>
        <a:srgbClr val="526400"/>
      </a:folHlink>
    </a:clrScheme>
    <a:fontScheme name="5_004">
      <a:majorFont>
        <a:latin typeface="华文细黑"/>
        <a:ea typeface="宋体"/>
        <a:cs typeface=""/>
      </a:majorFont>
      <a:minorFont>
        <a:latin typeface="宋体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zh-CN" sz="2400" b="1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Times New Roman" panose="02020603050405020304" pitchFamily="18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zh-CN" sz="2400" b="1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Times New Roman" panose="02020603050405020304" pitchFamily="18" charset="0"/>
            <a:ea typeface="宋体" panose="02010600030101010101" pitchFamily="2" charset="-122"/>
          </a:defRPr>
        </a:defPPr>
      </a:lstStyle>
    </a:lnDef>
  </a:objectDefaults>
  <a:extraClrSchemeLst>
    <a:extraClrScheme>
      <a:clrScheme name="5_004 1">
        <a:dk1>
          <a:srgbClr val="000000"/>
        </a:dk1>
        <a:lt1>
          <a:srgbClr val="FFFFFF"/>
        </a:lt1>
        <a:dk2>
          <a:srgbClr val="A31221"/>
        </a:dk2>
        <a:lt2>
          <a:srgbClr val="E48518"/>
        </a:lt2>
        <a:accent1>
          <a:srgbClr val="CAC4A8"/>
        </a:accent1>
        <a:accent2>
          <a:srgbClr val="FFC94E"/>
        </a:accent2>
        <a:accent3>
          <a:srgbClr val="FFFFFF"/>
        </a:accent3>
        <a:accent4>
          <a:srgbClr val="000000"/>
        </a:accent4>
        <a:accent5>
          <a:srgbClr val="E1DED1"/>
        </a:accent5>
        <a:accent6>
          <a:srgbClr val="E7B646"/>
        </a:accent6>
        <a:hlink>
          <a:srgbClr val="005F94"/>
        </a:hlink>
        <a:folHlink>
          <a:srgbClr val="526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004 2">
        <a:dk1>
          <a:srgbClr val="000000"/>
        </a:dk1>
        <a:lt1>
          <a:srgbClr val="FFFFFF"/>
        </a:lt1>
        <a:dk2>
          <a:srgbClr val="A31221"/>
        </a:dk2>
        <a:lt2>
          <a:srgbClr val="FFFFFF"/>
        </a:lt2>
        <a:accent1>
          <a:srgbClr val="CAC4A8"/>
        </a:accent1>
        <a:accent2>
          <a:srgbClr val="FFC94E"/>
        </a:accent2>
        <a:accent3>
          <a:srgbClr val="FFFFFF"/>
        </a:accent3>
        <a:accent4>
          <a:srgbClr val="000000"/>
        </a:accent4>
        <a:accent5>
          <a:srgbClr val="E1DED1"/>
        </a:accent5>
        <a:accent6>
          <a:srgbClr val="E7B646"/>
        </a:accent6>
        <a:hlink>
          <a:srgbClr val="005F94"/>
        </a:hlink>
        <a:folHlink>
          <a:srgbClr val="526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004 3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CAC4A8"/>
        </a:accent1>
        <a:accent2>
          <a:srgbClr val="FFC94E"/>
        </a:accent2>
        <a:accent3>
          <a:srgbClr val="FFFFFF"/>
        </a:accent3>
        <a:accent4>
          <a:srgbClr val="000000"/>
        </a:accent4>
        <a:accent5>
          <a:srgbClr val="E1DED1"/>
        </a:accent5>
        <a:accent6>
          <a:srgbClr val="E7B646"/>
        </a:accent6>
        <a:hlink>
          <a:srgbClr val="005F94"/>
        </a:hlink>
        <a:folHlink>
          <a:srgbClr val="526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004 4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FFFF"/>
        </a:accent1>
        <a:accent2>
          <a:srgbClr val="FFC94E"/>
        </a:accent2>
        <a:accent3>
          <a:srgbClr val="FFFFFF"/>
        </a:accent3>
        <a:accent4>
          <a:srgbClr val="000000"/>
        </a:accent4>
        <a:accent5>
          <a:srgbClr val="FFFFFF"/>
        </a:accent5>
        <a:accent6>
          <a:srgbClr val="E7B646"/>
        </a:accent6>
        <a:hlink>
          <a:srgbClr val="005F94"/>
        </a:hlink>
        <a:folHlink>
          <a:srgbClr val="5264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1337</TotalTime>
  <Words>1650</Words>
  <Application>Microsoft Office PowerPoint</Application>
  <PresentationFormat>全屏显示(4:3)</PresentationFormat>
  <Paragraphs>296</Paragraphs>
  <Slides>30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30</vt:i4>
      </vt:variant>
    </vt:vector>
  </HeadingPairs>
  <TitlesOfParts>
    <vt:vector size="44" baseType="lpstr">
      <vt:lpstr>Times New Roman</vt:lpstr>
      <vt:lpstr>宋体</vt:lpstr>
      <vt:lpstr>Arial</vt:lpstr>
      <vt:lpstr>华文细黑</vt:lpstr>
      <vt:lpstr>Wingdings 3</vt:lpstr>
      <vt:lpstr>华文行楷</vt:lpstr>
      <vt:lpstr>Wingdings</vt:lpstr>
      <vt:lpstr>华文新魏</vt:lpstr>
      <vt:lpstr>楷体_GB2312</vt:lpstr>
      <vt:lpstr>仿宋_GB2312</vt:lpstr>
      <vt:lpstr>隶书</vt:lpstr>
      <vt:lpstr>5_004</vt:lpstr>
      <vt:lpstr>位图图像</vt:lpstr>
      <vt:lpstr>Microsoft 公式 3.0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许荣仁</dc:creator>
  <cp:lastModifiedBy>许荣仁</cp:lastModifiedBy>
  <cp:revision>118</cp:revision>
  <dcterms:created xsi:type="dcterms:W3CDTF">1601-01-01T00:00:00Z</dcterms:created>
  <dcterms:modified xsi:type="dcterms:W3CDTF">2015-11-04T15:14:18Z</dcterms:modified>
</cp:coreProperties>
</file>