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sldIdLst>
    <p:sldId id="260" r:id="rId2"/>
    <p:sldId id="261" r:id="rId3"/>
    <p:sldId id="305" r:id="rId4"/>
    <p:sldId id="306" r:id="rId5"/>
    <p:sldId id="307" r:id="rId6"/>
    <p:sldId id="308" r:id="rId7"/>
    <p:sldId id="309" r:id="rId8"/>
    <p:sldId id="262" r:id="rId9"/>
    <p:sldId id="311" r:id="rId10"/>
    <p:sldId id="265" r:id="rId11"/>
    <p:sldId id="268" r:id="rId12"/>
    <p:sldId id="269" r:id="rId13"/>
    <p:sldId id="313" r:id="rId14"/>
    <p:sldId id="314" r:id="rId15"/>
    <p:sldId id="315" r:id="rId16"/>
    <p:sldId id="292" r:id="rId17"/>
    <p:sldId id="317" r:id="rId18"/>
    <p:sldId id="318" r:id="rId19"/>
    <p:sldId id="319" r:id="rId20"/>
    <p:sldId id="320" r:id="rId21"/>
    <p:sldId id="299" r:id="rId22"/>
    <p:sldId id="293" r:id="rId23"/>
    <p:sldId id="303" r:id="rId24"/>
    <p:sldId id="304" r:id="rId25"/>
    <p:sldId id="310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0000"/>
    <a:srgbClr val="0000FF"/>
    <a:srgbClr val="000000"/>
    <a:srgbClr val="006600"/>
    <a:srgbClr val="000099"/>
    <a:srgbClr val="969696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02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image" Target="../media/image52.wmf"/><Relationship Id="rId4" Type="http://schemas.openxmlformats.org/officeDocument/2006/relationships/image" Target="../media/image55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13" Type="http://schemas.openxmlformats.org/officeDocument/2006/relationships/image" Target="../media/image68.wmf"/><Relationship Id="rId18" Type="http://schemas.openxmlformats.org/officeDocument/2006/relationships/image" Target="../media/image73.png"/><Relationship Id="rId3" Type="http://schemas.openxmlformats.org/officeDocument/2006/relationships/image" Target="../media/image58.wmf"/><Relationship Id="rId7" Type="http://schemas.openxmlformats.org/officeDocument/2006/relationships/image" Target="../media/image62.wmf"/><Relationship Id="rId12" Type="http://schemas.openxmlformats.org/officeDocument/2006/relationships/image" Target="../media/image67.wmf"/><Relationship Id="rId17" Type="http://schemas.openxmlformats.org/officeDocument/2006/relationships/image" Target="../media/image72.wmf"/><Relationship Id="rId2" Type="http://schemas.openxmlformats.org/officeDocument/2006/relationships/image" Target="../media/image57.wmf"/><Relationship Id="rId16" Type="http://schemas.openxmlformats.org/officeDocument/2006/relationships/image" Target="../media/image71.emf"/><Relationship Id="rId1" Type="http://schemas.openxmlformats.org/officeDocument/2006/relationships/image" Target="../media/image56.wmf"/><Relationship Id="rId6" Type="http://schemas.openxmlformats.org/officeDocument/2006/relationships/image" Target="../media/image61.emf"/><Relationship Id="rId11" Type="http://schemas.openxmlformats.org/officeDocument/2006/relationships/image" Target="../media/image66.emf"/><Relationship Id="rId5" Type="http://schemas.openxmlformats.org/officeDocument/2006/relationships/image" Target="../media/image60.emf"/><Relationship Id="rId15" Type="http://schemas.openxmlformats.org/officeDocument/2006/relationships/image" Target="../media/image70.wmf"/><Relationship Id="rId10" Type="http://schemas.openxmlformats.org/officeDocument/2006/relationships/image" Target="../media/image65.wmf"/><Relationship Id="rId4" Type="http://schemas.openxmlformats.org/officeDocument/2006/relationships/image" Target="../media/image59.emf"/><Relationship Id="rId9" Type="http://schemas.openxmlformats.org/officeDocument/2006/relationships/image" Target="../media/image64.wmf"/><Relationship Id="rId14" Type="http://schemas.openxmlformats.org/officeDocument/2006/relationships/image" Target="../media/image69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81.emf"/><Relationship Id="rId13" Type="http://schemas.openxmlformats.org/officeDocument/2006/relationships/image" Target="../media/image86.emf"/><Relationship Id="rId3" Type="http://schemas.openxmlformats.org/officeDocument/2006/relationships/image" Target="../media/image76.wmf"/><Relationship Id="rId7" Type="http://schemas.openxmlformats.org/officeDocument/2006/relationships/image" Target="../media/image80.wmf"/><Relationship Id="rId12" Type="http://schemas.openxmlformats.org/officeDocument/2006/relationships/image" Target="../media/image85.e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6" Type="http://schemas.openxmlformats.org/officeDocument/2006/relationships/image" Target="../media/image79.wmf"/><Relationship Id="rId11" Type="http://schemas.openxmlformats.org/officeDocument/2006/relationships/image" Target="../media/image84.emf"/><Relationship Id="rId5" Type="http://schemas.openxmlformats.org/officeDocument/2006/relationships/image" Target="../media/image78.wmf"/><Relationship Id="rId10" Type="http://schemas.openxmlformats.org/officeDocument/2006/relationships/image" Target="../media/image83.wmf"/><Relationship Id="rId4" Type="http://schemas.openxmlformats.org/officeDocument/2006/relationships/image" Target="../media/image77.wmf"/><Relationship Id="rId9" Type="http://schemas.openxmlformats.org/officeDocument/2006/relationships/image" Target="../media/image82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91.wmf"/><Relationship Id="rId13" Type="http://schemas.openxmlformats.org/officeDocument/2006/relationships/image" Target="../media/image96.emf"/><Relationship Id="rId3" Type="http://schemas.openxmlformats.org/officeDocument/2006/relationships/image" Target="../media/image76.wmf"/><Relationship Id="rId7" Type="http://schemas.openxmlformats.org/officeDocument/2006/relationships/image" Target="../media/image90.emf"/><Relationship Id="rId12" Type="http://schemas.openxmlformats.org/officeDocument/2006/relationships/image" Target="../media/image95.emf"/><Relationship Id="rId2" Type="http://schemas.openxmlformats.org/officeDocument/2006/relationships/image" Target="../media/image88.wmf"/><Relationship Id="rId1" Type="http://schemas.openxmlformats.org/officeDocument/2006/relationships/image" Target="../media/image87.wmf"/><Relationship Id="rId6" Type="http://schemas.openxmlformats.org/officeDocument/2006/relationships/image" Target="../media/image89.wmf"/><Relationship Id="rId11" Type="http://schemas.openxmlformats.org/officeDocument/2006/relationships/image" Target="../media/image94.wmf"/><Relationship Id="rId5" Type="http://schemas.openxmlformats.org/officeDocument/2006/relationships/image" Target="../media/image78.wmf"/><Relationship Id="rId15" Type="http://schemas.openxmlformats.org/officeDocument/2006/relationships/image" Target="../media/image98.emf"/><Relationship Id="rId10" Type="http://schemas.openxmlformats.org/officeDocument/2006/relationships/image" Target="../media/image93.wmf"/><Relationship Id="rId4" Type="http://schemas.openxmlformats.org/officeDocument/2006/relationships/image" Target="../media/image77.wmf"/><Relationship Id="rId9" Type="http://schemas.openxmlformats.org/officeDocument/2006/relationships/image" Target="../media/image92.wmf"/><Relationship Id="rId14" Type="http://schemas.openxmlformats.org/officeDocument/2006/relationships/image" Target="../media/image97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wmf"/><Relationship Id="rId13" Type="http://schemas.openxmlformats.org/officeDocument/2006/relationships/image" Target="../media/image111.png"/><Relationship Id="rId3" Type="http://schemas.openxmlformats.org/officeDocument/2006/relationships/image" Target="../media/image101.wmf"/><Relationship Id="rId7" Type="http://schemas.openxmlformats.org/officeDocument/2006/relationships/image" Target="../media/image105.wmf"/><Relationship Id="rId12" Type="http://schemas.openxmlformats.org/officeDocument/2006/relationships/image" Target="../media/image110.emf"/><Relationship Id="rId2" Type="http://schemas.openxmlformats.org/officeDocument/2006/relationships/image" Target="../media/image100.wmf"/><Relationship Id="rId1" Type="http://schemas.openxmlformats.org/officeDocument/2006/relationships/image" Target="../media/image99.wmf"/><Relationship Id="rId6" Type="http://schemas.openxmlformats.org/officeDocument/2006/relationships/image" Target="../media/image104.wmf"/><Relationship Id="rId11" Type="http://schemas.openxmlformats.org/officeDocument/2006/relationships/image" Target="../media/image109.wmf"/><Relationship Id="rId5" Type="http://schemas.openxmlformats.org/officeDocument/2006/relationships/image" Target="../media/image103.wmf"/><Relationship Id="rId10" Type="http://schemas.openxmlformats.org/officeDocument/2006/relationships/image" Target="../media/image108.emf"/><Relationship Id="rId4" Type="http://schemas.openxmlformats.org/officeDocument/2006/relationships/image" Target="../media/image102.emf"/><Relationship Id="rId9" Type="http://schemas.openxmlformats.org/officeDocument/2006/relationships/image" Target="../media/image107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wmf"/><Relationship Id="rId7" Type="http://schemas.openxmlformats.org/officeDocument/2006/relationships/image" Target="../media/image118.emf"/><Relationship Id="rId2" Type="http://schemas.openxmlformats.org/officeDocument/2006/relationships/image" Target="../media/image113.wmf"/><Relationship Id="rId1" Type="http://schemas.openxmlformats.org/officeDocument/2006/relationships/image" Target="../media/image112.wmf"/><Relationship Id="rId6" Type="http://schemas.openxmlformats.org/officeDocument/2006/relationships/image" Target="../media/image117.wmf"/><Relationship Id="rId5" Type="http://schemas.openxmlformats.org/officeDocument/2006/relationships/image" Target="../media/image116.emf"/><Relationship Id="rId4" Type="http://schemas.openxmlformats.org/officeDocument/2006/relationships/image" Target="../media/image115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emf"/><Relationship Id="rId13" Type="http://schemas.openxmlformats.org/officeDocument/2006/relationships/image" Target="../media/image132.wmf"/><Relationship Id="rId3" Type="http://schemas.openxmlformats.org/officeDocument/2006/relationships/image" Target="../media/image122.wmf"/><Relationship Id="rId7" Type="http://schemas.openxmlformats.org/officeDocument/2006/relationships/image" Target="../media/image126.wmf"/><Relationship Id="rId12" Type="http://schemas.openxmlformats.org/officeDocument/2006/relationships/image" Target="../media/image131.emf"/><Relationship Id="rId2" Type="http://schemas.openxmlformats.org/officeDocument/2006/relationships/image" Target="../media/image121.wmf"/><Relationship Id="rId1" Type="http://schemas.openxmlformats.org/officeDocument/2006/relationships/image" Target="../media/image120.wmf"/><Relationship Id="rId6" Type="http://schemas.openxmlformats.org/officeDocument/2006/relationships/image" Target="../media/image125.wmf"/><Relationship Id="rId11" Type="http://schemas.openxmlformats.org/officeDocument/2006/relationships/image" Target="../media/image130.wmf"/><Relationship Id="rId5" Type="http://schemas.openxmlformats.org/officeDocument/2006/relationships/image" Target="../media/image124.wmf"/><Relationship Id="rId10" Type="http://schemas.openxmlformats.org/officeDocument/2006/relationships/image" Target="../media/image129.wmf"/><Relationship Id="rId4" Type="http://schemas.openxmlformats.org/officeDocument/2006/relationships/image" Target="../media/image123.wmf"/><Relationship Id="rId9" Type="http://schemas.openxmlformats.org/officeDocument/2006/relationships/image" Target="../media/image128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wmf"/><Relationship Id="rId3" Type="http://schemas.openxmlformats.org/officeDocument/2006/relationships/image" Target="../media/image135.emf"/><Relationship Id="rId7" Type="http://schemas.openxmlformats.org/officeDocument/2006/relationships/image" Target="../media/image139.wmf"/><Relationship Id="rId2" Type="http://schemas.openxmlformats.org/officeDocument/2006/relationships/image" Target="../media/image134.wmf"/><Relationship Id="rId1" Type="http://schemas.openxmlformats.org/officeDocument/2006/relationships/image" Target="../media/image133.wmf"/><Relationship Id="rId6" Type="http://schemas.openxmlformats.org/officeDocument/2006/relationships/image" Target="../media/image138.wmf"/><Relationship Id="rId11" Type="http://schemas.openxmlformats.org/officeDocument/2006/relationships/image" Target="../media/image30.wmf"/><Relationship Id="rId5" Type="http://schemas.openxmlformats.org/officeDocument/2006/relationships/image" Target="../media/image137.wmf"/><Relationship Id="rId10" Type="http://schemas.openxmlformats.org/officeDocument/2006/relationships/image" Target="../media/image142.wmf"/><Relationship Id="rId4" Type="http://schemas.openxmlformats.org/officeDocument/2006/relationships/image" Target="../media/image136.wmf"/><Relationship Id="rId9" Type="http://schemas.openxmlformats.org/officeDocument/2006/relationships/image" Target="../media/image141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wmf"/><Relationship Id="rId2" Type="http://schemas.openxmlformats.org/officeDocument/2006/relationships/image" Target="../media/image144.wmf"/><Relationship Id="rId1" Type="http://schemas.openxmlformats.org/officeDocument/2006/relationships/image" Target="../media/image143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wmf"/><Relationship Id="rId7" Type="http://schemas.openxmlformats.org/officeDocument/2006/relationships/image" Target="../media/image152.wmf"/><Relationship Id="rId2" Type="http://schemas.openxmlformats.org/officeDocument/2006/relationships/image" Target="../media/image147.wmf"/><Relationship Id="rId1" Type="http://schemas.openxmlformats.org/officeDocument/2006/relationships/image" Target="../media/image146.wmf"/><Relationship Id="rId6" Type="http://schemas.openxmlformats.org/officeDocument/2006/relationships/image" Target="../media/image151.wmf"/><Relationship Id="rId5" Type="http://schemas.openxmlformats.org/officeDocument/2006/relationships/image" Target="../media/image150.wmf"/><Relationship Id="rId4" Type="http://schemas.openxmlformats.org/officeDocument/2006/relationships/image" Target="../media/image149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wmf"/><Relationship Id="rId3" Type="http://schemas.openxmlformats.org/officeDocument/2006/relationships/image" Target="../media/image155.wmf"/><Relationship Id="rId7" Type="http://schemas.openxmlformats.org/officeDocument/2006/relationships/image" Target="../media/image159.emf"/><Relationship Id="rId2" Type="http://schemas.openxmlformats.org/officeDocument/2006/relationships/image" Target="../media/image154.wmf"/><Relationship Id="rId1" Type="http://schemas.openxmlformats.org/officeDocument/2006/relationships/image" Target="../media/image153.wmf"/><Relationship Id="rId6" Type="http://schemas.openxmlformats.org/officeDocument/2006/relationships/image" Target="../media/image158.emf"/><Relationship Id="rId5" Type="http://schemas.openxmlformats.org/officeDocument/2006/relationships/image" Target="../media/image157.wmf"/><Relationship Id="rId10" Type="http://schemas.openxmlformats.org/officeDocument/2006/relationships/image" Target="../media/image145.wmf"/><Relationship Id="rId4" Type="http://schemas.openxmlformats.org/officeDocument/2006/relationships/image" Target="../media/image156.wmf"/><Relationship Id="rId9" Type="http://schemas.openxmlformats.org/officeDocument/2006/relationships/image" Target="../media/image161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emf"/><Relationship Id="rId2" Type="http://schemas.openxmlformats.org/officeDocument/2006/relationships/image" Target="../media/image164.wmf"/><Relationship Id="rId1" Type="http://schemas.openxmlformats.org/officeDocument/2006/relationships/image" Target="../media/image163.emf"/><Relationship Id="rId6" Type="http://schemas.openxmlformats.org/officeDocument/2006/relationships/image" Target="../media/image168.emf"/><Relationship Id="rId5" Type="http://schemas.openxmlformats.org/officeDocument/2006/relationships/image" Target="../media/image167.emf"/><Relationship Id="rId4" Type="http://schemas.openxmlformats.org/officeDocument/2006/relationships/image" Target="../media/image166.e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emf"/><Relationship Id="rId2" Type="http://schemas.openxmlformats.org/officeDocument/2006/relationships/image" Target="../media/image170.emf"/><Relationship Id="rId1" Type="http://schemas.openxmlformats.org/officeDocument/2006/relationships/image" Target="../media/image169.emf"/><Relationship Id="rId6" Type="http://schemas.openxmlformats.org/officeDocument/2006/relationships/image" Target="../media/image174.emf"/><Relationship Id="rId5" Type="http://schemas.openxmlformats.org/officeDocument/2006/relationships/image" Target="../media/image173.emf"/><Relationship Id="rId4" Type="http://schemas.openxmlformats.org/officeDocument/2006/relationships/image" Target="../media/image172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emf"/><Relationship Id="rId3" Type="http://schemas.openxmlformats.org/officeDocument/2006/relationships/image" Target="../media/image177.emf"/><Relationship Id="rId7" Type="http://schemas.openxmlformats.org/officeDocument/2006/relationships/image" Target="../media/image181.emf"/><Relationship Id="rId2" Type="http://schemas.openxmlformats.org/officeDocument/2006/relationships/image" Target="../media/image176.emf"/><Relationship Id="rId1" Type="http://schemas.openxmlformats.org/officeDocument/2006/relationships/image" Target="../media/image175.emf"/><Relationship Id="rId6" Type="http://schemas.openxmlformats.org/officeDocument/2006/relationships/image" Target="../media/image180.emf"/><Relationship Id="rId11" Type="http://schemas.openxmlformats.org/officeDocument/2006/relationships/image" Target="../media/image185.emf"/><Relationship Id="rId5" Type="http://schemas.openxmlformats.org/officeDocument/2006/relationships/image" Target="../media/image179.emf"/><Relationship Id="rId10" Type="http://schemas.openxmlformats.org/officeDocument/2006/relationships/image" Target="../media/image184.emf"/><Relationship Id="rId4" Type="http://schemas.openxmlformats.org/officeDocument/2006/relationships/image" Target="../media/image178.emf"/><Relationship Id="rId9" Type="http://schemas.openxmlformats.org/officeDocument/2006/relationships/image" Target="../media/image183.e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emf"/><Relationship Id="rId13" Type="http://schemas.openxmlformats.org/officeDocument/2006/relationships/image" Target="../media/image198.emf"/><Relationship Id="rId18" Type="http://schemas.openxmlformats.org/officeDocument/2006/relationships/image" Target="../media/image203.wmf"/><Relationship Id="rId3" Type="http://schemas.openxmlformats.org/officeDocument/2006/relationships/image" Target="../media/image188.emf"/><Relationship Id="rId7" Type="http://schemas.openxmlformats.org/officeDocument/2006/relationships/image" Target="../media/image192.emf"/><Relationship Id="rId12" Type="http://schemas.openxmlformats.org/officeDocument/2006/relationships/image" Target="../media/image197.emf"/><Relationship Id="rId17" Type="http://schemas.openxmlformats.org/officeDocument/2006/relationships/image" Target="../media/image202.wmf"/><Relationship Id="rId2" Type="http://schemas.openxmlformats.org/officeDocument/2006/relationships/image" Target="../media/image187.emf"/><Relationship Id="rId16" Type="http://schemas.openxmlformats.org/officeDocument/2006/relationships/image" Target="../media/image201.emf"/><Relationship Id="rId20" Type="http://schemas.openxmlformats.org/officeDocument/2006/relationships/image" Target="../media/image205.wmf"/><Relationship Id="rId1" Type="http://schemas.openxmlformats.org/officeDocument/2006/relationships/image" Target="../media/image186.emf"/><Relationship Id="rId6" Type="http://schemas.openxmlformats.org/officeDocument/2006/relationships/image" Target="../media/image191.emf"/><Relationship Id="rId11" Type="http://schemas.openxmlformats.org/officeDocument/2006/relationships/image" Target="../media/image196.emf"/><Relationship Id="rId5" Type="http://schemas.openxmlformats.org/officeDocument/2006/relationships/image" Target="../media/image190.emf"/><Relationship Id="rId15" Type="http://schemas.openxmlformats.org/officeDocument/2006/relationships/image" Target="../media/image200.wmf"/><Relationship Id="rId10" Type="http://schemas.openxmlformats.org/officeDocument/2006/relationships/image" Target="../media/image195.emf"/><Relationship Id="rId19" Type="http://schemas.openxmlformats.org/officeDocument/2006/relationships/image" Target="../media/image204.wmf"/><Relationship Id="rId4" Type="http://schemas.openxmlformats.org/officeDocument/2006/relationships/image" Target="../media/image189.emf"/><Relationship Id="rId9" Type="http://schemas.openxmlformats.org/officeDocument/2006/relationships/image" Target="../media/image194.emf"/><Relationship Id="rId14" Type="http://schemas.openxmlformats.org/officeDocument/2006/relationships/image" Target="../media/image19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7" Type="http://schemas.openxmlformats.org/officeDocument/2006/relationships/image" Target="../media/image43.png"/><Relationship Id="rId2" Type="http://schemas.openxmlformats.org/officeDocument/2006/relationships/image" Target="../media/image39.wmf"/><Relationship Id="rId1" Type="http://schemas.openxmlformats.org/officeDocument/2006/relationships/image" Target="../media/image38.emf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7" Type="http://schemas.openxmlformats.org/officeDocument/2006/relationships/image" Target="../media/image50.emf"/><Relationship Id="rId2" Type="http://schemas.openxmlformats.org/officeDocument/2006/relationships/image" Target="../media/image45.wmf"/><Relationship Id="rId1" Type="http://schemas.openxmlformats.org/officeDocument/2006/relationships/image" Target="../media/image44.emf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938970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099423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894851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143884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50961915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5283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176253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853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467156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72792241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6518391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91" name="Picture 31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90" name="Picture 30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2" name="Rectangle 2"/>
          <p:cNvSpPr>
            <a:spLocks noChangeArrowheads="1"/>
          </p:cNvSpPr>
          <p:nvPr userDrawn="1"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3" name="Rectangle 3"/>
          <p:cNvSpPr>
            <a:spLocks noChangeArrowheads="1"/>
          </p:cNvSpPr>
          <p:nvPr userDrawn="1"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4" name="Rectangle 4"/>
          <p:cNvSpPr>
            <a:spLocks noChangeArrowheads="1"/>
          </p:cNvSpPr>
          <p:nvPr userDrawn="1"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/>
            <a:fld id="{4D57E183-E808-42FA-ADE2-33C1D5D0005F}" type="slidenum">
              <a:rPr lang="zh-CN" altLang="en-US">
                <a:solidFill>
                  <a:srgbClr val="CC3300"/>
                </a:solidFill>
              </a:rPr>
              <a:pPr algn="r" eaLnBrk="0" hangingPunct="0"/>
              <a:t>‹#›</a:t>
            </a:fld>
            <a:endParaRPr lang="en-US" altLang="zh-CN">
              <a:solidFill>
                <a:srgbClr val="CC3300"/>
              </a:solidFill>
            </a:endParaRPr>
          </a:p>
        </p:txBody>
      </p:sp>
      <p:graphicFrame>
        <p:nvGraphicFramePr>
          <p:cNvPr id="15365" name="Object 5"/>
          <p:cNvGraphicFramePr>
            <a:graphicFrameLocks noChangeAspect="1"/>
          </p:cNvGraphicFramePr>
          <p:nvPr userDrawn="1"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1" name="位图图像" r:id="rId15" imgW="1457143" imgH="762106" progId="Paint.Picture">
                  <p:embed/>
                </p:oleObj>
              </mc:Choice>
              <mc:Fallback>
                <p:oleObj name="位图图像" r:id="rId15" imgW="1457143" imgH="762106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Line 6"/>
          <p:cNvSpPr>
            <a:spLocks noChangeShapeType="1"/>
          </p:cNvSpPr>
          <p:nvPr userDrawn="1"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5367" name="Picture 7" descr="GIF-378"/>
          <p:cNvPicPr>
            <a:picLocks noChangeAspect="1" noChangeArrowheads="1" noCrop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8" name="Line 8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9" name="Text Box 9"/>
          <p:cNvSpPr txBox="1">
            <a:spLocks noChangeArrowheads="1"/>
          </p:cNvSpPr>
          <p:nvPr userDrawn="1"/>
        </p:nvSpPr>
        <p:spPr bwMode="ltGray">
          <a:xfrm>
            <a:off x="17463" y="725488"/>
            <a:ext cx="365125" cy="45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0" tIns="0" rIns="0" bIns="0">
            <a:spAutoFit/>
          </a:bodyPr>
          <a:lstStyle/>
          <a:p>
            <a:pPr eaLnBrk="0" fontAlgn="ctr" hangingPunct="0"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b="0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第四章    解析函数的级数表示    </a:t>
            </a:r>
          </a:p>
        </p:txBody>
      </p:sp>
      <p:sp>
        <p:nvSpPr>
          <p:cNvPr id="15370" name="Rectangle 10"/>
          <p:cNvSpPr>
            <a:spLocks noChangeArrowheads="1"/>
          </p:cNvSpPr>
          <p:nvPr userDrawn="1"/>
        </p:nvSpPr>
        <p:spPr bwMode="auto">
          <a:xfrm>
            <a:off x="528638" y="60325"/>
            <a:ext cx="23939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fontAlgn="ctr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zh-CN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§4.3  </a:t>
            </a:r>
            <a:r>
              <a:rPr lang="zh-CN" altLang="en-US" b="0">
                <a:solidFill>
                  <a:schemeClr val="folHlink"/>
                </a:solidFill>
                <a:latin typeface="Arial" panose="020B0604020202020204" pitchFamily="34" charset="0"/>
                <a:ea typeface="华文新魏" panose="02010800040101010101" pitchFamily="2" charset="-122"/>
                <a:cs typeface="Times New Roman" panose="02020603050405020304" pitchFamily="18" charset="0"/>
              </a:rPr>
              <a:t>泰勒级数    </a:t>
            </a:r>
            <a:endParaRPr lang="zh-CN" altLang="en-US" b="0">
              <a:solidFill>
                <a:schemeClr val="folHlink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5371" name="Picture 11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3" name="Picture 13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4" name="Picture 14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5" name="Picture 15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6" name="Picture 1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7" name="Picture 17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8" name="Picture 18" descr="xsf"/>
          <p:cNvPicPr>
            <a:picLocks noChangeAspect="1" noChangeArrowheads="1"/>
          </p:cNvPicPr>
          <p:nvPr userDrawn="1"/>
        </p:nvPicPr>
        <p:blipFill>
          <a:blip r:embed="rId18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9" name="Picture 19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0" name="Picture 2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1" name="Picture 21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2" name="Picture 22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3" name="Picture 23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4" name="Picture 24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5" name="Picture 25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6" name="Picture 2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7" name="Picture 27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8" name="Picture 28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9" name="Picture 29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29" name="Picture 69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978525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30" name="Picture 70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13" Type="http://schemas.openxmlformats.org/officeDocument/2006/relationships/image" Target="../media/image55.emf"/><Relationship Id="rId3" Type="http://schemas.openxmlformats.org/officeDocument/2006/relationships/image" Target="../media/image4.png"/><Relationship Id="rId7" Type="http://schemas.openxmlformats.org/officeDocument/2006/relationships/image" Target="../media/image52.wmf"/><Relationship Id="rId12" Type="http://schemas.openxmlformats.org/officeDocument/2006/relationships/oleObject" Target="../embeddings/oleObject5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1.bin"/><Relationship Id="rId11" Type="http://schemas.openxmlformats.org/officeDocument/2006/relationships/image" Target="../media/image54.emf"/><Relationship Id="rId5" Type="http://schemas.openxmlformats.org/officeDocument/2006/relationships/image" Target="../media/image51.png"/><Relationship Id="rId15" Type="http://schemas.openxmlformats.org/officeDocument/2006/relationships/image" Target="../media/image2.png"/><Relationship Id="rId10" Type="http://schemas.openxmlformats.org/officeDocument/2006/relationships/oleObject" Target="../embeddings/oleObject53.bin"/><Relationship Id="rId4" Type="http://schemas.openxmlformats.org/officeDocument/2006/relationships/image" Target="../media/image15.png"/><Relationship Id="rId9" Type="http://schemas.openxmlformats.org/officeDocument/2006/relationships/image" Target="../media/image53.emf"/><Relationship Id="rId1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emf"/><Relationship Id="rId18" Type="http://schemas.openxmlformats.org/officeDocument/2006/relationships/oleObject" Target="../embeddings/oleObject62.bin"/><Relationship Id="rId26" Type="http://schemas.openxmlformats.org/officeDocument/2006/relationships/oleObject" Target="../embeddings/oleObject66.bin"/><Relationship Id="rId39" Type="http://schemas.openxmlformats.org/officeDocument/2006/relationships/image" Target="../media/image73.png"/><Relationship Id="rId21" Type="http://schemas.openxmlformats.org/officeDocument/2006/relationships/image" Target="../media/image64.wmf"/><Relationship Id="rId34" Type="http://schemas.openxmlformats.org/officeDocument/2006/relationships/oleObject" Target="../embeddings/oleObject70.bin"/><Relationship Id="rId7" Type="http://schemas.openxmlformats.org/officeDocument/2006/relationships/image" Target="../media/image57.wmf"/><Relationship Id="rId12" Type="http://schemas.openxmlformats.org/officeDocument/2006/relationships/oleObject" Target="../embeddings/oleObject59.bin"/><Relationship Id="rId17" Type="http://schemas.openxmlformats.org/officeDocument/2006/relationships/image" Target="../media/image62.wmf"/><Relationship Id="rId25" Type="http://schemas.openxmlformats.org/officeDocument/2006/relationships/image" Target="../media/image66.emf"/><Relationship Id="rId33" Type="http://schemas.openxmlformats.org/officeDocument/2006/relationships/image" Target="../media/image70.wmf"/><Relationship Id="rId38" Type="http://schemas.openxmlformats.org/officeDocument/2006/relationships/oleObject" Target="../embeddings/oleObject72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1.bin"/><Relationship Id="rId20" Type="http://schemas.openxmlformats.org/officeDocument/2006/relationships/oleObject" Target="../embeddings/oleObject63.bin"/><Relationship Id="rId29" Type="http://schemas.openxmlformats.org/officeDocument/2006/relationships/image" Target="../media/image68.wmf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6.bin"/><Relationship Id="rId11" Type="http://schemas.openxmlformats.org/officeDocument/2006/relationships/image" Target="../media/image59.emf"/><Relationship Id="rId24" Type="http://schemas.openxmlformats.org/officeDocument/2006/relationships/oleObject" Target="../embeddings/oleObject65.bin"/><Relationship Id="rId32" Type="http://schemas.openxmlformats.org/officeDocument/2006/relationships/oleObject" Target="../embeddings/oleObject69.bin"/><Relationship Id="rId37" Type="http://schemas.openxmlformats.org/officeDocument/2006/relationships/image" Target="../media/image72.wmf"/><Relationship Id="rId40" Type="http://schemas.openxmlformats.org/officeDocument/2006/relationships/image" Target="../media/image2.png"/><Relationship Id="rId5" Type="http://schemas.openxmlformats.org/officeDocument/2006/relationships/image" Target="../media/image56.wmf"/><Relationship Id="rId15" Type="http://schemas.openxmlformats.org/officeDocument/2006/relationships/image" Target="../media/image61.emf"/><Relationship Id="rId23" Type="http://schemas.openxmlformats.org/officeDocument/2006/relationships/image" Target="../media/image65.wmf"/><Relationship Id="rId28" Type="http://schemas.openxmlformats.org/officeDocument/2006/relationships/oleObject" Target="../embeddings/oleObject67.bin"/><Relationship Id="rId36" Type="http://schemas.openxmlformats.org/officeDocument/2006/relationships/oleObject" Target="../embeddings/oleObject71.bin"/><Relationship Id="rId10" Type="http://schemas.openxmlformats.org/officeDocument/2006/relationships/oleObject" Target="../embeddings/oleObject58.bin"/><Relationship Id="rId19" Type="http://schemas.openxmlformats.org/officeDocument/2006/relationships/image" Target="../media/image63.wmf"/><Relationship Id="rId31" Type="http://schemas.openxmlformats.org/officeDocument/2006/relationships/image" Target="../media/image69.wmf"/><Relationship Id="rId4" Type="http://schemas.openxmlformats.org/officeDocument/2006/relationships/oleObject" Target="../embeddings/oleObject55.bin"/><Relationship Id="rId9" Type="http://schemas.openxmlformats.org/officeDocument/2006/relationships/image" Target="../media/image58.wmf"/><Relationship Id="rId14" Type="http://schemas.openxmlformats.org/officeDocument/2006/relationships/oleObject" Target="../embeddings/oleObject60.bin"/><Relationship Id="rId22" Type="http://schemas.openxmlformats.org/officeDocument/2006/relationships/oleObject" Target="../embeddings/oleObject64.bin"/><Relationship Id="rId27" Type="http://schemas.openxmlformats.org/officeDocument/2006/relationships/image" Target="../media/image67.wmf"/><Relationship Id="rId30" Type="http://schemas.openxmlformats.org/officeDocument/2006/relationships/oleObject" Target="../embeddings/oleObject68.bin"/><Relationship Id="rId35" Type="http://schemas.openxmlformats.org/officeDocument/2006/relationships/image" Target="../media/image71.emf"/><Relationship Id="rId8" Type="http://schemas.openxmlformats.org/officeDocument/2006/relationships/oleObject" Target="../embeddings/oleObject57.bin"/><Relationship Id="rId3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5.bin"/><Relationship Id="rId13" Type="http://schemas.openxmlformats.org/officeDocument/2006/relationships/image" Target="../media/image78.wmf"/><Relationship Id="rId18" Type="http://schemas.openxmlformats.org/officeDocument/2006/relationships/oleObject" Target="../embeddings/oleObject80.bin"/><Relationship Id="rId26" Type="http://schemas.openxmlformats.org/officeDocument/2006/relationships/oleObject" Target="../embeddings/oleObject84.bin"/><Relationship Id="rId3" Type="http://schemas.openxmlformats.org/officeDocument/2006/relationships/image" Target="../media/image4.png"/><Relationship Id="rId21" Type="http://schemas.openxmlformats.org/officeDocument/2006/relationships/image" Target="../media/image82.wmf"/><Relationship Id="rId7" Type="http://schemas.openxmlformats.org/officeDocument/2006/relationships/image" Target="../media/image75.wmf"/><Relationship Id="rId12" Type="http://schemas.openxmlformats.org/officeDocument/2006/relationships/oleObject" Target="../embeddings/oleObject77.bin"/><Relationship Id="rId17" Type="http://schemas.openxmlformats.org/officeDocument/2006/relationships/image" Target="../media/image80.wmf"/><Relationship Id="rId25" Type="http://schemas.openxmlformats.org/officeDocument/2006/relationships/image" Target="../media/image84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9.bin"/><Relationship Id="rId20" Type="http://schemas.openxmlformats.org/officeDocument/2006/relationships/oleObject" Target="../embeddings/oleObject81.bin"/><Relationship Id="rId29" Type="http://schemas.openxmlformats.org/officeDocument/2006/relationships/image" Target="../media/image86.emf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74.bin"/><Relationship Id="rId11" Type="http://schemas.openxmlformats.org/officeDocument/2006/relationships/image" Target="../media/image77.wmf"/><Relationship Id="rId24" Type="http://schemas.openxmlformats.org/officeDocument/2006/relationships/oleObject" Target="../embeddings/oleObject83.bin"/><Relationship Id="rId5" Type="http://schemas.openxmlformats.org/officeDocument/2006/relationships/image" Target="../media/image74.wmf"/><Relationship Id="rId15" Type="http://schemas.openxmlformats.org/officeDocument/2006/relationships/image" Target="../media/image79.wmf"/><Relationship Id="rId23" Type="http://schemas.openxmlformats.org/officeDocument/2006/relationships/image" Target="../media/image83.wmf"/><Relationship Id="rId28" Type="http://schemas.openxmlformats.org/officeDocument/2006/relationships/oleObject" Target="../embeddings/oleObject85.bin"/><Relationship Id="rId10" Type="http://schemas.openxmlformats.org/officeDocument/2006/relationships/oleObject" Target="../embeddings/oleObject76.bin"/><Relationship Id="rId19" Type="http://schemas.openxmlformats.org/officeDocument/2006/relationships/image" Target="../media/image81.emf"/><Relationship Id="rId4" Type="http://schemas.openxmlformats.org/officeDocument/2006/relationships/oleObject" Target="../embeddings/oleObject73.bin"/><Relationship Id="rId9" Type="http://schemas.openxmlformats.org/officeDocument/2006/relationships/image" Target="../media/image76.wmf"/><Relationship Id="rId14" Type="http://schemas.openxmlformats.org/officeDocument/2006/relationships/oleObject" Target="../embeddings/oleObject78.bin"/><Relationship Id="rId22" Type="http://schemas.openxmlformats.org/officeDocument/2006/relationships/oleObject" Target="../embeddings/oleObject82.bin"/><Relationship Id="rId27" Type="http://schemas.openxmlformats.org/officeDocument/2006/relationships/image" Target="../media/image85.emf"/><Relationship Id="rId30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8.wmf"/><Relationship Id="rId18" Type="http://schemas.openxmlformats.org/officeDocument/2006/relationships/oleObject" Target="../embeddings/oleObject93.bin"/><Relationship Id="rId26" Type="http://schemas.openxmlformats.org/officeDocument/2006/relationships/oleObject" Target="../embeddings/oleObject97.bin"/><Relationship Id="rId3" Type="http://schemas.openxmlformats.org/officeDocument/2006/relationships/image" Target="../media/image4.png"/><Relationship Id="rId21" Type="http://schemas.openxmlformats.org/officeDocument/2006/relationships/image" Target="../media/image92.wmf"/><Relationship Id="rId34" Type="http://schemas.openxmlformats.org/officeDocument/2006/relationships/image" Target="../media/image2.png"/><Relationship Id="rId7" Type="http://schemas.openxmlformats.org/officeDocument/2006/relationships/image" Target="../media/image88.wmf"/><Relationship Id="rId12" Type="http://schemas.openxmlformats.org/officeDocument/2006/relationships/oleObject" Target="../embeddings/oleObject90.bin"/><Relationship Id="rId17" Type="http://schemas.openxmlformats.org/officeDocument/2006/relationships/image" Target="../media/image90.emf"/><Relationship Id="rId25" Type="http://schemas.openxmlformats.org/officeDocument/2006/relationships/image" Target="../media/image94.wmf"/><Relationship Id="rId33" Type="http://schemas.openxmlformats.org/officeDocument/2006/relationships/image" Target="../media/image98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2.bin"/><Relationship Id="rId20" Type="http://schemas.openxmlformats.org/officeDocument/2006/relationships/oleObject" Target="../embeddings/oleObject94.bin"/><Relationship Id="rId29" Type="http://schemas.openxmlformats.org/officeDocument/2006/relationships/image" Target="../media/image96.emf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87.bin"/><Relationship Id="rId11" Type="http://schemas.openxmlformats.org/officeDocument/2006/relationships/image" Target="../media/image77.wmf"/><Relationship Id="rId24" Type="http://schemas.openxmlformats.org/officeDocument/2006/relationships/oleObject" Target="../embeddings/oleObject96.bin"/><Relationship Id="rId32" Type="http://schemas.openxmlformats.org/officeDocument/2006/relationships/oleObject" Target="../embeddings/oleObject100.bin"/><Relationship Id="rId5" Type="http://schemas.openxmlformats.org/officeDocument/2006/relationships/image" Target="../media/image87.wmf"/><Relationship Id="rId15" Type="http://schemas.openxmlformats.org/officeDocument/2006/relationships/image" Target="../media/image89.wmf"/><Relationship Id="rId23" Type="http://schemas.openxmlformats.org/officeDocument/2006/relationships/image" Target="../media/image93.wmf"/><Relationship Id="rId28" Type="http://schemas.openxmlformats.org/officeDocument/2006/relationships/oleObject" Target="../embeddings/oleObject98.bin"/><Relationship Id="rId10" Type="http://schemas.openxmlformats.org/officeDocument/2006/relationships/oleObject" Target="../embeddings/oleObject89.bin"/><Relationship Id="rId19" Type="http://schemas.openxmlformats.org/officeDocument/2006/relationships/image" Target="../media/image91.wmf"/><Relationship Id="rId31" Type="http://schemas.openxmlformats.org/officeDocument/2006/relationships/image" Target="../media/image97.wmf"/><Relationship Id="rId4" Type="http://schemas.openxmlformats.org/officeDocument/2006/relationships/oleObject" Target="../embeddings/oleObject86.bin"/><Relationship Id="rId9" Type="http://schemas.openxmlformats.org/officeDocument/2006/relationships/image" Target="../media/image76.wmf"/><Relationship Id="rId14" Type="http://schemas.openxmlformats.org/officeDocument/2006/relationships/oleObject" Target="../embeddings/oleObject91.bin"/><Relationship Id="rId22" Type="http://schemas.openxmlformats.org/officeDocument/2006/relationships/oleObject" Target="../embeddings/oleObject95.bin"/><Relationship Id="rId27" Type="http://schemas.openxmlformats.org/officeDocument/2006/relationships/image" Target="../media/image95.emf"/><Relationship Id="rId30" Type="http://schemas.openxmlformats.org/officeDocument/2006/relationships/oleObject" Target="../embeddings/oleObject99.bin"/><Relationship Id="rId8" Type="http://schemas.openxmlformats.org/officeDocument/2006/relationships/oleObject" Target="../embeddings/oleObject8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3.bin"/><Relationship Id="rId13" Type="http://schemas.openxmlformats.org/officeDocument/2006/relationships/image" Target="../media/image103.wmf"/><Relationship Id="rId18" Type="http://schemas.openxmlformats.org/officeDocument/2006/relationships/oleObject" Target="../embeddings/oleObject108.bin"/><Relationship Id="rId26" Type="http://schemas.openxmlformats.org/officeDocument/2006/relationships/oleObject" Target="../embeddings/oleObject112.bin"/><Relationship Id="rId3" Type="http://schemas.openxmlformats.org/officeDocument/2006/relationships/image" Target="../media/image4.png"/><Relationship Id="rId21" Type="http://schemas.openxmlformats.org/officeDocument/2006/relationships/image" Target="../media/image107.wmf"/><Relationship Id="rId7" Type="http://schemas.openxmlformats.org/officeDocument/2006/relationships/image" Target="../media/image100.wmf"/><Relationship Id="rId12" Type="http://schemas.openxmlformats.org/officeDocument/2006/relationships/oleObject" Target="../embeddings/oleObject105.bin"/><Relationship Id="rId17" Type="http://schemas.openxmlformats.org/officeDocument/2006/relationships/image" Target="../media/image105.wmf"/><Relationship Id="rId25" Type="http://schemas.openxmlformats.org/officeDocument/2006/relationships/image" Target="../media/image109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7.bin"/><Relationship Id="rId20" Type="http://schemas.openxmlformats.org/officeDocument/2006/relationships/oleObject" Target="../embeddings/oleObject109.bin"/><Relationship Id="rId29" Type="http://schemas.openxmlformats.org/officeDocument/2006/relationships/image" Target="../media/image111.png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02.bin"/><Relationship Id="rId11" Type="http://schemas.openxmlformats.org/officeDocument/2006/relationships/image" Target="../media/image102.emf"/><Relationship Id="rId24" Type="http://schemas.openxmlformats.org/officeDocument/2006/relationships/oleObject" Target="../embeddings/oleObject111.bin"/><Relationship Id="rId5" Type="http://schemas.openxmlformats.org/officeDocument/2006/relationships/image" Target="../media/image99.wmf"/><Relationship Id="rId15" Type="http://schemas.openxmlformats.org/officeDocument/2006/relationships/image" Target="../media/image104.wmf"/><Relationship Id="rId23" Type="http://schemas.openxmlformats.org/officeDocument/2006/relationships/image" Target="../media/image108.emf"/><Relationship Id="rId28" Type="http://schemas.openxmlformats.org/officeDocument/2006/relationships/oleObject" Target="../embeddings/oleObject113.bin"/><Relationship Id="rId10" Type="http://schemas.openxmlformats.org/officeDocument/2006/relationships/oleObject" Target="../embeddings/oleObject104.bin"/><Relationship Id="rId19" Type="http://schemas.openxmlformats.org/officeDocument/2006/relationships/image" Target="../media/image106.wmf"/><Relationship Id="rId4" Type="http://schemas.openxmlformats.org/officeDocument/2006/relationships/oleObject" Target="../embeddings/oleObject101.bin"/><Relationship Id="rId9" Type="http://schemas.openxmlformats.org/officeDocument/2006/relationships/image" Target="../media/image101.wmf"/><Relationship Id="rId14" Type="http://schemas.openxmlformats.org/officeDocument/2006/relationships/oleObject" Target="../embeddings/oleObject106.bin"/><Relationship Id="rId22" Type="http://schemas.openxmlformats.org/officeDocument/2006/relationships/oleObject" Target="../embeddings/oleObject110.bin"/><Relationship Id="rId27" Type="http://schemas.openxmlformats.org/officeDocument/2006/relationships/image" Target="../media/image110.emf"/><Relationship Id="rId30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6.bin"/><Relationship Id="rId13" Type="http://schemas.openxmlformats.org/officeDocument/2006/relationships/image" Target="../media/image116.emf"/><Relationship Id="rId18" Type="http://schemas.openxmlformats.org/officeDocument/2006/relationships/oleObject" Target="../embeddings/oleObject121.bin"/><Relationship Id="rId3" Type="http://schemas.openxmlformats.org/officeDocument/2006/relationships/image" Target="../media/image4.png"/><Relationship Id="rId7" Type="http://schemas.openxmlformats.org/officeDocument/2006/relationships/image" Target="../media/image113.wmf"/><Relationship Id="rId12" Type="http://schemas.openxmlformats.org/officeDocument/2006/relationships/oleObject" Target="../embeddings/oleObject118.bin"/><Relationship Id="rId17" Type="http://schemas.openxmlformats.org/officeDocument/2006/relationships/image" Target="../media/image118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20.bin"/><Relationship Id="rId20" Type="http://schemas.openxmlformats.org/officeDocument/2006/relationships/image" Target="../media/image2.png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15.bin"/><Relationship Id="rId11" Type="http://schemas.openxmlformats.org/officeDocument/2006/relationships/image" Target="../media/image115.wmf"/><Relationship Id="rId5" Type="http://schemas.openxmlformats.org/officeDocument/2006/relationships/image" Target="../media/image112.wmf"/><Relationship Id="rId15" Type="http://schemas.openxmlformats.org/officeDocument/2006/relationships/image" Target="../media/image117.wmf"/><Relationship Id="rId10" Type="http://schemas.openxmlformats.org/officeDocument/2006/relationships/oleObject" Target="../embeddings/oleObject117.bin"/><Relationship Id="rId19" Type="http://schemas.openxmlformats.org/officeDocument/2006/relationships/image" Target="../media/image119.png"/><Relationship Id="rId4" Type="http://schemas.openxmlformats.org/officeDocument/2006/relationships/oleObject" Target="../embeddings/oleObject114.bin"/><Relationship Id="rId9" Type="http://schemas.openxmlformats.org/officeDocument/2006/relationships/image" Target="../media/image114.wmf"/><Relationship Id="rId14" Type="http://schemas.openxmlformats.org/officeDocument/2006/relationships/oleObject" Target="../embeddings/oleObject119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4.bin"/><Relationship Id="rId13" Type="http://schemas.openxmlformats.org/officeDocument/2006/relationships/image" Target="../media/image124.wmf"/><Relationship Id="rId18" Type="http://schemas.openxmlformats.org/officeDocument/2006/relationships/oleObject" Target="../embeddings/oleObject129.bin"/><Relationship Id="rId26" Type="http://schemas.openxmlformats.org/officeDocument/2006/relationships/oleObject" Target="../embeddings/oleObject133.bin"/><Relationship Id="rId3" Type="http://schemas.openxmlformats.org/officeDocument/2006/relationships/image" Target="../media/image4.png"/><Relationship Id="rId21" Type="http://schemas.openxmlformats.org/officeDocument/2006/relationships/image" Target="../media/image128.wmf"/><Relationship Id="rId7" Type="http://schemas.openxmlformats.org/officeDocument/2006/relationships/image" Target="../media/image121.wmf"/><Relationship Id="rId12" Type="http://schemas.openxmlformats.org/officeDocument/2006/relationships/oleObject" Target="../embeddings/oleObject126.bin"/><Relationship Id="rId17" Type="http://schemas.openxmlformats.org/officeDocument/2006/relationships/image" Target="../media/image126.wmf"/><Relationship Id="rId25" Type="http://schemas.openxmlformats.org/officeDocument/2006/relationships/image" Target="../media/image13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28.bin"/><Relationship Id="rId20" Type="http://schemas.openxmlformats.org/officeDocument/2006/relationships/oleObject" Target="../embeddings/oleObject130.bin"/><Relationship Id="rId29" Type="http://schemas.openxmlformats.org/officeDocument/2006/relationships/image" Target="../media/image132.wmf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23.bin"/><Relationship Id="rId11" Type="http://schemas.openxmlformats.org/officeDocument/2006/relationships/image" Target="../media/image123.wmf"/><Relationship Id="rId24" Type="http://schemas.openxmlformats.org/officeDocument/2006/relationships/oleObject" Target="../embeddings/oleObject132.bin"/><Relationship Id="rId5" Type="http://schemas.openxmlformats.org/officeDocument/2006/relationships/image" Target="../media/image120.wmf"/><Relationship Id="rId15" Type="http://schemas.openxmlformats.org/officeDocument/2006/relationships/image" Target="../media/image125.wmf"/><Relationship Id="rId23" Type="http://schemas.openxmlformats.org/officeDocument/2006/relationships/image" Target="../media/image129.wmf"/><Relationship Id="rId28" Type="http://schemas.openxmlformats.org/officeDocument/2006/relationships/oleObject" Target="../embeddings/oleObject134.bin"/><Relationship Id="rId10" Type="http://schemas.openxmlformats.org/officeDocument/2006/relationships/oleObject" Target="../embeddings/oleObject125.bin"/><Relationship Id="rId19" Type="http://schemas.openxmlformats.org/officeDocument/2006/relationships/image" Target="../media/image127.emf"/><Relationship Id="rId31" Type="http://schemas.openxmlformats.org/officeDocument/2006/relationships/image" Target="../media/image2.png"/><Relationship Id="rId4" Type="http://schemas.openxmlformats.org/officeDocument/2006/relationships/oleObject" Target="../embeddings/oleObject122.bin"/><Relationship Id="rId9" Type="http://schemas.openxmlformats.org/officeDocument/2006/relationships/image" Target="../media/image122.wmf"/><Relationship Id="rId14" Type="http://schemas.openxmlformats.org/officeDocument/2006/relationships/oleObject" Target="../embeddings/oleObject127.bin"/><Relationship Id="rId22" Type="http://schemas.openxmlformats.org/officeDocument/2006/relationships/oleObject" Target="../embeddings/oleObject131.bin"/><Relationship Id="rId27" Type="http://schemas.openxmlformats.org/officeDocument/2006/relationships/image" Target="../media/image131.emf"/><Relationship Id="rId30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7.bin"/><Relationship Id="rId13" Type="http://schemas.openxmlformats.org/officeDocument/2006/relationships/image" Target="../media/image137.wmf"/><Relationship Id="rId18" Type="http://schemas.openxmlformats.org/officeDocument/2006/relationships/oleObject" Target="../embeddings/oleObject142.bin"/><Relationship Id="rId26" Type="http://schemas.openxmlformats.org/officeDocument/2006/relationships/image" Target="../media/image37.png"/><Relationship Id="rId3" Type="http://schemas.openxmlformats.org/officeDocument/2006/relationships/image" Target="../media/image4.png"/><Relationship Id="rId21" Type="http://schemas.openxmlformats.org/officeDocument/2006/relationships/image" Target="../media/image141.wmf"/><Relationship Id="rId7" Type="http://schemas.openxmlformats.org/officeDocument/2006/relationships/image" Target="../media/image134.wmf"/><Relationship Id="rId12" Type="http://schemas.openxmlformats.org/officeDocument/2006/relationships/oleObject" Target="../embeddings/oleObject139.bin"/><Relationship Id="rId17" Type="http://schemas.openxmlformats.org/officeDocument/2006/relationships/image" Target="../media/image139.wmf"/><Relationship Id="rId25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41.bin"/><Relationship Id="rId20" Type="http://schemas.openxmlformats.org/officeDocument/2006/relationships/oleObject" Target="../embeddings/oleObject143.bin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36.bin"/><Relationship Id="rId11" Type="http://schemas.openxmlformats.org/officeDocument/2006/relationships/image" Target="../media/image136.wmf"/><Relationship Id="rId24" Type="http://schemas.openxmlformats.org/officeDocument/2006/relationships/oleObject" Target="../embeddings/oleObject145.bin"/><Relationship Id="rId5" Type="http://schemas.openxmlformats.org/officeDocument/2006/relationships/image" Target="../media/image133.wmf"/><Relationship Id="rId15" Type="http://schemas.openxmlformats.org/officeDocument/2006/relationships/image" Target="../media/image138.wmf"/><Relationship Id="rId23" Type="http://schemas.openxmlformats.org/officeDocument/2006/relationships/image" Target="../media/image142.wmf"/><Relationship Id="rId10" Type="http://schemas.openxmlformats.org/officeDocument/2006/relationships/oleObject" Target="../embeddings/oleObject138.bin"/><Relationship Id="rId19" Type="http://schemas.openxmlformats.org/officeDocument/2006/relationships/image" Target="../media/image140.wmf"/><Relationship Id="rId4" Type="http://schemas.openxmlformats.org/officeDocument/2006/relationships/oleObject" Target="../embeddings/oleObject135.bin"/><Relationship Id="rId9" Type="http://schemas.openxmlformats.org/officeDocument/2006/relationships/image" Target="../media/image135.emf"/><Relationship Id="rId14" Type="http://schemas.openxmlformats.org/officeDocument/2006/relationships/oleObject" Target="../embeddings/oleObject140.bin"/><Relationship Id="rId22" Type="http://schemas.openxmlformats.org/officeDocument/2006/relationships/oleObject" Target="../embeddings/oleObject144.bin"/><Relationship Id="rId27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w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14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43.wmf"/><Relationship Id="rId11" Type="http://schemas.openxmlformats.org/officeDocument/2006/relationships/image" Target="../media/image2.png"/><Relationship Id="rId5" Type="http://schemas.openxmlformats.org/officeDocument/2006/relationships/oleObject" Target="../embeddings/oleObject146.bin"/><Relationship Id="rId10" Type="http://schemas.openxmlformats.org/officeDocument/2006/relationships/image" Target="../media/image145.wmf"/><Relationship Id="rId4" Type="http://schemas.openxmlformats.org/officeDocument/2006/relationships/image" Target="../media/image15.png"/><Relationship Id="rId9" Type="http://schemas.openxmlformats.org/officeDocument/2006/relationships/oleObject" Target="../embeddings/oleObject148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1.bin"/><Relationship Id="rId13" Type="http://schemas.openxmlformats.org/officeDocument/2006/relationships/image" Target="../media/image150.wmf"/><Relationship Id="rId1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7.wmf"/><Relationship Id="rId12" Type="http://schemas.openxmlformats.org/officeDocument/2006/relationships/oleObject" Target="../embeddings/oleObject153.bin"/><Relationship Id="rId17" Type="http://schemas.openxmlformats.org/officeDocument/2006/relationships/image" Target="../media/image152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55.bin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50.bin"/><Relationship Id="rId11" Type="http://schemas.openxmlformats.org/officeDocument/2006/relationships/image" Target="../media/image149.wmf"/><Relationship Id="rId5" Type="http://schemas.openxmlformats.org/officeDocument/2006/relationships/image" Target="../media/image146.wmf"/><Relationship Id="rId15" Type="http://schemas.openxmlformats.org/officeDocument/2006/relationships/image" Target="../media/image151.wmf"/><Relationship Id="rId10" Type="http://schemas.openxmlformats.org/officeDocument/2006/relationships/oleObject" Target="../embeddings/oleObject152.bin"/><Relationship Id="rId19" Type="http://schemas.openxmlformats.org/officeDocument/2006/relationships/image" Target="../media/image2.png"/><Relationship Id="rId4" Type="http://schemas.openxmlformats.org/officeDocument/2006/relationships/oleObject" Target="../embeddings/oleObject149.bin"/><Relationship Id="rId9" Type="http://schemas.openxmlformats.org/officeDocument/2006/relationships/image" Target="../media/image148.wmf"/><Relationship Id="rId14" Type="http://schemas.openxmlformats.org/officeDocument/2006/relationships/oleObject" Target="../embeddings/oleObject15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9.emf"/><Relationship Id="rId18" Type="http://schemas.openxmlformats.org/officeDocument/2006/relationships/oleObject" Target="../embeddings/oleObject9.bin"/><Relationship Id="rId3" Type="http://schemas.openxmlformats.org/officeDocument/2006/relationships/image" Target="../media/image4.png"/><Relationship Id="rId21" Type="http://schemas.openxmlformats.org/officeDocument/2006/relationships/image" Target="../media/image13.emf"/><Relationship Id="rId7" Type="http://schemas.openxmlformats.org/officeDocument/2006/relationships/image" Target="../media/image6.e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8.emf"/><Relationship Id="rId5" Type="http://schemas.openxmlformats.org/officeDocument/2006/relationships/image" Target="../media/image5.emf"/><Relationship Id="rId15" Type="http://schemas.openxmlformats.org/officeDocument/2006/relationships/image" Target="../media/image10.emf"/><Relationship Id="rId23" Type="http://schemas.openxmlformats.org/officeDocument/2006/relationships/image" Target="../media/image2.png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12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emf"/><Relationship Id="rId14" Type="http://schemas.openxmlformats.org/officeDocument/2006/relationships/oleObject" Target="../embeddings/oleObject7.bin"/><Relationship Id="rId22" Type="http://schemas.openxmlformats.org/officeDocument/2006/relationships/slide" Target="slide2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8.bin"/><Relationship Id="rId13" Type="http://schemas.openxmlformats.org/officeDocument/2006/relationships/image" Target="../media/image157.wmf"/><Relationship Id="rId18" Type="http://schemas.openxmlformats.org/officeDocument/2006/relationships/oleObject" Target="../embeddings/oleObject163.bin"/><Relationship Id="rId26" Type="http://schemas.openxmlformats.org/officeDocument/2006/relationships/image" Target="../media/image2.png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64.bin"/><Relationship Id="rId7" Type="http://schemas.openxmlformats.org/officeDocument/2006/relationships/image" Target="../media/image154.wmf"/><Relationship Id="rId12" Type="http://schemas.openxmlformats.org/officeDocument/2006/relationships/oleObject" Target="../embeddings/oleObject160.bin"/><Relationship Id="rId17" Type="http://schemas.openxmlformats.org/officeDocument/2006/relationships/image" Target="../media/image159.emf"/><Relationship Id="rId25" Type="http://schemas.openxmlformats.org/officeDocument/2006/relationships/image" Target="../media/image37.png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62.bin"/><Relationship Id="rId20" Type="http://schemas.openxmlformats.org/officeDocument/2006/relationships/image" Target="../media/image15.png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157.bin"/><Relationship Id="rId11" Type="http://schemas.openxmlformats.org/officeDocument/2006/relationships/image" Target="../media/image156.wmf"/><Relationship Id="rId24" Type="http://schemas.openxmlformats.org/officeDocument/2006/relationships/image" Target="../media/image145.wmf"/><Relationship Id="rId5" Type="http://schemas.openxmlformats.org/officeDocument/2006/relationships/image" Target="../media/image153.wmf"/><Relationship Id="rId15" Type="http://schemas.openxmlformats.org/officeDocument/2006/relationships/image" Target="../media/image158.emf"/><Relationship Id="rId23" Type="http://schemas.openxmlformats.org/officeDocument/2006/relationships/oleObject" Target="../embeddings/oleObject165.bin"/><Relationship Id="rId10" Type="http://schemas.openxmlformats.org/officeDocument/2006/relationships/oleObject" Target="../embeddings/oleObject159.bin"/><Relationship Id="rId19" Type="http://schemas.openxmlformats.org/officeDocument/2006/relationships/image" Target="../media/image160.wmf"/><Relationship Id="rId4" Type="http://schemas.openxmlformats.org/officeDocument/2006/relationships/oleObject" Target="../embeddings/oleObject156.bin"/><Relationship Id="rId9" Type="http://schemas.openxmlformats.org/officeDocument/2006/relationships/image" Target="../media/image155.wmf"/><Relationship Id="rId14" Type="http://schemas.openxmlformats.org/officeDocument/2006/relationships/oleObject" Target="../embeddings/oleObject161.bin"/><Relationship Id="rId22" Type="http://schemas.openxmlformats.org/officeDocument/2006/relationships/image" Target="../media/image161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8.bin"/><Relationship Id="rId13" Type="http://schemas.openxmlformats.org/officeDocument/2006/relationships/image" Target="../media/image167.emf"/><Relationship Id="rId3" Type="http://schemas.openxmlformats.org/officeDocument/2006/relationships/image" Target="../media/image4.png"/><Relationship Id="rId7" Type="http://schemas.openxmlformats.org/officeDocument/2006/relationships/image" Target="../media/image164.wmf"/><Relationship Id="rId12" Type="http://schemas.openxmlformats.org/officeDocument/2006/relationships/oleObject" Target="../embeddings/oleObject170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.png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167.bin"/><Relationship Id="rId11" Type="http://schemas.openxmlformats.org/officeDocument/2006/relationships/image" Target="../media/image166.emf"/><Relationship Id="rId5" Type="http://schemas.openxmlformats.org/officeDocument/2006/relationships/image" Target="../media/image163.emf"/><Relationship Id="rId15" Type="http://schemas.openxmlformats.org/officeDocument/2006/relationships/image" Target="../media/image168.emf"/><Relationship Id="rId10" Type="http://schemas.openxmlformats.org/officeDocument/2006/relationships/oleObject" Target="../embeddings/oleObject169.bin"/><Relationship Id="rId4" Type="http://schemas.openxmlformats.org/officeDocument/2006/relationships/oleObject" Target="../embeddings/oleObject166.bin"/><Relationship Id="rId9" Type="http://schemas.openxmlformats.org/officeDocument/2006/relationships/image" Target="../media/image165.emf"/><Relationship Id="rId14" Type="http://schemas.openxmlformats.org/officeDocument/2006/relationships/oleObject" Target="../embeddings/oleObject171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4.bin"/><Relationship Id="rId13" Type="http://schemas.openxmlformats.org/officeDocument/2006/relationships/image" Target="../media/image173.emf"/><Relationship Id="rId3" Type="http://schemas.openxmlformats.org/officeDocument/2006/relationships/image" Target="../media/image4.png"/><Relationship Id="rId7" Type="http://schemas.openxmlformats.org/officeDocument/2006/relationships/image" Target="../media/image170.emf"/><Relationship Id="rId12" Type="http://schemas.openxmlformats.org/officeDocument/2006/relationships/oleObject" Target="../embeddings/oleObject176.bin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74.emf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173.bin"/><Relationship Id="rId11" Type="http://schemas.openxmlformats.org/officeDocument/2006/relationships/image" Target="../media/image172.emf"/><Relationship Id="rId5" Type="http://schemas.openxmlformats.org/officeDocument/2006/relationships/image" Target="../media/image169.emf"/><Relationship Id="rId15" Type="http://schemas.openxmlformats.org/officeDocument/2006/relationships/oleObject" Target="../embeddings/oleObject177.bin"/><Relationship Id="rId10" Type="http://schemas.openxmlformats.org/officeDocument/2006/relationships/oleObject" Target="../embeddings/oleObject175.bin"/><Relationship Id="rId4" Type="http://schemas.openxmlformats.org/officeDocument/2006/relationships/oleObject" Target="../embeddings/oleObject172.bin"/><Relationship Id="rId9" Type="http://schemas.openxmlformats.org/officeDocument/2006/relationships/image" Target="../media/image171.emf"/><Relationship Id="rId1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0.bin"/><Relationship Id="rId13" Type="http://schemas.openxmlformats.org/officeDocument/2006/relationships/image" Target="../media/image179.emf"/><Relationship Id="rId18" Type="http://schemas.openxmlformats.org/officeDocument/2006/relationships/oleObject" Target="../embeddings/oleObject185.bin"/><Relationship Id="rId26" Type="http://schemas.openxmlformats.org/officeDocument/2006/relationships/image" Target="../media/image37.png"/><Relationship Id="rId3" Type="http://schemas.openxmlformats.org/officeDocument/2006/relationships/image" Target="../media/image4.png"/><Relationship Id="rId21" Type="http://schemas.openxmlformats.org/officeDocument/2006/relationships/image" Target="../media/image183.emf"/><Relationship Id="rId7" Type="http://schemas.openxmlformats.org/officeDocument/2006/relationships/image" Target="../media/image176.emf"/><Relationship Id="rId12" Type="http://schemas.openxmlformats.org/officeDocument/2006/relationships/oleObject" Target="../embeddings/oleObject182.bin"/><Relationship Id="rId17" Type="http://schemas.openxmlformats.org/officeDocument/2006/relationships/image" Target="../media/image181.emf"/><Relationship Id="rId25" Type="http://schemas.openxmlformats.org/officeDocument/2006/relationships/image" Target="../media/image185.e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84.bin"/><Relationship Id="rId20" Type="http://schemas.openxmlformats.org/officeDocument/2006/relationships/oleObject" Target="../embeddings/oleObject186.bin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79.bin"/><Relationship Id="rId11" Type="http://schemas.openxmlformats.org/officeDocument/2006/relationships/image" Target="../media/image178.emf"/><Relationship Id="rId24" Type="http://schemas.openxmlformats.org/officeDocument/2006/relationships/oleObject" Target="../embeddings/oleObject188.bin"/><Relationship Id="rId5" Type="http://schemas.openxmlformats.org/officeDocument/2006/relationships/image" Target="../media/image175.emf"/><Relationship Id="rId15" Type="http://schemas.openxmlformats.org/officeDocument/2006/relationships/image" Target="../media/image180.emf"/><Relationship Id="rId23" Type="http://schemas.openxmlformats.org/officeDocument/2006/relationships/image" Target="../media/image184.emf"/><Relationship Id="rId28" Type="http://schemas.openxmlformats.org/officeDocument/2006/relationships/image" Target="../media/image2.png"/><Relationship Id="rId10" Type="http://schemas.openxmlformats.org/officeDocument/2006/relationships/oleObject" Target="../embeddings/oleObject181.bin"/><Relationship Id="rId19" Type="http://schemas.openxmlformats.org/officeDocument/2006/relationships/image" Target="../media/image182.emf"/><Relationship Id="rId4" Type="http://schemas.openxmlformats.org/officeDocument/2006/relationships/oleObject" Target="../embeddings/oleObject178.bin"/><Relationship Id="rId9" Type="http://schemas.openxmlformats.org/officeDocument/2006/relationships/image" Target="../media/image177.emf"/><Relationship Id="rId14" Type="http://schemas.openxmlformats.org/officeDocument/2006/relationships/oleObject" Target="../embeddings/oleObject183.bin"/><Relationship Id="rId22" Type="http://schemas.openxmlformats.org/officeDocument/2006/relationships/oleObject" Target="../embeddings/oleObject187.bin"/><Relationship Id="rId27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0.emf"/><Relationship Id="rId18" Type="http://schemas.openxmlformats.org/officeDocument/2006/relationships/oleObject" Target="../embeddings/oleObject196.bin"/><Relationship Id="rId26" Type="http://schemas.openxmlformats.org/officeDocument/2006/relationships/oleObject" Target="../embeddings/oleObject200.bin"/><Relationship Id="rId39" Type="http://schemas.openxmlformats.org/officeDocument/2006/relationships/oleObject" Target="../embeddings/oleObject206.bin"/><Relationship Id="rId21" Type="http://schemas.openxmlformats.org/officeDocument/2006/relationships/image" Target="../media/image194.emf"/><Relationship Id="rId34" Type="http://schemas.openxmlformats.org/officeDocument/2006/relationships/oleObject" Target="../embeddings/oleObject204.bin"/><Relationship Id="rId42" Type="http://schemas.openxmlformats.org/officeDocument/2006/relationships/image" Target="../media/image204.wmf"/><Relationship Id="rId47" Type="http://schemas.openxmlformats.org/officeDocument/2006/relationships/image" Target="../media/image2.png"/><Relationship Id="rId7" Type="http://schemas.openxmlformats.org/officeDocument/2006/relationships/image" Target="../media/image187.e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95.bin"/><Relationship Id="rId29" Type="http://schemas.openxmlformats.org/officeDocument/2006/relationships/image" Target="../media/image198.emf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90.bin"/><Relationship Id="rId11" Type="http://schemas.openxmlformats.org/officeDocument/2006/relationships/image" Target="../media/image189.emf"/><Relationship Id="rId24" Type="http://schemas.openxmlformats.org/officeDocument/2006/relationships/oleObject" Target="../embeddings/oleObject199.bin"/><Relationship Id="rId32" Type="http://schemas.openxmlformats.org/officeDocument/2006/relationships/oleObject" Target="../embeddings/oleObject203.bin"/><Relationship Id="rId37" Type="http://schemas.openxmlformats.org/officeDocument/2006/relationships/oleObject" Target="../embeddings/oleObject205.bin"/><Relationship Id="rId40" Type="http://schemas.openxmlformats.org/officeDocument/2006/relationships/image" Target="../media/image203.wmf"/><Relationship Id="rId45" Type="http://schemas.openxmlformats.org/officeDocument/2006/relationships/image" Target="../media/image37.png"/><Relationship Id="rId5" Type="http://schemas.openxmlformats.org/officeDocument/2006/relationships/image" Target="../media/image186.emf"/><Relationship Id="rId15" Type="http://schemas.openxmlformats.org/officeDocument/2006/relationships/image" Target="../media/image191.emf"/><Relationship Id="rId23" Type="http://schemas.openxmlformats.org/officeDocument/2006/relationships/image" Target="../media/image195.emf"/><Relationship Id="rId28" Type="http://schemas.openxmlformats.org/officeDocument/2006/relationships/oleObject" Target="../embeddings/oleObject201.bin"/><Relationship Id="rId36" Type="http://schemas.openxmlformats.org/officeDocument/2006/relationships/image" Target="../media/image15.png"/><Relationship Id="rId10" Type="http://schemas.openxmlformats.org/officeDocument/2006/relationships/oleObject" Target="../embeddings/oleObject192.bin"/><Relationship Id="rId19" Type="http://schemas.openxmlformats.org/officeDocument/2006/relationships/image" Target="../media/image193.emf"/><Relationship Id="rId31" Type="http://schemas.openxmlformats.org/officeDocument/2006/relationships/image" Target="../media/image199.wmf"/><Relationship Id="rId44" Type="http://schemas.openxmlformats.org/officeDocument/2006/relationships/image" Target="../media/image205.wmf"/><Relationship Id="rId4" Type="http://schemas.openxmlformats.org/officeDocument/2006/relationships/oleObject" Target="../embeddings/oleObject189.bin"/><Relationship Id="rId9" Type="http://schemas.openxmlformats.org/officeDocument/2006/relationships/image" Target="../media/image188.emf"/><Relationship Id="rId14" Type="http://schemas.openxmlformats.org/officeDocument/2006/relationships/oleObject" Target="../embeddings/oleObject194.bin"/><Relationship Id="rId22" Type="http://schemas.openxmlformats.org/officeDocument/2006/relationships/oleObject" Target="../embeddings/oleObject198.bin"/><Relationship Id="rId27" Type="http://schemas.openxmlformats.org/officeDocument/2006/relationships/image" Target="../media/image197.emf"/><Relationship Id="rId30" Type="http://schemas.openxmlformats.org/officeDocument/2006/relationships/oleObject" Target="../embeddings/oleObject202.bin"/><Relationship Id="rId35" Type="http://schemas.openxmlformats.org/officeDocument/2006/relationships/image" Target="../media/image201.emf"/><Relationship Id="rId43" Type="http://schemas.openxmlformats.org/officeDocument/2006/relationships/oleObject" Target="../embeddings/oleObject208.bin"/><Relationship Id="rId8" Type="http://schemas.openxmlformats.org/officeDocument/2006/relationships/oleObject" Target="../embeddings/oleObject191.bin"/><Relationship Id="rId3" Type="http://schemas.openxmlformats.org/officeDocument/2006/relationships/image" Target="../media/image4.png"/><Relationship Id="rId12" Type="http://schemas.openxmlformats.org/officeDocument/2006/relationships/oleObject" Target="../embeddings/oleObject193.bin"/><Relationship Id="rId17" Type="http://schemas.openxmlformats.org/officeDocument/2006/relationships/image" Target="../media/image192.emf"/><Relationship Id="rId25" Type="http://schemas.openxmlformats.org/officeDocument/2006/relationships/image" Target="../media/image196.emf"/><Relationship Id="rId33" Type="http://schemas.openxmlformats.org/officeDocument/2006/relationships/image" Target="../media/image200.wmf"/><Relationship Id="rId38" Type="http://schemas.openxmlformats.org/officeDocument/2006/relationships/image" Target="../media/image202.wmf"/><Relationship Id="rId46" Type="http://schemas.openxmlformats.org/officeDocument/2006/relationships/slide" Target="slide7.xml"/><Relationship Id="rId20" Type="http://schemas.openxmlformats.org/officeDocument/2006/relationships/oleObject" Target="../embeddings/oleObject197.bin"/><Relationship Id="rId41" Type="http://schemas.openxmlformats.org/officeDocument/2006/relationships/oleObject" Target="../embeddings/oleObject207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20.emf"/><Relationship Id="rId3" Type="http://schemas.openxmlformats.org/officeDocument/2006/relationships/image" Target="../media/image4.png"/><Relationship Id="rId7" Type="http://schemas.openxmlformats.org/officeDocument/2006/relationships/image" Target="../media/image17.emf"/><Relationship Id="rId12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19.emf"/><Relationship Id="rId5" Type="http://schemas.openxmlformats.org/officeDocument/2006/relationships/image" Target="../media/image16.emf"/><Relationship Id="rId15" Type="http://schemas.openxmlformats.org/officeDocument/2006/relationships/image" Target="../media/image21.emf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12.bin"/><Relationship Id="rId9" Type="http://schemas.openxmlformats.org/officeDocument/2006/relationships/image" Target="../media/image18.emf"/><Relationship Id="rId14" Type="http://schemas.openxmlformats.org/officeDocument/2006/relationships/oleObject" Target="../embeddings/oleObject1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26.emf"/><Relationship Id="rId1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23.emf"/><Relationship Id="rId12" Type="http://schemas.openxmlformats.org/officeDocument/2006/relationships/oleObject" Target="../embeddings/oleObject22.bin"/><Relationship Id="rId17" Type="http://schemas.openxmlformats.org/officeDocument/2006/relationships/image" Target="../media/image28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4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25.emf"/><Relationship Id="rId5" Type="http://schemas.openxmlformats.org/officeDocument/2006/relationships/image" Target="../media/image22.emf"/><Relationship Id="rId15" Type="http://schemas.openxmlformats.org/officeDocument/2006/relationships/image" Target="../media/image27.emf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4.emf"/><Relationship Id="rId14" Type="http://schemas.openxmlformats.org/officeDocument/2006/relationships/oleObject" Target="../embeddings/oleObject2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30.wmf"/><Relationship Id="rId12" Type="http://schemas.openxmlformats.org/officeDocument/2006/relationships/slide" Target="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32.wmf"/><Relationship Id="rId5" Type="http://schemas.openxmlformats.org/officeDocument/2006/relationships/image" Target="../media/image29.wmf"/><Relationship Id="rId10" Type="http://schemas.openxmlformats.org/officeDocument/2006/relationships/oleObject" Target="../embeddings/oleObject28.bin"/><Relationship Id="rId4" Type="http://schemas.openxmlformats.org/officeDocument/2006/relationships/oleObject" Target="../embeddings/oleObject25.bin"/><Relationship Id="rId9" Type="http://schemas.openxmlformats.org/officeDocument/2006/relationships/image" Target="../media/image3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36.wmf"/><Relationship Id="rId3" Type="http://schemas.openxmlformats.org/officeDocument/2006/relationships/image" Target="../media/image4.png"/><Relationship Id="rId7" Type="http://schemas.openxmlformats.org/officeDocument/2006/relationships/image" Target="../media/image34.wmf"/><Relationship Id="rId12" Type="http://schemas.openxmlformats.org/officeDocument/2006/relationships/oleObject" Target="../embeddings/oleObject34.bin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7.png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0.bin"/><Relationship Id="rId11" Type="http://schemas.openxmlformats.org/officeDocument/2006/relationships/oleObject" Target="../embeddings/oleObject33.bin"/><Relationship Id="rId5" Type="http://schemas.openxmlformats.org/officeDocument/2006/relationships/image" Target="../media/image33.wmf"/><Relationship Id="rId15" Type="http://schemas.openxmlformats.org/officeDocument/2006/relationships/oleObject" Target="../embeddings/oleObject36.bin"/><Relationship Id="rId10" Type="http://schemas.openxmlformats.org/officeDocument/2006/relationships/image" Target="../media/image35.wmf"/><Relationship Id="rId4" Type="http://schemas.openxmlformats.org/officeDocument/2006/relationships/oleObject" Target="../embeddings/oleObject29.bin"/><Relationship Id="rId9" Type="http://schemas.openxmlformats.org/officeDocument/2006/relationships/oleObject" Target="../embeddings/oleObject32.bin"/><Relationship Id="rId14" Type="http://schemas.openxmlformats.org/officeDocument/2006/relationships/oleObject" Target="../embeddings/oleObject35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oleObject" Target="../embeddings/oleObject41.bin"/><Relationship Id="rId18" Type="http://schemas.openxmlformats.org/officeDocument/2006/relationships/oleObject" Target="../embeddings/oleObject43.bin"/><Relationship Id="rId3" Type="http://schemas.openxmlformats.org/officeDocument/2006/relationships/image" Target="../media/image4.png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40.wmf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2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15.png"/><Relationship Id="rId11" Type="http://schemas.openxmlformats.org/officeDocument/2006/relationships/oleObject" Target="../embeddings/oleObject40.bin"/><Relationship Id="rId5" Type="http://schemas.openxmlformats.org/officeDocument/2006/relationships/image" Target="../media/image38.emf"/><Relationship Id="rId15" Type="http://schemas.openxmlformats.org/officeDocument/2006/relationships/oleObject" Target="../embeddings/oleObject42.bin"/><Relationship Id="rId10" Type="http://schemas.openxmlformats.org/officeDocument/2006/relationships/image" Target="../media/image30.wmf"/><Relationship Id="rId19" Type="http://schemas.openxmlformats.org/officeDocument/2006/relationships/image" Target="../media/image43.png"/><Relationship Id="rId4" Type="http://schemas.openxmlformats.org/officeDocument/2006/relationships/oleObject" Target="../embeddings/oleObject37.bin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4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13" Type="http://schemas.openxmlformats.org/officeDocument/2006/relationships/image" Target="../media/image47.emf"/><Relationship Id="rId18" Type="http://schemas.openxmlformats.org/officeDocument/2006/relationships/oleObject" Target="../embeddings/oleObject50.bin"/><Relationship Id="rId3" Type="http://schemas.openxmlformats.org/officeDocument/2006/relationships/image" Target="../media/image4.png"/><Relationship Id="rId7" Type="http://schemas.openxmlformats.org/officeDocument/2006/relationships/oleObject" Target="../embeddings/oleObject45.bin"/><Relationship Id="rId12" Type="http://schemas.openxmlformats.org/officeDocument/2006/relationships/oleObject" Target="../embeddings/oleObject47.bin"/><Relationship Id="rId17" Type="http://schemas.openxmlformats.org/officeDocument/2006/relationships/image" Target="../media/image49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9.bin"/><Relationship Id="rId20" Type="http://schemas.openxmlformats.org/officeDocument/2006/relationships/image" Target="../media/image2.png"/><Relationship Id="rId1" Type="http://schemas.openxmlformats.org/officeDocument/2006/relationships/vmlDrawing" Target="../drawings/vmlDrawing9.vml"/><Relationship Id="rId6" Type="http://schemas.openxmlformats.org/officeDocument/2006/relationships/image" Target="../media/image15.png"/><Relationship Id="rId11" Type="http://schemas.openxmlformats.org/officeDocument/2006/relationships/image" Target="../media/image51.png"/><Relationship Id="rId5" Type="http://schemas.openxmlformats.org/officeDocument/2006/relationships/image" Target="../media/image44.emf"/><Relationship Id="rId15" Type="http://schemas.openxmlformats.org/officeDocument/2006/relationships/image" Target="../media/image48.emf"/><Relationship Id="rId10" Type="http://schemas.openxmlformats.org/officeDocument/2006/relationships/image" Target="../media/image46.wmf"/><Relationship Id="rId19" Type="http://schemas.openxmlformats.org/officeDocument/2006/relationships/image" Target="../media/image50.emf"/><Relationship Id="rId4" Type="http://schemas.openxmlformats.org/officeDocument/2006/relationships/oleObject" Target="../embeddings/oleObject44.bin"/><Relationship Id="rId9" Type="http://schemas.openxmlformats.org/officeDocument/2006/relationships/oleObject" Target="../embeddings/oleObject46.bin"/><Relationship Id="rId14" Type="http://schemas.openxmlformats.org/officeDocument/2006/relationships/oleObject" Target="../embeddings/oleObject4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1" name="Picture 1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3" name="Picture 1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Picture 16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5" name="Picture 1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6" name="Picture 1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7" name="Picture 1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8" name="Picture 20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9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0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1" name="Picture 2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2" name="Picture 2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3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4" name="Picture 26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5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6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7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8" name="Picture 30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9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531813" y="717550"/>
            <a:ext cx="365442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r>
              <a:rPr lang="en-US" altLang="zh-CN" sz="3200">
                <a:solidFill>
                  <a:srgbClr val="000099"/>
                </a:solidFill>
              </a:rPr>
              <a:t>§4.3  </a:t>
            </a:r>
            <a:r>
              <a:rPr lang="zh-CN" altLang="en-US" sz="3200">
                <a:solidFill>
                  <a:srgbClr val="000099"/>
                </a:solidFill>
              </a:rPr>
              <a:t>泰勒级数</a:t>
            </a:r>
            <a:endParaRPr lang="en-US" altLang="zh-CN" sz="3200">
              <a:solidFill>
                <a:srgbClr val="000099"/>
              </a:solidFill>
            </a:endParaRPr>
          </a:p>
        </p:txBody>
      </p:sp>
      <p:grpSp>
        <p:nvGrpSpPr>
          <p:cNvPr id="12300" name="Group 12"/>
          <p:cNvGrpSpPr>
            <a:grpSpLocks/>
          </p:cNvGrpSpPr>
          <p:nvPr/>
        </p:nvGrpSpPr>
        <p:grpSpPr bwMode="auto">
          <a:xfrm>
            <a:off x="955675" y="1490663"/>
            <a:ext cx="5938838" cy="1111250"/>
            <a:chOff x="602" y="939"/>
            <a:chExt cx="3741" cy="700"/>
          </a:xfrm>
        </p:grpSpPr>
        <p:sp>
          <p:nvSpPr>
            <p:cNvPr id="12293" name="Rectangle 5"/>
            <p:cNvSpPr>
              <a:spLocks noChangeArrowheads="1"/>
            </p:cNvSpPr>
            <p:nvPr/>
          </p:nvSpPr>
          <p:spPr bwMode="auto">
            <a:xfrm>
              <a:off x="602" y="939"/>
              <a:ext cx="285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一、泰勒</a:t>
              </a:r>
              <a:r>
                <a:rPr kumimoji="1" lang="en-US" altLang="zh-CN" sz="2800">
                  <a:solidFill>
                    <a:srgbClr val="000099"/>
                  </a:solidFill>
                  <a:latin typeface="宋体" panose="02010600030101010101" pitchFamily="2" charset="-122"/>
                </a:rPr>
                <a:t>(</a:t>
              </a:r>
              <a:r>
                <a:rPr kumimoji="1" lang="en-US" altLang="zh-CN" sz="2800">
                  <a:solidFill>
                    <a:srgbClr val="000099"/>
                  </a:solidFill>
                </a:rPr>
                <a:t>Taylor</a:t>
              </a:r>
              <a:r>
                <a:rPr kumimoji="1" lang="en-US" altLang="zh-CN" sz="2800">
                  <a:solidFill>
                    <a:srgbClr val="000099"/>
                  </a:solidFill>
                  <a:latin typeface="宋体" panose="02010600030101010101" pitchFamily="2" charset="-122"/>
                </a:rPr>
                <a:t>)</a:t>
              </a:r>
              <a:r>
                <a:rPr kumimoji="1" lang="zh-CN" altLang="en-US" sz="2800">
                  <a:solidFill>
                    <a:srgbClr val="000099"/>
                  </a:solidFill>
                </a:rPr>
                <a:t>定理</a:t>
              </a:r>
              <a:endParaRPr kumimoji="1" lang="en-US" altLang="zh-CN" sz="2800">
                <a:solidFill>
                  <a:srgbClr val="000099"/>
                </a:solidFill>
              </a:endParaRPr>
            </a:p>
          </p:txBody>
        </p:sp>
        <p:sp>
          <p:nvSpPr>
            <p:cNvPr id="12294" name="Rectangle 6"/>
            <p:cNvSpPr>
              <a:spLocks noChangeArrowheads="1"/>
            </p:cNvSpPr>
            <p:nvPr/>
          </p:nvSpPr>
          <p:spPr bwMode="auto">
            <a:xfrm>
              <a:off x="602" y="1312"/>
              <a:ext cx="37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99"/>
                  </a:solidFill>
                </a:rPr>
                <a:t>二、将函数展开为</a:t>
              </a:r>
              <a:r>
                <a:rPr lang="zh-CN" altLang="en-US" sz="2800">
                  <a:solidFill>
                    <a:srgbClr val="000099"/>
                  </a:solidFill>
                </a:rPr>
                <a:t>泰勒级数的方法</a:t>
              </a:r>
            </a:p>
          </p:txBody>
        </p:sp>
      </p:grpSp>
      <p:pic>
        <p:nvPicPr>
          <p:cNvPr id="12320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1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9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0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1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2" name="Picture 3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3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4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5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6" name="Picture 3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7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8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9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0" name="Picture 4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1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2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3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4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5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6" name="Picture 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7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536575" y="530225"/>
            <a:ext cx="5819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二、将函数展开为</a:t>
            </a:r>
            <a:r>
              <a:rPr lang="zh-CN" altLang="en-US" sz="2800">
                <a:solidFill>
                  <a:srgbClr val="000099"/>
                </a:solidFill>
              </a:rPr>
              <a:t>泰勒级数的方法</a:t>
            </a:r>
          </a:p>
        </p:txBody>
      </p:sp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531813" y="1166813"/>
            <a:ext cx="2444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2. </a:t>
            </a:r>
            <a:r>
              <a:rPr kumimoji="1" lang="zh-CN" altLang="en-US">
                <a:solidFill>
                  <a:srgbClr val="000099"/>
                </a:solidFill>
              </a:rPr>
              <a:t>间接展开法</a:t>
            </a: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863600" y="1830388"/>
            <a:ext cx="8048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4"/>
              </a:buBlip>
            </a:pP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</a:rPr>
              <a:t> 根据唯一性，利用一些已知的展开式，通过有理运算、</a:t>
            </a:r>
            <a:endParaRPr kumimoji="1" lang="en-US" altLang="zh-CN">
              <a:solidFill>
                <a:srgbClr val="006600"/>
              </a:solidFill>
              <a:ea typeface="楷体_GB2312" pitchFamily="49" charset="-122"/>
            </a:endParaRPr>
          </a:p>
        </p:txBody>
      </p:sp>
      <p:sp>
        <p:nvSpPr>
          <p:cNvPr id="20498" name="Rectangle 18"/>
          <p:cNvSpPr>
            <a:spLocks noChangeArrowheads="1"/>
          </p:cNvSpPr>
          <p:nvPr/>
        </p:nvSpPr>
        <p:spPr bwMode="auto">
          <a:xfrm>
            <a:off x="1123950" y="2343150"/>
            <a:ext cx="6726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</a:pPr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</a:rPr>
              <a:t>代换运算、逐项求导、逐项求积等方法展开。</a:t>
            </a:r>
            <a:endParaRPr kumimoji="1" lang="en-US" altLang="zh-CN">
              <a:solidFill>
                <a:srgbClr val="006600"/>
              </a:solidFill>
              <a:ea typeface="楷体_GB2312" pitchFamily="49" charset="-122"/>
            </a:endParaRPr>
          </a:p>
        </p:txBody>
      </p:sp>
      <p:sp>
        <p:nvSpPr>
          <p:cNvPr id="20499" name="Rectangle 19"/>
          <p:cNvSpPr>
            <a:spLocks noChangeArrowheads="1"/>
          </p:cNvSpPr>
          <p:nvPr/>
        </p:nvSpPr>
        <p:spPr bwMode="auto">
          <a:xfrm>
            <a:off x="862013" y="3200400"/>
            <a:ext cx="4035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5"/>
              </a:buBlip>
            </a:pPr>
            <a:r>
              <a:rPr kumimoji="1" lang="zh-CN" altLang="en-US">
                <a:solidFill>
                  <a:schemeClr val="hlink"/>
                </a:solidFill>
                <a:ea typeface="仿宋_GB2312" pitchFamily="49" charset="-122"/>
              </a:rPr>
              <a:t> 两个重要的已知展开式</a:t>
            </a:r>
            <a:endParaRPr kumimoji="1" lang="en-US" altLang="zh-CN">
              <a:solidFill>
                <a:schemeClr val="hlink"/>
              </a:solidFill>
              <a:ea typeface="仿宋_GB2312" pitchFamily="49" charset="-122"/>
            </a:endParaRPr>
          </a:p>
        </p:txBody>
      </p:sp>
      <p:grpSp>
        <p:nvGrpSpPr>
          <p:cNvPr id="20508" name="Group 28"/>
          <p:cNvGrpSpPr>
            <a:grpSpLocks/>
          </p:cNvGrpSpPr>
          <p:nvPr/>
        </p:nvGrpSpPr>
        <p:grpSpPr bwMode="auto">
          <a:xfrm>
            <a:off x="1293813" y="5132388"/>
            <a:ext cx="5781675" cy="857250"/>
            <a:chOff x="815" y="3233"/>
            <a:chExt cx="3642" cy="540"/>
          </a:xfrm>
        </p:grpSpPr>
        <p:sp>
          <p:nvSpPr>
            <p:cNvPr id="20506" name="Rectangle 26"/>
            <p:cNvSpPr>
              <a:spLocks noChangeArrowheads="1"/>
            </p:cNvSpPr>
            <p:nvPr/>
          </p:nvSpPr>
          <p:spPr bwMode="auto">
            <a:xfrm>
              <a:off x="815" y="3251"/>
              <a:ext cx="3642" cy="52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0503" name="Object 23"/>
            <p:cNvGraphicFramePr>
              <a:graphicFrameLocks/>
            </p:cNvGraphicFramePr>
            <p:nvPr/>
          </p:nvGraphicFramePr>
          <p:xfrm>
            <a:off x="856" y="3233"/>
            <a:ext cx="2687" cy="5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31" name="公式" r:id="rId6" imgW="4267080" imgH="850680" progId="Equation.3">
                    <p:embed/>
                  </p:oleObj>
                </mc:Choice>
                <mc:Fallback>
                  <p:oleObj name="公式" r:id="rId6" imgW="4267080" imgH="850680" progId="Equation.3">
                    <p:embed/>
                    <p:pic>
                      <p:nvPicPr>
                        <p:cNvPr id="0" name="Object 2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56" y="3233"/>
                          <a:ext cx="2687" cy="5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04" name="Object 24"/>
            <p:cNvGraphicFramePr>
              <a:graphicFrameLocks/>
            </p:cNvGraphicFramePr>
            <p:nvPr/>
          </p:nvGraphicFramePr>
          <p:xfrm>
            <a:off x="3650" y="3413"/>
            <a:ext cx="721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32" name="公式" r:id="rId8" imgW="1143000" imgH="342720" progId="Equation.3">
                    <p:embed/>
                  </p:oleObj>
                </mc:Choice>
                <mc:Fallback>
                  <p:oleObj name="公式" r:id="rId8" imgW="1143000" imgH="342720" progId="Equation.3">
                    <p:embed/>
                    <p:pic>
                      <p:nvPicPr>
                        <p:cNvPr id="0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0" y="3413"/>
                          <a:ext cx="721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507" name="Group 27"/>
          <p:cNvGrpSpPr>
            <a:grpSpLocks/>
          </p:cNvGrpSpPr>
          <p:nvPr/>
        </p:nvGrpSpPr>
        <p:grpSpPr bwMode="auto">
          <a:xfrm>
            <a:off x="1285875" y="3962400"/>
            <a:ext cx="5781675" cy="828675"/>
            <a:chOff x="810" y="2496"/>
            <a:chExt cx="3642" cy="522"/>
          </a:xfrm>
        </p:grpSpPr>
        <p:sp>
          <p:nvSpPr>
            <p:cNvPr id="20501" name="Rectangle 21"/>
            <p:cNvSpPr>
              <a:spLocks noChangeArrowheads="1"/>
            </p:cNvSpPr>
            <p:nvPr/>
          </p:nvSpPr>
          <p:spPr bwMode="auto">
            <a:xfrm>
              <a:off x="810" y="2496"/>
              <a:ext cx="3642" cy="52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0502" name="Object 22"/>
            <p:cNvGraphicFramePr>
              <a:graphicFrameLocks/>
            </p:cNvGraphicFramePr>
            <p:nvPr/>
          </p:nvGraphicFramePr>
          <p:xfrm>
            <a:off x="849" y="2510"/>
            <a:ext cx="2575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33" name="公式" r:id="rId10" imgW="4089240" imgH="799920" progId="Equation.3">
                    <p:embed/>
                  </p:oleObj>
                </mc:Choice>
                <mc:Fallback>
                  <p:oleObj name="公式" r:id="rId10" imgW="4089240" imgH="799920" progId="Equation.3">
                    <p:embed/>
                    <p:pic>
                      <p:nvPicPr>
                        <p:cNvPr id="0" name="Object 2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49" y="2510"/>
                          <a:ext cx="2575" cy="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05" name="Object 25"/>
            <p:cNvGraphicFramePr>
              <a:graphicFrameLocks/>
            </p:cNvGraphicFramePr>
            <p:nvPr/>
          </p:nvGraphicFramePr>
          <p:xfrm>
            <a:off x="3653" y="2656"/>
            <a:ext cx="544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34" name="公式" r:id="rId12" imgW="863280" imgH="342720" progId="Equation.3">
                    <p:embed/>
                  </p:oleObj>
                </mc:Choice>
                <mc:Fallback>
                  <p:oleObj name="公式" r:id="rId12" imgW="863280" imgH="342720" progId="Equation.3">
                    <p:embed/>
                    <p:pic>
                      <p:nvPicPr>
                        <p:cNvPr id="0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3" y="2656"/>
                          <a:ext cx="544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0528" name="Picture 4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9" name="Picture 49" descr="xs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0" name="Picture 50" descr="xs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4" grpId="0"/>
      <p:bldP spid="20495" grpId="0"/>
      <p:bldP spid="20498" grpId="0"/>
      <p:bldP spid="2049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96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97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98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99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00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01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02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03" name="Picture 5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04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05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06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07" name="Picture 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0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09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10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1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12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13" name="Picture 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592" name="Group 40"/>
          <p:cNvGrpSpPr>
            <a:grpSpLocks/>
          </p:cNvGrpSpPr>
          <p:nvPr/>
        </p:nvGrpSpPr>
        <p:grpSpPr bwMode="auto">
          <a:xfrm>
            <a:off x="4248150" y="1371600"/>
            <a:ext cx="3692525" cy="457200"/>
            <a:chOff x="2676" y="864"/>
            <a:chExt cx="2326" cy="288"/>
          </a:xfrm>
        </p:grpSpPr>
        <p:graphicFrame>
          <p:nvGraphicFramePr>
            <p:cNvPr id="23558" name="Object 6"/>
            <p:cNvGraphicFramePr>
              <a:graphicFrameLocks/>
            </p:cNvGraphicFramePr>
            <p:nvPr/>
          </p:nvGraphicFramePr>
          <p:xfrm>
            <a:off x="3730" y="892"/>
            <a:ext cx="1272" cy="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22" name="公式" r:id="rId4" imgW="2019240" imgH="406080" progId="Equation.3">
                    <p:embed/>
                  </p:oleObj>
                </mc:Choice>
                <mc:Fallback>
                  <p:oleObj name="公式" r:id="rId4" imgW="2019240" imgH="406080" progId="Equation.3">
                    <p:embed/>
                    <p:pic>
                      <p:nvPicPr>
                        <p:cNvPr id="0" name="Object 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30" y="892"/>
                          <a:ext cx="1272" cy="25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67" name="Rectangle 15"/>
            <p:cNvSpPr>
              <a:spLocks noChangeArrowheads="1"/>
            </p:cNvSpPr>
            <p:nvPr/>
          </p:nvSpPr>
          <p:spPr bwMode="auto">
            <a:xfrm>
              <a:off x="2676" y="864"/>
              <a:ext cx="15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故收敛半径</a:t>
              </a:r>
            </a:p>
          </p:txBody>
        </p:sp>
      </p:grpSp>
      <p:grpSp>
        <p:nvGrpSpPr>
          <p:cNvPr id="23591" name="Group 39"/>
          <p:cNvGrpSpPr>
            <a:grpSpLocks/>
          </p:cNvGrpSpPr>
          <p:nvPr/>
        </p:nvGrpSpPr>
        <p:grpSpPr bwMode="auto">
          <a:xfrm>
            <a:off x="533400" y="1390650"/>
            <a:ext cx="3584575" cy="469900"/>
            <a:chOff x="336" y="876"/>
            <a:chExt cx="2258" cy="296"/>
          </a:xfrm>
        </p:grpSpPr>
        <p:sp>
          <p:nvSpPr>
            <p:cNvPr id="23557" name="Rectangle 5"/>
            <p:cNvSpPr>
              <a:spLocks noChangeArrowheads="1"/>
            </p:cNvSpPr>
            <p:nvPr/>
          </p:nvSpPr>
          <p:spPr bwMode="auto">
            <a:xfrm>
              <a:off x="661" y="884"/>
              <a:ext cx="17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函数         有奇点</a:t>
              </a:r>
            </a:p>
          </p:txBody>
        </p:sp>
        <p:sp>
          <p:nvSpPr>
            <p:cNvPr id="23562" name="Rectangle 10"/>
            <p:cNvSpPr>
              <a:spLocks noChangeArrowheads="1"/>
            </p:cNvSpPr>
            <p:nvPr/>
          </p:nvSpPr>
          <p:spPr bwMode="auto">
            <a:xfrm>
              <a:off x="336" y="876"/>
              <a:ext cx="4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23568" name="Object 16"/>
            <p:cNvGraphicFramePr>
              <a:graphicFrameLocks/>
            </p:cNvGraphicFramePr>
            <p:nvPr/>
          </p:nvGraphicFramePr>
          <p:xfrm>
            <a:off x="1111" y="937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23" name="公式" r:id="rId6" imgW="634680" imgH="342720" progId="Equation.3">
                    <p:embed/>
                  </p:oleObj>
                </mc:Choice>
                <mc:Fallback>
                  <p:oleObj name="公式" r:id="rId6" imgW="634680" imgH="342720" progId="Equation.3">
                    <p:embed/>
                    <p:pic>
                      <p:nvPicPr>
                        <p:cNvPr id="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1" y="937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69" name="Object 17"/>
            <p:cNvGraphicFramePr>
              <a:graphicFrameLocks/>
            </p:cNvGraphicFramePr>
            <p:nvPr/>
          </p:nvGraphicFramePr>
          <p:xfrm>
            <a:off x="2138" y="936"/>
            <a:ext cx="45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24" name="公式" r:id="rId8" imgW="723600" imgH="342720" progId="Equation.3">
                    <p:embed/>
                  </p:oleObj>
                </mc:Choice>
                <mc:Fallback>
                  <p:oleObj name="公式" r:id="rId8" imgW="723600" imgH="342720" progId="Equation.3">
                    <p:embed/>
                    <p:pic>
                      <p:nvPicPr>
                        <p:cNvPr id="0" name="Object 1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8" y="936"/>
                          <a:ext cx="45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3595" name="Group 43"/>
          <p:cNvGrpSpPr>
            <a:grpSpLocks/>
          </p:cNvGrpSpPr>
          <p:nvPr/>
        </p:nvGrpSpPr>
        <p:grpSpPr bwMode="auto">
          <a:xfrm>
            <a:off x="1047750" y="1373188"/>
            <a:ext cx="6894513" cy="484187"/>
            <a:chOff x="660" y="865"/>
            <a:chExt cx="4343" cy="305"/>
          </a:xfrm>
        </p:grpSpPr>
        <p:sp>
          <p:nvSpPr>
            <p:cNvPr id="23582" name="Rectangle 30"/>
            <p:cNvSpPr>
              <a:spLocks noChangeArrowheads="1"/>
            </p:cNvSpPr>
            <p:nvPr/>
          </p:nvSpPr>
          <p:spPr bwMode="auto">
            <a:xfrm>
              <a:off x="660" y="882"/>
              <a:ext cx="2176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969696"/>
                  </a:solidFill>
                </a:rPr>
                <a:t>函数         有奇点</a:t>
              </a:r>
            </a:p>
          </p:txBody>
        </p:sp>
        <p:sp>
          <p:nvSpPr>
            <p:cNvPr id="23584" name="Rectangle 32"/>
            <p:cNvSpPr>
              <a:spLocks noChangeArrowheads="1"/>
            </p:cNvSpPr>
            <p:nvPr/>
          </p:nvSpPr>
          <p:spPr bwMode="auto">
            <a:xfrm>
              <a:off x="2677" y="865"/>
              <a:ext cx="1304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969696"/>
                  </a:solidFill>
                </a:rPr>
                <a:t>故收敛半径</a:t>
              </a:r>
            </a:p>
          </p:txBody>
        </p:sp>
        <p:graphicFrame>
          <p:nvGraphicFramePr>
            <p:cNvPr id="23585" name="Object 33"/>
            <p:cNvGraphicFramePr>
              <a:graphicFrameLocks/>
            </p:cNvGraphicFramePr>
            <p:nvPr/>
          </p:nvGraphicFramePr>
          <p:xfrm>
            <a:off x="1110" y="938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25" name="公式" r:id="rId10" imgW="634680" imgH="342720" progId="Equation.3">
                    <p:embed/>
                  </p:oleObj>
                </mc:Choice>
                <mc:Fallback>
                  <p:oleObj name="公式" r:id="rId10" imgW="634680" imgH="342720" progId="Equation.3">
                    <p:embed/>
                    <p:pic>
                      <p:nvPicPr>
                        <p:cNvPr id="0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0" y="938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83" name="Object 31"/>
            <p:cNvGraphicFramePr>
              <a:graphicFrameLocks/>
            </p:cNvGraphicFramePr>
            <p:nvPr/>
          </p:nvGraphicFramePr>
          <p:xfrm>
            <a:off x="3731" y="893"/>
            <a:ext cx="1272" cy="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26" name="公式" r:id="rId12" imgW="2019240" imgH="406080" progId="Equation.3">
                    <p:embed/>
                  </p:oleObj>
                </mc:Choice>
                <mc:Fallback>
                  <p:oleObj name="公式" r:id="rId12" imgW="2019240" imgH="406080" progId="Equation.3">
                    <p:embed/>
                    <p:pic>
                      <p:nvPicPr>
                        <p:cNvPr id="0" name="Object 3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31" y="893"/>
                          <a:ext cx="1272" cy="25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86" name="Object 34"/>
            <p:cNvGraphicFramePr>
              <a:graphicFrameLocks/>
            </p:cNvGraphicFramePr>
            <p:nvPr/>
          </p:nvGraphicFramePr>
          <p:xfrm>
            <a:off x="2137" y="937"/>
            <a:ext cx="45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27" name="公式" r:id="rId14" imgW="723600" imgH="342720" progId="Equation.3">
                    <p:embed/>
                  </p:oleObj>
                </mc:Choice>
                <mc:Fallback>
                  <p:oleObj name="公式" r:id="rId14" imgW="723600" imgH="342720" progId="Equation.3">
                    <p:embed/>
                    <p:pic>
                      <p:nvPicPr>
                        <p:cNvPr id="0" name="Object 3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7" y="937"/>
                          <a:ext cx="456" cy="216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3559" name="Object 7"/>
          <p:cNvGraphicFramePr>
            <a:graphicFrameLocks/>
          </p:cNvGraphicFramePr>
          <p:nvPr/>
        </p:nvGraphicFramePr>
        <p:xfrm>
          <a:off x="2359025" y="3262313"/>
          <a:ext cx="25146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8" name="公式" r:id="rId16" imgW="2514600" imgH="901440" progId="Equation.3">
                  <p:embed/>
                </p:oleObj>
              </mc:Choice>
              <mc:Fallback>
                <p:oleObj name="公式" r:id="rId16" imgW="2514600" imgH="901440" progId="Equation.3">
                  <p:embed/>
                  <p:pic>
                    <p:nvPicPr>
                      <p:cNvPr id="0" name="Object 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9025" y="3262313"/>
                        <a:ext cx="2514600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593" name="Group 41"/>
          <p:cNvGrpSpPr>
            <a:grpSpLocks/>
          </p:cNvGrpSpPr>
          <p:nvPr/>
        </p:nvGrpSpPr>
        <p:grpSpPr bwMode="auto">
          <a:xfrm>
            <a:off x="1044575" y="2006600"/>
            <a:ext cx="1525588" cy="787400"/>
            <a:chOff x="658" y="1264"/>
            <a:chExt cx="961" cy="496"/>
          </a:xfrm>
        </p:grpSpPr>
        <p:graphicFrame>
          <p:nvGraphicFramePr>
            <p:cNvPr id="23590" name="Object 38"/>
            <p:cNvGraphicFramePr>
              <a:graphicFrameLocks/>
            </p:cNvGraphicFramePr>
            <p:nvPr/>
          </p:nvGraphicFramePr>
          <p:xfrm>
            <a:off x="1011" y="1264"/>
            <a:ext cx="60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29" name="公式" r:id="rId18" imgW="965160" imgH="787320" progId="Equation.3">
                    <p:embed/>
                  </p:oleObj>
                </mc:Choice>
                <mc:Fallback>
                  <p:oleObj name="公式" r:id="rId18" imgW="965160" imgH="787320" progId="Equation.3">
                    <p:embed/>
                    <p:pic>
                      <p:nvPicPr>
                        <p:cNvPr id="0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1" y="1264"/>
                          <a:ext cx="608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70" name="Rectangle 18"/>
            <p:cNvSpPr>
              <a:spLocks noChangeArrowheads="1"/>
            </p:cNvSpPr>
            <p:nvPr/>
          </p:nvSpPr>
          <p:spPr bwMode="auto">
            <a:xfrm>
              <a:off x="658" y="1356"/>
              <a:ext cx="6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(1)</a:t>
              </a:r>
              <a:endParaRPr kumimoji="1" lang="zh-CN" altLang="en-US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23572" name="Object 20"/>
          <p:cNvGraphicFramePr>
            <a:graphicFrameLocks/>
          </p:cNvGraphicFramePr>
          <p:nvPr/>
        </p:nvGraphicFramePr>
        <p:xfrm>
          <a:off x="4619625" y="2011363"/>
          <a:ext cx="22733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0" name="公式" r:id="rId20" imgW="2273040" imgH="1168200" progId="Equation.3">
                  <p:embed/>
                </p:oleObj>
              </mc:Choice>
              <mc:Fallback>
                <p:oleObj name="公式" r:id="rId20" imgW="2273040" imgH="1168200" progId="Equation.3">
                  <p:embed/>
                  <p:pic>
                    <p:nvPicPr>
                      <p:cNvPr id="0" name="Object 2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9625" y="2011363"/>
                        <a:ext cx="2273300" cy="1168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3" name="Object 21"/>
          <p:cNvGraphicFramePr>
            <a:graphicFrameLocks/>
          </p:cNvGraphicFramePr>
          <p:nvPr/>
        </p:nvGraphicFramePr>
        <p:xfrm>
          <a:off x="4957763" y="3317875"/>
          <a:ext cx="20574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1" name="公式" r:id="rId22" imgW="2057400" imgH="863280" progId="Equation.3">
                  <p:embed/>
                </p:oleObj>
              </mc:Choice>
              <mc:Fallback>
                <p:oleObj name="公式" r:id="rId22" imgW="2057400" imgH="863280" progId="Equation.3">
                  <p:embed/>
                  <p:pic>
                    <p:nvPicPr>
                      <p:cNvPr id="0" name="Object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7763" y="3317875"/>
                        <a:ext cx="20574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4" name="Object 22"/>
          <p:cNvGraphicFramePr>
            <a:graphicFrameLocks/>
          </p:cNvGraphicFramePr>
          <p:nvPr/>
        </p:nvGraphicFramePr>
        <p:xfrm>
          <a:off x="7285038" y="3529013"/>
          <a:ext cx="149860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2" name="公式" r:id="rId24" imgW="1498320" imgH="406080" progId="Equation.3">
                  <p:embed/>
                </p:oleObj>
              </mc:Choice>
              <mc:Fallback>
                <p:oleObj name="公式" r:id="rId24" imgW="1498320" imgH="406080" progId="Equation.3">
                  <p:embed/>
                  <p:pic>
                    <p:nvPicPr>
                      <p:cNvPr id="0" name="Object 22"/>
                      <p:cNvPicPr>
                        <a:picLocks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5038" y="3529013"/>
                        <a:ext cx="1498600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594" name="Group 42"/>
          <p:cNvGrpSpPr>
            <a:grpSpLocks/>
          </p:cNvGrpSpPr>
          <p:nvPr/>
        </p:nvGrpSpPr>
        <p:grpSpPr bwMode="auto">
          <a:xfrm>
            <a:off x="1042988" y="4554538"/>
            <a:ext cx="2844800" cy="825500"/>
            <a:chOff x="657" y="2869"/>
            <a:chExt cx="1792" cy="520"/>
          </a:xfrm>
        </p:grpSpPr>
        <p:sp>
          <p:nvSpPr>
            <p:cNvPr id="23575" name="Rectangle 23"/>
            <p:cNvSpPr>
              <a:spLocks noChangeArrowheads="1"/>
            </p:cNvSpPr>
            <p:nvPr/>
          </p:nvSpPr>
          <p:spPr bwMode="auto">
            <a:xfrm>
              <a:off x="657" y="2963"/>
              <a:ext cx="6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(2)</a:t>
              </a:r>
              <a:endParaRPr kumimoji="1" lang="zh-CN" altLang="en-US">
                <a:solidFill>
                  <a:schemeClr val="tx1"/>
                </a:solidFill>
              </a:endParaRPr>
            </a:p>
          </p:txBody>
        </p:sp>
        <p:graphicFrame>
          <p:nvGraphicFramePr>
            <p:cNvPr id="23576" name="Object 24"/>
            <p:cNvGraphicFramePr>
              <a:graphicFrameLocks/>
            </p:cNvGraphicFramePr>
            <p:nvPr/>
          </p:nvGraphicFramePr>
          <p:xfrm>
            <a:off x="2345" y="2869"/>
            <a:ext cx="10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33" name="公式" r:id="rId26" imgW="164880" imgH="380880" progId="Equation.3">
                    <p:embed/>
                  </p:oleObj>
                </mc:Choice>
                <mc:Fallback>
                  <p:oleObj name="公式" r:id="rId26" imgW="164880" imgH="380880" progId="Equation.3">
                    <p:embed/>
                    <p:pic>
                      <p:nvPicPr>
                        <p:cNvPr id="0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5" y="2869"/>
                          <a:ext cx="10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78" name="Object 26"/>
            <p:cNvGraphicFramePr>
              <a:graphicFrameLocks/>
            </p:cNvGraphicFramePr>
            <p:nvPr/>
          </p:nvGraphicFramePr>
          <p:xfrm>
            <a:off x="1032" y="2877"/>
            <a:ext cx="1351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34" name="公式" r:id="rId28" imgW="2145960" imgH="812520" progId="Equation.3">
                    <p:embed/>
                  </p:oleObj>
                </mc:Choice>
                <mc:Fallback>
                  <p:oleObj name="公式" r:id="rId28" imgW="2145960" imgH="812520" progId="Equation.3">
                    <p:embed/>
                    <p:pic>
                      <p:nvPicPr>
                        <p:cNvPr id="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32" y="2877"/>
                          <a:ext cx="1351" cy="5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3579" name="Object 27"/>
          <p:cNvGraphicFramePr>
            <a:graphicFrameLocks/>
          </p:cNvGraphicFramePr>
          <p:nvPr/>
        </p:nvGraphicFramePr>
        <p:xfrm>
          <a:off x="3943350" y="4525963"/>
          <a:ext cx="21209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5" name="公式" r:id="rId30" imgW="2120760" imgH="863280" progId="Equation.3">
                  <p:embed/>
                </p:oleObj>
              </mc:Choice>
              <mc:Fallback>
                <p:oleObj name="公式" r:id="rId30" imgW="2120760" imgH="863280" progId="Equation.3">
                  <p:embed/>
                  <p:pic>
                    <p:nvPicPr>
                      <p:cNvPr id="0" name="Object 2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3350" y="4525963"/>
                        <a:ext cx="21209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0" name="Object 28"/>
          <p:cNvGraphicFramePr>
            <a:graphicFrameLocks/>
          </p:cNvGraphicFramePr>
          <p:nvPr/>
        </p:nvGraphicFramePr>
        <p:xfrm>
          <a:off x="3935413" y="5584825"/>
          <a:ext cx="29718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6" name="公式" r:id="rId32" imgW="2971800" imgH="838080" progId="Equation.3">
                  <p:embed/>
                </p:oleObj>
              </mc:Choice>
              <mc:Fallback>
                <p:oleObj name="公式" r:id="rId32" imgW="2971800" imgH="838080" progId="Equation.3">
                  <p:embed/>
                  <p:pic>
                    <p:nvPicPr>
                      <p:cNvPr id="0" name="Object 2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413" y="5584825"/>
                        <a:ext cx="29718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1" name="Object 29"/>
          <p:cNvGraphicFramePr>
            <a:graphicFrameLocks/>
          </p:cNvGraphicFramePr>
          <p:nvPr/>
        </p:nvGraphicFramePr>
        <p:xfrm>
          <a:off x="7150100" y="5727700"/>
          <a:ext cx="14986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7" name="公式" r:id="rId34" imgW="1498320" imgH="406080" progId="Equation.3">
                  <p:embed/>
                </p:oleObj>
              </mc:Choice>
              <mc:Fallback>
                <p:oleObj name="公式" r:id="rId34" imgW="1498320" imgH="406080" progId="Equation.3">
                  <p:embed/>
                  <p:pic>
                    <p:nvPicPr>
                      <p:cNvPr id="0" name="Object 29"/>
                      <p:cNvPicPr>
                        <a:picLocks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0100" y="5727700"/>
                        <a:ext cx="1498600" cy="404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9" name="Object 37"/>
          <p:cNvGraphicFramePr>
            <a:graphicFrameLocks/>
          </p:cNvGraphicFramePr>
          <p:nvPr/>
        </p:nvGraphicFramePr>
        <p:xfrm>
          <a:off x="2613025" y="2005013"/>
          <a:ext cx="19050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8" name="公式" r:id="rId36" imgW="1904760" imgH="787320" progId="Equation.3">
                  <p:embed/>
                </p:oleObj>
              </mc:Choice>
              <mc:Fallback>
                <p:oleObj name="公式" r:id="rId36" imgW="1904760" imgH="787320" progId="Equation.3">
                  <p:embed/>
                  <p:pic>
                    <p:nvPicPr>
                      <p:cNvPr id="0" name="Object 3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3025" y="2005013"/>
                        <a:ext cx="19050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619" name="Object 67"/>
          <p:cNvGraphicFramePr>
            <a:graphicFrameLocks noChangeAspect="1"/>
          </p:cNvGraphicFramePr>
          <p:nvPr/>
        </p:nvGraphicFramePr>
        <p:xfrm>
          <a:off x="496888" y="490538"/>
          <a:ext cx="8609012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9" name="位图图像" r:id="rId38" imgW="8609524" imgH="809738" progId="Paint.Picture">
                  <p:embed/>
                </p:oleObj>
              </mc:Choice>
              <mc:Fallback>
                <p:oleObj name="位图图像" r:id="rId38" imgW="8609524" imgH="809738" progId="Paint.Picture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618" name="Group 66"/>
          <p:cNvGrpSpPr>
            <a:grpSpLocks/>
          </p:cNvGrpSpPr>
          <p:nvPr/>
        </p:nvGrpSpPr>
        <p:grpSpPr bwMode="auto">
          <a:xfrm>
            <a:off x="590550" y="1063625"/>
            <a:ext cx="1639888" cy="366713"/>
            <a:chOff x="372" y="670"/>
            <a:chExt cx="1033" cy="231"/>
          </a:xfrm>
        </p:grpSpPr>
        <p:sp>
          <p:nvSpPr>
            <p:cNvPr id="23616" name="Rectangle 64"/>
            <p:cNvSpPr>
              <a:spLocks noChangeArrowheads="1"/>
            </p:cNvSpPr>
            <p:nvPr/>
          </p:nvSpPr>
          <p:spPr bwMode="auto">
            <a:xfrm>
              <a:off x="402" y="690"/>
              <a:ext cx="73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17" name="Rectangle 65"/>
            <p:cNvSpPr>
              <a:spLocks noChangeArrowheads="1"/>
            </p:cNvSpPr>
            <p:nvPr/>
          </p:nvSpPr>
          <p:spPr bwMode="auto">
            <a:xfrm>
              <a:off x="372" y="670"/>
              <a:ext cx="103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P92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4.10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   </a:t>
              </a:r>
              <a:r>
                <a:rPr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23620" name="Picture 68" descr="xsf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21" name="Picture 69" descr="xsf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3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3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3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3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3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3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23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23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08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09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10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11" name="Picture 3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12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13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1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15" name="Picture 3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1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17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1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19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2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21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2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23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2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25" name="Picture 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26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594" name="Object 18"/>
          <p:cNvGraphicFramePr>
            <a:graphicFrameLocks/>
          </p:cNvGraphicFramePr>
          <p:nvPr/>
        </p:nvGraphicFramePr>
        <p:xfrm>
          <a:off x="1654175" y="2271713"/>
          <a:ext cx="1384300" cy="61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2" name="公式" r:id="rId4" imgW="1384200" imgH="609480" progId="Equation.3">
                  <p:embed/>
                </p:oleObj>
              </mc:Choice>
              <mc:Fallback>
                <p:oleObj name="公式" r:id="rId4" imgW="1384200" imgH="609480" progId="Equation.3">
                  <p:embed/>
                  <p:pic>
                    <p:nvPicPr>
                      <p:cNvPr id="0" name="Object 18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4175" y="2271713"/>
                        <a:ext cx="1384300" cy="611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3" name="Object 7"/>
          <p:cNvGraphicFramePr>
            <a:graphicFrameLocks/>
          </p:cNvGraphicFramePr>
          <p:nvPr/>
        </p:nvGraphicFramePr>
        <p:xfrm>
          <a:off x="1622425" y="3241675"/>
          <a:ext cx="3706813" cy="84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3" name="公式" r:id="rId6" imgW="3708360" imgH="850680" progId="Equation.3">
                  <p:embed/>
                </p:oleObj>
              </mc:Choice>
              <mc:Fallback>
                <p:oleObj name="公式" r:id="rId6" imgW="3708360" imgH="850680" progId="Equation.3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2425" y="3241675"/>
                        <a:ext cx="3706813" cy="849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606" name="Group 30"/>
          <p:cNvGrpSpPr>
            <a:grpSpLocks/>
          </p:cNvGrpSpPr>
          <p:nvPr/>
        </p:nvGrpSpPr>
        <p:grpSpPr bwMode="auto">
          <a:xfrm>
            <a:off x="533400" y="1165225"/>
            <a:ext cx="2789238" cy="788988"/>
            <a:chOff x="336" y="734"/>
            <a:chExt cx="1757" cy="497"/>
          </a:xfrm>
        </p:grpSpPr>
        <p:graphicFrame>
          <p:nvGraphicFramePr>
            <p:cNvPr id="24582" name="Object 6"/>
            <p:cNvGraphicFramePr>
              <a:graphicFrameLocks/>
            </p:cNvGraphicFramePr>
            <p:nvPr/>
          </p:nvGraphicFramePr>
          <p:xfrm>
            <a:off x="1021" y="734"/>
            <a:ext cx="1072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34" name="公式" r:id="rId8" imgW="1701720" imgH="787320" progId="Equation.3">
                    <p:embed/>
                  </p:oleObj>
                </mc:Choice>
                <mc:Fallback>
                  <p:oleObj name="公式" r:id="rId8" imgW="1701720" imgH="787320" progId="Equation.3">
                    <p:embed/>
                    <p:pic>
                      <p:nvPicPr>
                        <p:cNvPr id="0" name="Object 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1" y="734"/>
                          <a:ext cx="1072" cy="4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585" name="Rectangle 9"/>
            <p:cNvSpPr>
              <a:spLocks noChangeArrowheads="1"/>
            </p:cNvSpPr>
            <p:nvPr/>
          </p:nvSpPr>
          <p:spPr bwMode="auto">
            <a:xfrm>
              <a:off x="660" y="811"/>
              <a:ext cx="5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(1)</a:t>
              </a:r>
            </a:p>
          </p:txBody>
        </p:sp>
        <p:sp>
          <p:nvSpPr>
            <p:cNvPr id="24589" name="Rectangle 13"/>
            <p:cNvSpPr>
              <a:spLocks noChangeArrowheads="1"/>
            </p:cNvSpPr>
            <p:nvPr/>
          </p:nvSpPr>
          <p:spPr bwMode="auto">
            <a:xfrm>
              <a:off x="336" y="804"/>
              <a:ext cx="5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</p:grpSp>
      <p:grpSp>
        <p:nvGrpSpPr>
          <p:cNvPr id="24605" name="Group 29"/>
          <p:cNvGrpSpPr>
            <a:grpSpLocks/>
          </p:cNvGrpSpPr>
          <p:nvPr/>
        </p:nvGrpSpPr>
        <p:grpSpPr bwMode="auto">
          <a:xfrm>
            <a:off x="533400" y="541338"/>
            <a:ext cx="8610600" cy="487362"/>
            <a:chOff x="336" y="341"/>
            <a:chExt cx="5424" cy="307"/>
          </a:xfrm>
        </p:grpSpPr>
        <p:sp>
          <p:nvSpPr>
            <p:cNvPr id="24586" name="Rectangle 10"/>
            <p:cNvSpPr>
              <a:spLocks noChangeArrowheads="1"/>
            </p:cNvSpPr>
            <p:nvPr/>
          </p:nvSpPr>
          <p:spPr bwMode="auto">
            <a:xfrm>
              <a:off x="658" y="360"/>
              <a:ext cx="51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将函数                           分别在                    点展开为幂级数。</a:t>
              </a:r>
            </a:p>
          </p:txBody>
        </p:sp>
        <p:graphicFrame>
          <p:nvGraphicFramePr>
            <p:cNvPr id="24579" name="Object 3"/>
            <p:cNvGraphicFramePr>
              <a:graphicFrameLocks/>
            </p:cNvGraphicFramePr>
            <p:nvPr/>
          </p:nvGraphicFramePr>
          <p:xfrm>
            <a:off x="1338" y="405"/>
            <a:ext cx="1208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35" name="公式" r:id="rId10" imgW="1993680" imgH="342720" progId="Equation.3">
                    <p:embed/>
                  </p:oleObj>
                </mc:Choice>
                <mc:Fallback>
                  <p:oleObj name="公式" r:id="rId10" imgW="1993680" imgH="342720" progId="Equation.3">
                    <p:embed/>
                    <p:pic>
                      <p:nvPicPr>
                        <p:cNvPr id="0" name="Object 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8" y="405"/>
                          <a:ext cx="1208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588" name="Rectangle 12"/>
            <p:cNvSpPr>
              <a:spLocks noChangeArrowheads="1"/>
            </p:cNvSpPr>
            <p:nvPr/>
          </p:nvSpPr>
          <p:spPr bwMode="auto">
            <a:xfrm>
              <a:off x="336" y="341"/>
              <a:ext cx="5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例</a:t>
              </a:r>
            </a:p>
          </p:txBody>
        </p:sp>
        <p:graphicFrame>
          <p:nvGraphicFramePr>
            <p:cNvPr id="24590" name="Object 14"/>
            <p:cNvGraphicFramePr>
              <a:graphicFrameLocks/>
            </p:cNvGraphicFramePr>
            <p:nvPr/>
          </p:nvGraphicFramePr>
          <p:xfrm>
            <a:off x="3197" y="409"/>
            <a:ext cx="8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36" name="公式" r:id="rId12" imgW="1422360" imgH="342720" progId="Equation.3">
                    <p:embed/>
                  </p:oleObj>
                </mc:Choice>
                <mc:Fallback>
                  <p:oleObj name="公式" r:id="rId12" imgW="1422360" imgH="342720" progId="Equation.3">
                    <p:embed/>
                    <p:pic>
                      <p:nvPicPr>
                        <p:cNvPr id="0" name="Object 1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7" y="409"/>
                          <a:ext cx="8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592" name="Object 16"/>
          <p:cNvGraphicFramePr>
            <a:graphicFrameLocks/>
          </p:cNvGraphicFramePr>
          <p:nvPr/>
        </p:nvGraphicFramePr>
        <p:xfrm>
          <a:off x="3448050" y="1163638"/>
          <a:ext cx="1358900" cy="78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7" name="公式" r:id="rId14" imgW="1358640" imgH="787320" progId="Equation.3">
                  <p:embed/>
                </p:oleObj>
              </mc:Choice>
              <mc:Fallback>
                <p:oleObj name="公式" r:id="rId14" imgW="1358640" imgH="787320" progId="Equation.3">
                  <p:embed/>
                  <p:pic>
                    <p:nvPicPr>
                      <p:cNvPr id="0" name="Object 16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8050" y="1163638"/>
                        <a:ext cx="1358900" cy="788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607" name="Group 31"/>
          <p:cNvGrpSpPr>
            <a:grpSpLocks/>
          </p:cNvGrpSpPr>
          <p:nvPr/>
        </p:nvGrpSpPr>
        <p:grpSpPr bwMode="auto">
          <a:xfrm>
            <a:off x="4918075" y="1125538"/>
            <a:ext cx="2843213" cy="827087"/>
            <a:chOff x="3098" y="709"/>
            <a:chExt cx="1791" cy="521"/>
          </a:xfrm>
        </p:grpSpPr>
        <p:graphicFrame>
          <p:nvGraphicFramePr>
            <p:cNvPr id="24591" name="Object 15"/>
            <p:cNvGraphicFramePr>
              <a:graphicFrameLocks/>
            </p:cNvGraphicFramePr>
            <p:nvPr/>
          </p:nvGraphicFramePr>
          <p:xfrm>
            <a:off x="3098" y="709"/>
            <a:ext cx="1080" cy="5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38" name="公式" r:id="rId16" imgW="1714320" imgH="825480" progId="Equation.3">
                    <p:embed/>
                  </p:oleObj>
                </mc:Choice>
                <mc:Fallback>
                  <p:oleObj name="公式" r:id="rId16" imgW="1714320" imgH="825480" progId="Equation.3">
                    <p:embed/>
                    <p:pic>
                      <p:nvPicPr>
                        <p:cNvPr id="0" name="Object 1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98" y="709"/>
                          <a:ext cx="1080" cy="52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593" name="Object 17"/>
            <p:cNvGraphicFramePr>
              <a:graphicFrameLocks/>
            </p:cNvGraphicFramePr>
            <p:nvPr/>
          </p:nvGraphicFramePr>
          <p:xfrm>
            <a:off x="4345" y="863"/>
            <a:ext cx="544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39" name="公式" r:id="rId18" imgW="863280" imgH="342720" progId="Equation.3">
                    <p:embed/>
                  </p:oleObj>
                </mc:Choice>
                <mc:Fallback>
                  <p:oleObj name="公式" r:id="rId18" imgW="863280" imgH="342720" progId="Equation.3">
                    <p:embed/>
                    <p:pic>
                      <p:nvPicPr>
                        <p:cNvPr id="0" name="Object 1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45" y="863"/>
                          <a:ext cx="544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596" name="Object 20"/>
          <p:cNvGraphicFramePr>
            <a:graphicFrameLocks/>
          </p:cNvGraphicFramePr>
          <p:nvPr/>
        </p:nvGraphicFramePr>
        <p:xfrm>
          <a:off x="3097213" y="2190750"/>
          <a:ext cx="2476500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0" name="公式" r:id="rId20" imgW="2476440" imgH="825480" progId="Equation.3">
                  <p:embed/>
                </p:oleObj>
              </mc:Choice>
              <mc:Fallback>
                <p:oleObj name="公式" r:id="rId20" imgW="2476440" imgH="825480" progId="Equation.3">
                  <p:embed/>
                  <p:pic>
                    <p:nvPicPr>
                      <p:cNvPr id="0" name="Object 20"/>
                      <p:cNvPicPr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7213" y="2190750"/>
                        <a:ext cx="2476500" cy="827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9" name="Object 23"/>
          <p:cNvGraphicFramePr>
            <a:graphicFrameLocks/>
          </p:cNvGraphicFramePr>
          <p:nvPr/>
        </p:nvGraphicFramePr>
        <p:xfrm>
          <a:off x="1477963" y="4316413"/>
          <a:ext cx="2830512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1" name="公式" r:id="rId22" imgW="2831760" imgH="850680" progId="Equation.3">
                  <p:embed/>
                </p:oleObj>
              </mc:Choice>
              <mc:Fallback>
                <p:oleObj name="公式" r:id="rId22" imgW="2831760" imgH="850680" progId="Equation.3">
                  <p:embed/>
                  <p:pic>
                    <p:nvPicPr>
                      <p:cNvPr id="0" name="Object 23"/>
                      <p:cNvPicPr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7963" y="4316413"/>
                        <a:ext cx="2830512" cy="849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00" name="Object 24"/>
          <p:cNvGraphicFramePr>
            <a:graphicFrameLocks/>
          </p:cNvGraphicFramePr>
          <p:nvPr/>
        </p:nvGraphicFramePr>
        <p:xfrm>
          <a:off x="4638675" y="4597400"/>
          <a:ext cx="8636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2" name="公式" r:id="rId24" imgW="863280" imgH="342720" progId="Equation.3">
                  <p:embed/>
                </p:oleObj>
              </mc:Choice>
              <mc:Fallback>
                <p:oleObj name="公式" r:id="rId24" imgW="863280" imgH="342720" progId="Equation.3">
                  <p:embed/>
                  <p:pic>
                    <p:nvPicPr>
                      <p:cNvPr id="0" name="Object 24"/>
                      <p:cNvPicPr>
                        <a:picLocks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8675" y="4597400"/>
                        <a:ext cx="8636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604" name="Group 28"/>
          <p:cNvGrpSpPr>
            <a:grpSpLocks/>
          </p:cNvGrpSpPr>
          <p:nvPr/>
        </p:nvGrpSpPr>
        <p:grpSpPr bwMode="auto">
          <a:xfrm>
            <a:off x="1784350" y="2659063"/>
            <a:ext cx="2992438" cy="284162"/>
            <a:chOff x="1124" y="1675"/>
            <a:chExt cx="1885" cy="179"/>
          </a:xfrm>
        </p:grpSpPr>
        <p:graphicFrame>
          <p:nvGraphicFramePr>
            <p:cNvPr id="24601" name="Object 25"/>
            <p:cNvGraphicFramePr>
              <a:graphicFrameLocks/>
            </p:cNvGraphicFramePr>
            <p:nvPr/>
          </p:nvGraphicFramePr>
          <p:xfrm>
            <a:off x="1124" y="1675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43" name="公式" r:id="rId26" imgW="164880" imgH="266400" progId="Equation.3">
                    <p:embed/>
                  </p:oleObj>
                </mc:Choice>
                <mc:Fallback>
                  <p:oleObj name="公式" r:id="rId26" imgW="164880" imgH="266400" progId="Equation.3">
                    <p:embed/>
                    <p:pic>
                      <p:nvPicPr>
                        <p:cNvPr id="0" name="Object 2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4" y="1675"/>
                          <a:ext cx="104" cy="168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03" name="Object 27"/>
            <p:cNvGraphicFramePr>
              <a:graphicFrameLocks/>
            </p:cNvGraphicFramePr>
            <p:nvPr/>
          </p:nvGraphicFramePr>
          <p:xfrm>
            <a:off x="2905" y="1686"/>
            <a:ext cx="104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44" name="公式" r:id="rId28" imgW="164880" imgH="266400" progId="Equation.3">
                    <p:embed/>
                  </p:oleObj>
                </mc:Choice>
                <mc:Fallback>
                  <p:oleObj name="公式" r:id="rId28" imgW="164880" imgH="266400" progId="Equation.3">
                    <p:embed/>
                    <p:pic>
                      <p:nvPicPr>
                        <p:cNvPr id="0" name="Object 2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5" y="1686"/>
                          <a:ext cx="104" cy="168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627" name="Group 51"/>
          <p:cNvGrpSpPr>
            <a:grpSpLocks/>
          </p:cNvGrpSpPr>
          <p:nvPr/>
        </p:nvGrpSpPr>
        <p:grpSpPr bwMode="auto">
          <a:xfrm>
            <a:off x="590550" y="958850"/>
            <a:ext cx="2100263" cy="366713"/>
            <a:chOff x="372" y="748"/>
            <a:chExt cx="1323" cy="231"/>
          </a:xfrm>
        </p:grpSpPr>
        <p:sp>
          <p:nvSpPr>
            <p:cNvPr id="24628" name="Rectangle 52"/>
            <p:cNvSpPr>
              <a:spLocks noChangeArrowheads="1"/>
            </p:cNvSpPr>
            <p:nvPr/>
          </p:nvSpPr>
          <p:spPr bwMode="auto">
            <a:xfrm>
              <a:off x="402" y="768"/>
              <a:ext cx="1056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29" name="Rectangle 53"/>
            <p:cNvSpPr>
              <a:spLocks noChangeArrowheads="1"/>
            </p:cNvSpPr>
            <p:nvPr/>
          </p:nvSpPr>
          <p:spPr bwMode="auto">
            <a:xfrm>
              <a:off x="372" y="748"/>
              <a:ext cx="132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P92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4.11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修改    </a:t>
              </a:r>
              <a:r>
                <a:rPr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24630" name="Picture 54" descr="xsf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631" name="Picture 55" descr="xsf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4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24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61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62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63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64" name="Picture 3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65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66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67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68" name="Picture 3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69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70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71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72" name="Picture 4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73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74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75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76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77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78" name="Picture 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79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9634" name="Object 2"/>
          <p:cNvGraphicFramePr>
            <a:graphicFrameLocks/>
          </p:cNvGraphicFramePr>
          <p:nvPr/>
        </p:nvGraphicFramePr>
        <p:xfrm>
          <a:off x="1711325" y="3440113"/>
          <a:ext cx="1384300" cy="61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82" name="公式" r:id="rId4" imgW="1384200" imgH="609480" progId="Equation.3">
                  <p:embed/>
                </p:oleObj>
              </mc:Choice>
              <mc:Fallback>
                <p:oleObj name="公式" r:id="rId4" imgW="1384200" imgH="609480" progId="Equation.3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1325" y="3440113"/>
                        <a:ext cx="1384300" cy="611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8" name="Object 6"/>
          <p:cNvGraphicFramePr>
            <a:graphicFrameLocks/>
          </p:cNvGraphicFramePr>
          <p:nvPr/>
        </p:nvGraphicFramePr>
        <p:xfrm>
          <a:off x="1631950" y="4429125"/>
          <a:ext cx="5040313" cy="84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83" name="公式" r:id="rId6" imgW="5041800" imgH="850680" progId="Equation.3">
                  <p:embed/>
                </p:oleObj>
              </mc:Choice>
              <mc:Fallback>
                <p:oleObj name="公式" r:id="rId6" imgW="5041800" imgH="850680" progId="Equation.3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950" y="4429125"/>
                        <a:ext cx="5040313" cy="849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9659" name="Group 27"/>
          <p:cNvGrpSpPr>
            <a:grpSpLocks/>
          </p:cNvGrpSpPr>
          <p:nvPr/>
        </p:nvGrpSpPr>
        <p:grpSpPr bwMode="auto">
          <a:xfrm>
            <a:off x="1047750" y="1165225"/>
            <a:ext cx="2274888" cy="788988"/>
            <a:chOff x="660" y="734"/>
            <a:chExt cx="1433" cy="497"/>
          </a:xfrm>
        </p:grpSpPr>
        <p:graphicFrame>
          <p:nvGraphicFramePr>
            <p:cNvPr id="69637" name="Object 5"/>
            <p:cNvGraphicFramePr>
              <a:graphicFrameLocks/>
            </p:cNvGraphicFramePr>
            <p:nvPr/>
          </p:nvGraphicFramePr>
          <p:xfrm>
            <a:off x="1021" y="734"/>
            <a:ext cx="1072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684" name="公式" r:id="rId8" imgW="1701720" imgH="787320" progId="Equation.3">
                    <p:embed/>
                  </p:oleObj>
                </mc:Choice>
                <mc:Fallback>
                  <p:oleObj name="公式" r:id="rId8" imgW="1701720" imgH="787320" progId="Equation.3">
                    <p:embed/>
                    <p:pic>
                      <p:nvPicPr>
                        <p:cNvPr id="0" name="Object 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1" y="734"/>
                          <a:ext cx="1072" cy="4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39" name="Rectangle 7"/>
            <p:cNvSpPr>
              <a:spLocks noChangeArrowheads="1"/>
            </p:cNvSpPr>
            <p:nvPr/>
          </p:nvSpPr>
          <p:spPr bwMode="auto">
            <a:xfrm>
              <a:off x="660" y="811"/>
              <a:ext cx="4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(2)</a:t>
              </a:r>
            </a:p>
          </p:txBody>
        </p:sp>
      </p:grpSp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533400" y="1276350"/>
            <a:ext cx="819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解</a:t>
            </a:r>
          </a:p>
        </p:txBody>
      </p:sp>
      <p:grpSp>
        <p:nvGrpSpPr>
          <p:cNvPr id="69658" name="Group 26"/>
          <p:cNvGrpSpPr>
            <a:grpSpLocks/>
          </p:cNvGrpSpPr>
          <p:nvPr/>
        </p:nvGrpSpPr>
        <p:grpSpPr bwMode="auto">
          <a:xfrm>
            <a:off x="533400" y="541338"/>
            <a:ext cx="8610600" cy="487362"/>
            <a:chOff x="336" y="341"/>
            <a:chExt cx="5424" cy="307"/>
          </a:xfrm>
        </p:grpSpPr>
        <p:sp>
          <p:nvSpPr>
            <p:cNvPr id="69635" name="Rectangle 3"/>
            <p:cNvSpPr>
              <a:spLocks noChangeArrowheads="1"/>
            </p:cNvSpPr>
            <p:nvPr/>
          </p:nvSpPr>
          <p:spPr bwMode="auto">
            <a:xfrm>
              <a:off x="658" y="360"/>
              <a:ext cx="51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将函数                           分别在                    点展开为幂级数。</a:t>
              </a:r>
            </a:p>
          </p:txBody>
        </p:sp>
        <p:graphicFrame>
          <p:nvGraphicFramePr>
            <p:cNvPr id="69636" name="Object 4"/>
            <p:cNvGraphicFramePr>
              <a:graphicFrameLocks/>
            </p:cNvGraphicFramePr>
            <p:nvPr/>
          </p:nvGraphicFramePr>
          <p:xfrm>
            <a:off x="1338" y="405"/>
            <a:ext cx="1208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685" name="公式" r:id="rId10" imgW="1993680" imgH="342720" progId="Equation.3">
                    <p:embed/>
                  </p:oleObj>
                </mc:Choice>
                <mc:Fallback>
                  <p:oleObj name="公式" r:id="rId10" imgW="1993680" imgH="342720" progId="Equation.3">
                    <p:embed/>
                    <p:pic>
                      <p:nvPicPr>
                        <p:cNvPr id="0" name="Object 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8" y="405"/>
                          <a:ext cx="1208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40" name="Rectangle 8"/>
            <p:cNvSpPr>
              <a:spLocks noChangeArrowheads="1"/>
            </p:cNvSpPr>
            <p:nvPr/>
          </p:nvSpPr>
          <p:spPr bwMode="auto">
            <a:xfrm>
              <a:off x="336" y="341"/>
              <a:ext cx="5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例</a:t>
              </a:r>
            </a:p>
          </p:txBody>
        </p:sp>
        <p:graphicFrame>
          <p:nvGraphicFramePr>
            <p:cNvPr id="69642" name="Object 10"/>
            <p:cNvGraphicFramePr>
              <a:graphicFrameLocks/>
            </p:cNvGraphicFramePr>
            <p:nvPr/>
          </p:nvGraphicFramePr>
          <p:xfrm>
            <a:off x="3197" y="409"/>
            <a:ext cx="8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686" name="公式" r:id="rId12" imgW="1422360" imgH="342720" progId="Equation.3">
                    <p:embed/>
                  </p:oleObj>
                </mc:Choice>
                <mc:Fallback>
                  <p:oleObj name="公式" r:id="rId12" imgW="1422360" imgH="342720" progId="Equation.3">
                    <p:embed/>
                    <p:pic>
                      <p:nvPicPr>
                        <p:cNvPr id="0" name="Object 1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7" y="409"/>
                          <a:ext cx="8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9644" name="Object 12"/>
          <p:cNvGraphicFramePr>
            <a:graphicFrameLocks/>
          </p:cNvGraphicFramePr>
          <p:nvPr/>
        </p:nvGraphicFramePr>
        <p:xfrm>
          <a:off x="3359150" y="1163638"/>
          <a:ext cx="1612900" cy="78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87" name="公式" r:id="rId14" imgW="1612800" imgH="787320" progId="Equation.3">
                  <p:embed/>
                </p:oleObj>
              </mc:Choice>
              <mc:Fallback>
                <p:oleObj name="公式" r:id="rId14" imgW="1612800" imgH="787320" progId="Equation.3">
                  <p:embed/>
                  <p:pic>
                    <p:nvPicPr>
                      <p:cNvPr id="0" name="Objec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1163638"/>
                        <a:ext cx="1612900" cy="788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5" name="Object 13"/>
          <p:cNvGraphicFramePr>
            <a:graphicFrameLocks/>
          </p:cNvGraphicFramePr>
          <p:nvPr/>
        </p:nvGraphicFramePr>
        <p:xfrm>
          <a:off x="7596188" y="2474913"/>
          <a:ext cx="1295400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88" name="公式" r:id="rId16" imgW="1295280" imgH="342720" progId="Equation.3">
                  <p:embed/>
                </p:oleObj>
              </mc:Choice>
              <mc:Fallback>
                <p:oleObj name="公式" r:id="rId16" imgW="1295280" imgH="342720" progId="Equation.3">
                  <p:embed/>
                  <p:pic>
                    <p:nvPicPr>
                      <p:cNvPr id="0" name="Object 13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188" y="2474913"/>
                        <a:ext cx="1295400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6" name="Object 14"/>
          <p:cNvGraphicFramePr>
            <a:graphicFrameLocks/>
          </p:cNvGraphicFramePr>
          <p:nvPr/>
        </p:nvGraphicFramePr>
        <p:xfrm>
          <a:off x="3189288" y="3317875"/>
          <a:ext cx="3340100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89" name="公式" r:id="rId18" imgW="3340080" imgH="850680" progId="Equation.3">
                  <p:embed/>
                </p:oleObj>
              </mc:Choice>
              <mc:Fallback>
                <p:oleObj name="公式" r:id="rId18" imgW="3340080" imgH="850680" progId="Equation.3">
                  <p:embed/>
                  <p:pic>
                    <p:nvPicPr>
                      <p:cNvPr id="0" name="Object 14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9288" y="3317875"/>
                        <a:ext cx="3340100" cy="852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1" name="Object 19"/>
          <p:cNvGraphicFramePr>
            <a:graphicFrameLocks/>
          </p:cNvGraphicFramePr>
          <p:nvPr/>
        </p:nvGraphicFramePr>
        <p:xfrm>
          <a:off x="2349500" y="2211388"/>
          <a:ext cx="272415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90" name="公式" r:id="rId20" imgW="2819160" imgH="850680" progId="Equation.3">
                  <p:embed/>
                </p:oleObj>
              </mc:Choice>
              <mc:Fallback>
                <p:oleObj name="公式" r:id="rId20" imgW="2819160" imgH="850680" progId="Equation.3">
                  <p:embed/>
                  <p:pic>
                    <p:nvPicPr>
                      <p:cNvPr id="0" name="Object 1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0" y="2211388"/>
                        <a:ext cx="272415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2" name="Object 20"/>
          <p:cNvGraphicFramePr>
            <a:graphicFrameLocks/>
          </p:cNvGraphicFramePr>
          <p:nvPr/>
        </p:nvGraphicFramePr>
        <p:xfrm>
          <a:off x="5035550" y="1163638"/>
          <a:ext cx="23749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91" name="公式" r:id="rId22" imgW="2374560" imgH="787320" progId="Equation.3">
                  <p:embed/>
                </p:oleObj>
              </mc:Choice>
              <mc:Fallback>
                <p:oleObj name="公式" r:id="rId22" imgW="2374560" imgH="787320" progId="Equation.3">
                  <p:embed/>
                  <p:pic>
                    <p:nvPicPr>
                      <p:cNvPr id="0" name="Object 2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550" y="1163638"/>
                        <a:ext cx="23749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4" name="Object 22"/>
          <p:cNvGraphicFramePr>
            <a:graphicFrameLocks/>
          </p:cNvGraphicFramePr>
          <p:nvPr/>
        </p:nvGraphicFramePr>
        <p:xfrm>
          <a:off x="5110163" y="2209800"/>
          <a:ext cx="2324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92" name="公式" r:id="rId24" imgW="2438280" imgH="850680" progId="Equation.3">
                  <p:embed/>
                </p:oleObj>
              </mc:Choice>
              <mc:Fallback>
                <p:oleObj name="公式" r:id="rId24" imgW="2438280" imgH="850680" progId="Equation.3">
                  <p:embed/>
                  <p:pic>
                    <p:nvPicPr>
                      <p:cNvPr id="0" name="Object 2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0163" y="2209800"/>
                        <a:ext cx="23241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9660" name="Group 28"/>
          <p:cNvGrpSpPr>
            <a:grpSpLocks/>
          </p:cNvGrpSpPr>
          <p:nvPr/>
        </p:nvGrpSpPr>
        <p:grpSpPr bwMode="auto">
          <a:xfrm>
            <a:off x="1847850" y="3825875"/>
            <a:ext cx="3255963" cy="268288"/>
            <a:chOff x="1164" y="2410"/>
            <a:chExt cx="2051" cy="169"/>
          </a:xfrm>
        </p:grpSpPr>
        <p:graphicFrame>
          <p:nvGraphicFramePr>
            <p:cNvPr id="69650" name="Object 18"/>
            <p:cNvGraphicFramePr>
              <a:graphicFrameLocks/>
            </p:cNvGraphicFramePr>
            <p:nvPr/>
          </p:nvGraphicFramePr>
          <p:xfrm>
            <a:off x="1164" y="2411"/>
            <a:ext cx="9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693" name="公式" r:id="rId26" imgW="152280" imgH="266400" progId="Equation.3">
                    <p:embed/>
                  </p:oleObj>
                </mc:Choice>
                <mc:Fallback>
                  <p:oleObj name="公式" r:id="rId26" imgW="152280" imgH="266400" progId="Equation.3">
                    <p:embed/>
                    <p:pic>
                      <p:nvPicPr>
                        <p:cNvPr id="0" name="Object 1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4" y="2411"/>
                          <a:ext cx="96" cy="168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9655" name="Object 23"/>
            <p:cNvGraphicFramePr>
              <a:graphicFrameLocks/>
            </p:cNvGraphicFramePr>
            <p:nvPr/>
          </p:nvGraphicFramePr>
          <p:xfrm>
            <a:off x="3119" y="2410"/>
            <a:ext cx="96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694" name="公式" r:id="rId28" imgW="152280" imgH="266400" progId="Equation.3">
                    <p:embed/>
                  </p:oleObj>
                </mc:Choice>
                <mc:Fallback>
                  <p:oleObj name="公式" r:id="rId28" imgW="152280" imgH="266400" progId="Equation.3">
                    <p:embed/>
                    <p:pic>
                      <p:nvPicPr>
                        <p:cNvPr id="0" name="Object 2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19" y="2410"/>
                          <a:ext cx="96" cy="168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9656" name="Object 24"/>
          <p:cNvGraphicFramePr>
            <a:graphicFrameLocks/>
          </p:cNvGraphicFramePr>
          <p:nvPr/>
        </p:nvGraphicFramePr>
        <p:xfrm>
          <a:off x="1630363" y="5580063"/>
          <a:ext cx="4926012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95" name="公式" r:id="rId30" imgW="4927320" imgH="850680" progId="Equation.3">
                  <p:embed/>
                </p:oleObj>
              </mc:Choice>
              <mc:Fallback>
                <p:oleObj name="公式" r:id="rId30" imgW="4927320" imgH="850680" progId="Equation.3">
                  <p:embed/>
                  <p:pic>
                    <p:nvPicPr>
                      <p:cNvPr id="0" name="Object 24"/>
                      <p:cNvPicPr>
                        <a:picLocks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0363" y="5580063"/>
                        <a:ext cx="4926012" cy="849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7" name="Object 25"/>
          <p:cNvGraphicFramePr>
            <a:graphicFrameLocks/>
          </p:cNvGraphicFramePr>
          <p:nvPr/>
        </p:nvGraphicFramePr>
        <p:xfrm>
          <a:off x="6708775" y="5788025"/>
          <a:ext cx="12954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96" name="公式" r:id="rId32" imgW="1295280" imgH="342720" progId="Equation.3">
                  <p:embed/>
                </p:oleObj>
              </mc:Choice>
              <mc:Fallback>
                <p:oleObj name="公式" r:id="rId32" imgW="1295280" imgH="342720" progId="Equation.3">
                  <p:embed/>
                  <p:pic>
                    <p:nvPicPr>
                      <p:cNvPr id="0" name="Object 25"/>
                      <p:cNvPicPr>
                        <a:picLocks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8775" y="5788025"/>
                        <a:ext cx="12954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9680" name="Picture 48" descr="xsf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81" name="Picture 49" descr="xsf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9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9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9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69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69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69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69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69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70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1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3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5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6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7" name="Picture 5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8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09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10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11" name="Picture 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12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13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14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15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16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17" name="Picture 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696" name="Group 40"/>
          <p:cNvGrpSpPr>
            <a:grpSpLocks/>
          </p:cNvGrpSpPr>
          <p:nvPr/>
        </p:nvGrpSpPr>
        <p:grpSpPr bwMode="auto">
          <a:xfrm>
            <a:off x="1528763" y="2746375"/>
            <a:ext cx="1258887" cy="787400"/>
            <a:chOff x="963" y="1730"/>
            <a:chExt cx="793" cy="496"/>
          </a:xfrm>
        </p:grpSpPr>
        <p:sp>
          <p:nvSpPr>
            <p:cNvPr id="70669" name="Rectangle 13"/>
            <p:cNvSpPr>
              <a:spLocks noChangeArrowheads="1"/>
            </p:cNvSpPr>
            <p:nvPr/>
          </p:nvSpPr>
          <p:spPr bwMode="auto">
            <a:xfrm>
              <a:off x="963" y="1818"/>
              <a:ext cx="6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(1)</a:t>
              </a:r>
              <a:endParaRPr kumimoji="1" lang="zh-CN" altLang="en-US">
                <a:solidFill>
                  <a:schemeClr val="tx1"/>
                </a:solidFill>
              </a:endParaRPr>
            </a:p>
          </p:txBody>
        </p:sp>
        <p:graphicFrame>
          <p:nvGraphicFramePr>
            <p:cNvPr id="70670" name="Object 14"/>
            <p:cNvGraphicFramePr>
              <a:graphicFrameLocks/>
            </p:cNvGraphicFramePr>
            <p:nvPr/>
          </p:nvGraphicFramePr>
          <p:xfrm>
            <a:off x="1284" y="1730"/>
            <a:ext cx="472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0722" name="公式" r:id="rId4" imgW="749160" imgH="787320" progId="Equation.3">
                    <p:embed/>
                  </p:oleObj>
                </mc:Choice>
                <mc:Fallback>
                  <p:oleObj name="公式" r:id="rId4" imgW="749160" imgH="787320" progId="Equation.3">
                    <p:embed/>
                    <p:pic>
                      <p:nvPicPr>
                        <p:cNvPr id="0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4" y="1730"/>
                          <a:ext cx="472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0671" name="Object 15"/>
          <p:cNvGraphicFramePr>
            <a:graphicFrameLocks/>
          </p:cNvGraphicFramePr>
          <p:nvPr/>
        </p:nvGraphicFramePr>
        <p:xfrm>
          <a:off x="2840038" y="2744788"/>
          <a:ext cx="17907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23" name="公式" r:id="rId6" imgW="1790640" imgH="1168200" progId="Equation.3">
                  <p:embed/>
                </p:oleObj>
              </mc:Choice>
              <mc:Fallback>
                <p:oleObj name="公式" r:id="rId6" imgW="1790640" imgH="1168200" progId="Equation.3">
                  <p:embed/>
                  <p:pic>
                    <p:nvPicPr>
                      <p:cNvPr id="0" name="Object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0038" y="2744788"/>
                        <a:ext cx="1790700" cy="1168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0697" name="Group 41"/>
          <p:cNvGrpSpPr>
            <a:grpSpLocks/>
          </p:cNvGrpSpPr>
          <p:nvPr/>
        </p:nvGrpSpPr>
        <p:grpSpPr bwMode="auto">
          <a:xfrm>
            <a:off x="4718050" y="2689225"/>
            <a:ext cx="2794000" cy="863600"/>
            <a:chOff x="2972" y="1694"/>
            <a:chExt cx="1760" cy="544"/>
          </a:xfrm>
        </p:grpSpPr>
        <p:graphicFrame>
          <p:nvGraphicFramePr>
            <p:cNvPr id="70672" name="Object 16"/>
            <p:cNvGraphicFramePr>
              <a:graphicFrameLocks/>
            </p:cNvGraphicFramePr>
            <p:nvPr/>
          </p:nvGraphicFramePr>
          <p:xfrm>
            <a:off x="2972" y="1694"/>
            <a:ext cx="1056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0724" name="公式" r:id="rId8" imgW="1676160" imgH="863280" progId="Equation.3">
                    <p:embed/>
                  </p:oleObj>
                </mc:Choice>
                <mc:Fallback>
                  <p:oleObj name="公式" r:id="rId8" imgW="1676160" imgH="863280" progId="Equation.3">
                    <p:embed/>
                    <p:pic>
                      <p:nvPicPr>
                        <p:cNvPr id="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2" y="1694"/>
                          <a:ext cx="1056" cy="5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0673" name="Object 17"/>
            <p:cNvGraphicFramePr>
              <a:graphicFrameLocks/>
            </p:cNvGraphicFramePr>
            <p:nvPr/>
          </p:nvGraphicFramePr>
          <p:xfrm>
            <a:off x="4164" y="1865"/>
            <a:ext cx="568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0725" name="公式" r:id="rId10" imgW="901440" imgH="342720" progId="Equation.3">
                    <p:embed/>
                  </p:oleObj>
                </mc:Choice>
                <mc:Fallback>
                  <p:oleObj name="公式" r:id="rId10" imgW="901440" imgH="342720" progId="Equation.3">
                    <p:embed/>
                    <p:pic>
                      <p:nvPicPr>
                        <p:cNvPr id="0" name="Object 1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4" y="1865"/>
                          <a:ext cx="568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0695" name="Group 39"/>
          <p:cNvGrpSpPr>
            <a:grpSpLocks/>
          </p:cNvGrpSpPr>
          <p:nvPr/>
        </p:nvGrpSpPr>
        <p:grpSpPr bwMode="auto">
          <a:xfrm>
            <a:off x="533400" y="1639888"/>
            <a:ext cx="3544888" cy="800100"/>
            <a:chOff x="336" y="1033"/>
            <a:chExt cx="2233" cy="504"/>
          </a:xfrm>
        </p:grpSpPr>
        <p:sp>
          <p:nvSpPr>
            <p:cNvPr id="70664" name="Rectangle 8"/>
            <p:cNvSpPr>
              <a:spLocks noChangeArrowheads="1"/>
            </p:cNvSpPr>
            <p:nvPr/>
          </p:nvSpPr>
          <p:spPr bwMode="auto">
            <a:xfrm>
              <a:off x="336" y="1104"/>
              <a:ext cx="4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70685" name="Object 29"/>
            <p:cNvGraphicFramePr>
              <a:graphicFrameLocks/>
            </p:cNvGraphicFramePr>
            <p:nvPr/>
          </p:nvGraphicFramePr>
          <p:xfrm>
            <a:off x="713" y="1033"/>
            <a:ext cx="1856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0726" name="公式" r:id="rId12" imgW="2946240" imgH="799920" progId="Equation.3">
                    <p:embed/>
                  </p:oleObj>
                </mc:Choice>
                <mc:Fallback>
                  <p:oleObj name="公式" r:id="rId12" imgW="2946240" imgH="799920" progId="Equation.3">
                    <p:embed/>
                    <p:pic>
                      <p:nvPicPr>
                        <p:cNvPr id="0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3" y="1033"/>
                          <a:ext cx="1856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0686" name="Object 30"/>
          <p:cNvGraphicFramePr>
            <a:graphicFrameLocks/>
          </p:cNvGraphicFramePr>
          <p:nvPr/>
        </p:nvGraphicFramePr>
        <p:xfrm>
          <a:off x="4187825" y="1638300"/>
          <a:ext cx="22225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27" name="公式" r:id="rId14" imgW="2222280" imgH="799920" progId="Equation.3">
                  <p:embed/>
                </p:oleObj>
              </mc:Choice>
              <mc:Fallback>
                <p:oleObj name="公式" r:id="rId14" imgW="2222280" imgH="799920" progId="Equation.3">
                  <p:embed/>
                  <p:pic>
                    <p:nvPicPr>
                      <p:cNvPr id="0" name="Object 3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7825" y="1638300"/>
                        <a:ext cx="22225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0698" name="Group 42"/>
          <p:cNvGrpSpPr>
            <a:grpSpLocks/>
          </p:cNvGrpSpPr>
          <p:nvPr/>
        </p:nvGrpSpPr>
        <p:grpSpPr bwMode="auto">
          <a:xfrm>
            <a:off x="1536700" y="4160838"/>
            <a:ext cx="1370013" cy="800100"/>
            <a:chOff x="968" y="2621"/>
            <a:chExt cx="863" cy="504"/>
          </a:xfrm>
        </p:grpSpPr>
        <p:graphicFrame>
          <p:nvGraphicFramePr>
            <p:cNvPr id="70687" name="Object 31"/>
            <p:cNvGraphicFramePr>
              <a:graphicFrameLocks/>
            </p:cNvGraphicFramePr>
            <p:nvPr/>
          </p:nvGraphicFramePr>
          <p:xfrm>
            <a:off x="1279" y="2621"/>
            <a:ext cx="552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0728" name="公式" r:id="rId16" imgW="876240" imgH="799920" progId="Equation.3">
                    <p:embed/>
                  </p:oleObj>
                </mc:Choice>
                <mc:Fallback>
                  <p:oleObj name="公式" r:id="rId16" imgW="876240" imgH="799920" progId="Equation.3">
                    <p:embed/>
                    <p:pic>
                      <p:nvPicPr>
                        <p:cNvPr id="0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9" y="2621"/>
                          <a:ext cx="552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0688" name="Rectangle 32"/>
            <p:cNvSpPr>
              <a:spLocks noChangeArrowheads="1"/>
            </p:cNvSpPr>
            <p:nvPr/>
          </p:nvSpPr>
          <p:spPr bwMode="auto">
            <a:xfrm>
              <a:off x="968" y="2699"/>
              <a:ext cx="6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(2)</a:t>
              </a:r>
              <a:endParaRPr kumimoji="1" lang="zh-CN" altLang="en-US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70689" name="Object 33"/>
          <p:cNvGraphicFramePr>
            <a:graphicFrameLocks/>
          </p:cNvGraphicFramePr>
          <p:nvPr/>
        </p:nvGraphicFramePr>
        <p:xfrm>
          <a:off x="2968625" y="4159250"/>
          <a:ext cx="15113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29" name="公式" r:id="rId18" imgW="1511280" imgH="799920" progId="Equation.3">
                  <p:embed/>
                </p:oleObj>
              </mc:Choice>
              <mc:Fallback>
                <p:oleObj name="公式" r:id="rId18" imgW="1511280" imgH="799920" progId="Equation.3">
                  <p:embed/>
                  <p:pic>
                    <p:nvPicPr>
                      <p:cNvPr id="0" name="Object 3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8625" y="4159250"/>
                        <a:ext cx="15113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0699" name="Group 43"/>
          <p:cNvGrpSpPr>
            <a:grpSpLocks/>
          </p:cNvGrpSpPr>
          <p:nvPr/>
        </p:nvGrpSpPr>
        <p:grpSpPr bwMode="auto">
          <a:xfrm>
            <a:off x="4576763" y="4125913"/>
            <a:ext cx="3905250" cy="825500"/>
            <a:chOff x="2883" y="2599"/>
            <a:chExt cx="2460" cy="520"/>
          </a:xfrm>
        </p:grpSpPr>
        <p:graphicFrame>
          <p:nvGraphicFramePr>
            <p:cNvPr id="70690" name="Object 34"/>
            <p:cNvGraphicFramePr>
              <a:graphicFrameLocks/>
            </p:cNvGraphicFramePr>
            <p:nvPr/>
          </p:nvGraphicFramePr>
          <p:xfrm>
            <a:off x="2883" y="2599"/>
            <a:ext cx="1784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0730" name="公式" r:id="rId20" imgW="2831760" imgH="825480" progId="Equation.3">
                    <p:embed/>
                  </p:oleObj>
                </mc:Choice>
                <mc:Fallback>
                  <p:oleObj name="公式" r:id="rId20" imgW="2831760" imgH="825480" progId="Equation.3">
                    <p:embed/>
                    <p:pic>
                      <p:nvPicPr>
                        <p:cNvPr id="0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3" y="2599"/>
                          <a:ext cx="1784" cy="5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0691" name="Object 35"/>
            <p:cNvGraphicFramePr>
              <a:graphicFrameLocks/>
            </p:cNvGraphicFramePr>
            <p:nvPr/>
          </p:nvGraphicFramePr>
          <p:xfrm>
            <a:off x="4799" y="2758"/>
            <a:ext cx="544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0731" name="公式" r:id="rId22" imgW="863280" imgH="342720" progId="Equation.3">
                    <p:embed/>
                  </p:oleObj>
                </mc:Choice>
                <mc:Fallback>
                  <p:oleObj name="公式" r:id="rId22" imgW="863280" imgH="342720" progId="Equation.3">
                    <p:embed/>
                    <p:pic>
                      <p:nvPicPr>
                        <p:cNvPr id="0" name="Object 3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99" y="2758"/>
                          <a:ext cx="544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0692" name="Object 36"/>
          <p:cNvGraphicFramePr>
            <a:graphicFrameLocks/>
          </p:cNvGraphicFramePr>
          <p:nvPr/>
        </p:nvGraphicFramePr>
        <p:xfrm>
          <a:off x="1135063" y="5268913"/>
          <a:ext cx="63246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32" name="公式" r:id="rId24" imgW="6324480" imgH="863280" progId="Equation.3">
                  <p:embed/>
                </p:oleObj>
              </mc:Choice>
              <mc:Fallback>
                <p:oleObj name="公式" r:id="rId24" imgW="6324480" imgH="863280" progId="Equation.3">
                  <p:embed/>
                  <p:pic>
                    <p:nvPicPr>
                      <p:cNvPr id="0" name="Object 3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5063" y="5268913"/>
                        <a:ext cx="63246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93" name="Object 37"/>
          <p:cNvGraphicFramePr>
            <a:graphicFrameLocks/>
          </p:cNvGraphicFramePr>
          <p:nvPr/>
        </p:nvGraphicFramePr>
        <p:xfrm>
          <a:off x="7635875" y="5500688"/>
          <a:ext cx="863600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33" name="公式" r:id="rId26" imgW="863280" imgH="342720" progId="Equation.3">
                  <p:embed/>
                </p:oleObj>
              </mc:Choice>
              <mc:Fallback>
                <p:oleObj name="公式" r:id="rId26" imgW="863280" imgH="342720" progId="Equation.3">
                  <p:embed/>
                  <p:pic>
                    <p:nvPicPr>
                      <p:cNvPr id="0" name="Object 37"/>
                      <p:cNvPicPr>
                        <a:picLocks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5875" y="5500688"/>
                        <a:ext cx="863600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719" name="Object 63"/>
          <p:cNvGraphicFramePr>
            <a:graphicFrameLocks noChangeAspect="1"/>
          </p:cNvGraphicFramePr>
          <p:nvPr/>
        </p:nvGraphicFramePr>
        <p:xfrm>
          <a:off x="496888" y="495300"/>
          <a:ext cx="860901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34" name="位图图像" r:id="rId28" imgW="8609524" imgH="876190" progId="Paint.Picture">
                  <p:embed/>
                </p:oleObj>
              </mc:Choice>
              <mc:Fallback>
                <p:oleObj name="位图图像" r:id="rId28" imgW="8609524" imgH="876190" progId="Paint.Picture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0720" name="Picture 64" descr="xsf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721" name="Picture 65" descr="xsf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0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0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0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0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0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70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70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70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70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70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0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1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2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3" name="Picture 3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4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5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6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7" name="Picture 3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8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9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0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1" name="Picture 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2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3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4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5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6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7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1707" name="Object 27"/>
          <p:cNvGraphicFramePr>
            <a:graphicFrameLocks/>
          </p:cNvGraphicFramePr>
          <p:nvPr/>
        </p:nvGraphicFramePr>
        <p:xfrm>
          <a:off x="1125538" y="4843463"/>
          <a:ext cx="3517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2" name="公式" r:id="rId4" imgW="3517560" imgH="850680" progId="Equation.3">
                  <p:embed/>
                </p:oleObj>
              </mc:Choice>
              <mc:Fallback>
                <p:oleObj name="公式" r:id="rId4" imgW="3517560" imgH="850680" progId="Equation.3">
                  <p:embed/>
                  <p:pic>
                    <p:nvPicPr>
                      <p:cNvPr id="0" name="Object 2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5538" y="4843463"/>
                        <a:ext cx="35179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0" name="Object 10"/>
          <p:cNvGraphicFramePr>
            <a:graphicFrameLocks/>
          </p:cNvGraphicFramePr>
          <p:nvPr/>
        </p:nvGraphicFramePr>
        <p:xfrm>
          <a:off x="1787525" y="2362200"/>
          <a:ext cx="4965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3" name="公式" r:id="rId6" imgW="4965480" imgH="850680" progId="Equation.3">
                  <p:embed/>
                </p:oleObj>
              </mc:Choice>
              <mc:Fallback>
                <p:oleObj name="公式" r:id="rId6" imgW="4965480" imgH="850680" progId="Equation.3">
                  <p:embed/>
                  <p:pic>
                    <p:nvPicPr>
                      <p:cNvPr id="0" name="Object 1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7525" y="2362200"/>
                        <a:ext cx="49657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709" name="Group 29"/>
          <p:cNvGrpSpPr>
            <a:grpSpLocks/>
          </p:cNvGrpSpPr>
          <p:nvPr/>
        </p:nvGrpSpPr>
        <p:grpSpPr bwMode="auto">
          <a:xfrm>
            <a:off x="533400" y="1217613"/>
            <a:ext cx="3233738" cy="787400"/>
            <a:chOff x="336" y="767"/>
            <a:chExt cx="2037" cy="496"/>
          </a:xfrm>
        </p:grpSpPr>
        <p:sp>
          <p:nvSpPr>
            <p:cNvPr id="71685" name="Rectangle 5"/>
            <p:cNvSpPr>
              <a:spLocks noChangeArrowheads="1"/>
            </p:cNvSpPr>
            <p:nvPr/>
          </p:nvSpPr>
          <p:spPr bwMode="auto">
            <a:xfrm>
              <a:off x="336" y="870"/>
              <a:ext cx="5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71701" name="Object 21"/>
            <p:cNvGraphicFramePr>
              <a:graphicFrameLocks/>
            </p:cNvGraphicFramePr>
            <p:nvPr/>
          </p:nvGraphicFramePr>
          <p:xfrm>
            <a:off x="717" y="767"/>
            <a:ext cx="165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34" name="公式" r:id="rId8" imgW="2628720" imgH="787320" progId="Equation.3">
                    <p:embed/>
                  </p:oleObj>
                </mc:Choice>
                <mc:Fallback>
                  <p:oleObj name="公式" r:id="rId8" imgW="2628720" imgH="787320" progId="Equation.3">
                    <p:embed/>
                    <p:pic>
                      <p:nvPicPr>
                        <p:cNvPr id="0" name="Object 2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7" y="767"/>
                          <a:ext cx="165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1702" name="Object 22"/>
          <p:cNvGraphicFramePr>
            <a:graphicFrameLocks/>
          </p:cNvGraphicFramePr>
          <p:nvPr/>
        </p:nvGraphicFramePr>
        <p:xfrm>
          <a:off x="3857625" y="1282700"/>
          <a:ext cx="2692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5" name="公式" r:id="rId10" imgW="2692080" imgH="787320" progId="Equation.3">
                  <p:embed/>
                </p:oleObj>
              </mc:Choice>
              <mc:Fallback>
                <p:oleObj name="公式" r:id="rId10" imgW="2692080" imgH="787320" progId="Equation.3">
                  <p:embed/>
                  <p:pic>
                    <p:nvPicPr>
                      <p:cNvPr id="0" name="Object 2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5" y="1282700"/>
                        <a:ext cx="26924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3" name="Object 23"/>
          <p:cNvGraphicFramePr>
            <a:graphicFrameLocks/>
          </p:cNvGraphicFramePr>
          <p:nvPr/>
        </p:nvGraphicFramePr>
        <p:xfrm>
          <a:off x="7008813" y="2641600"/>
          <a:ext cx="11430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6" name="公式" r:id="rId12" imgW="1143000" imgH="342720" progId="Equation.3">
                  <p:embed/>
                </p:oleObj>
              </mc:Choice>
              <mc:Fallback>
                <p:oleObj name="公式" r:id="rId12" imgW="1143000" imgH="342720" progId="Equation.3">
                  <p:embed/>
                  <p:pic>
                    <p:nvPicPr>
                      <p:cNvPr id="0" name="Object 23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8813" y="2641600"/>
                        <a:ext cx="11430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4" name="Object 24"/>
          <p:cNvGraphicFramePr>
            <a:graphicFrameLocks/>
          </p:cNvGraphicFramePr>
          <p:nvPr/>
        </p:nvGraphicFramePr>
        <p:xfrm>
          <a:off x="1785938" y="3636963"/>
          <a:ext cx="3632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7" name="公式" r:id="rId14" imgW="3632040" imgH="850680" progId="Equation.3">
                  <p:embed/>
                </p:oleObj>
              </mc:Choice>
              <mc:Fallback>
                <p:oleObj name="公式" r:id="rId14" imgW="3632040" imgH="850680" progId="Equation.3">
                  <p:embed/>
                  <p:pic>
                    <p:nvPicPr>
                      <p:cNvPr id="0" name="Object 2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38" y="3636963"/>
                        <a:ext cx="36322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6" name="Object 26"/>
          <p:cNvGraphicFramePr>
            <a:graphicFrameLocks/>
          </p:cNvGraphicFramePr>
          <p:nvPr/>
        </p:nvGraphicFramePr>
        <p:xfrm>
          <a:off x="4930775" y="5116513"/>
          <a:ext cx="1143000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8" name="公式" r:id="rId16" imgW="1143000" imgH="342720" progId="Equation.3">
                  <p:embed/>
                </p:oleObj>
              </mc:Choice>
              <mc:Fallback>
                <p:oleObj name="公式" r:id="rId16" imgW="1143000" imgH="342720" progId="Equation.3">
                  <p:embed/>
                  <p:pic>
                    <p:nvPicPr>
                      <p:cNvPr id="0" name="Object 26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0775" y="5116513"/>
                        <a:ext cx="1143000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9" name="Object 49"/>
          <p:cNvGraphicFramePr>
            <a:graphicFrameLocks noChangeAspect="1"/>
          </p:cNvGraphicFramePr>
          <p:nvPr/>
        </p:nvGraphicFramePr>
        <p:xfrm>
          <a:off x="496888" y="495300"/>
          <a:ext cx="860901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9" name="位图图像" r:id="rId18" imgW="8609524" imgH="533474" progId="Paint.Picture">
                  <p:embed/>
                </p:oleObj>
              </mc:Choice>
              <mc:Fallback>
                <p:oleObj name="位图图像" r:id="rId18" imgW="8609524" imgH="533474" progId="Paint.Picture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30" name="Picture 50" descr="xsf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1" name="Picture 51" descr="xsf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1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1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1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71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7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35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36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37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38" name="Picture 3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39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40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41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42" name="Picture 3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43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44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45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46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47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48" name="Picture 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49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50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51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52" name="Picture 4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53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7133" name="Object 29"/>
          <p:cNvGraphicFramePr>
            <a:graphicFrameLocks/>
          </p:cNvGraphicFramePr>
          <p:nvPr/>
        </p:nvGraphicFramePr>
        <p:xfrm>
          <a:off x="3810000" y="3924300"/>
          <a:ext cx="40386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57" name="公式" r:id="rId4" imgW="4038480" imgH="342720" progId="Equation.3">
                  <p:embed/>
                </p:oleObj>
              </mc:Choice>
              <mc:Fallback>
                <p:oleObj name="公式" r:id="rId4" imgW="4038480" imgH="342720" progId="Equation.3">
                  <p:embed/>
                  <p:pic>
                    <p:nvPicPr>
                      <p:cNvPr id="0" name="Object 2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924300"/>
                        <a:ext cx="40386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9" name="Object 5"/>
          <p:cNvGraphicFramePr>
            <a:graphicFrameLocks/>
          </p:cNvGraphicFramePr>
          <p:nvPr/>
        </p:nvGraphicFramePr>
        <p:xfrm>
          <a:off x="1785938" y="4525963"/>
          <a:ext cx="3236912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58" name="公式" r:id="rId6" imgW="3238200" imgH="850680" progId="Equation.3">
                  <p:embed/>
                </p:oleObj>
              </mc:Choice>
              <mc:Fallback>
                <p:oleObj name="公式" r:id="rId6" imgW="3238200" imgH="850680" progId="Equation.3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38" y="4525963"/>
                        <a:ext cx="3236912" cy="849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7130" name="Group 26"/>
          <p:cNvGrpSpPr>
            <a:grpSpLocks/>
          </p:cNvGrpSpPr>
          <p:nvPr/>
        </p:nvGrpSpPr>
        <p:grpSpPr bwMode="auto">
          <a:xfrm>
            <a:off x="533400" y="1173163"/>
            <a:ext cx="3344863" cy="787400"/>
            <a:chOff x="336" y="739"/>
            <a:chExt cx="2107" cy="496"/>
          </a:xfrm>
        </p:grpSpPr>
        <p:graphicFrame>
          <p:nvGraphicFramePr>
            <p:cNvPr id="47106" name="Object 2"/>
            <p:cNvGraphicFramePr>
              <a:graphicFrameLocks/>
            </p:cNvGraphicFramePr>
            <p:nvPr/>
          </p:nvGraphicFramePr>
          <p:xfrm>
            <a:off x="724" y="739"/>
            <a:ext cx="1719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59" name="公式" r:id="rId8" imgW="2730240" imgH="787320" progId="Equation.3">
                    <p:embed/>
                  </p:oleObj>
                </mc:Choice>
                <mc:Fallback>
                  <p:oleObj name="公式" r:id="rId8" imgW="2730240" imgH="787320" progId="Equation.3">
                    <p:embed/>
                    <p:pic>
                      <p:nvPicPr>
                        <p:cNvPr id="0" name="Object 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4" y="739"/>
                          <a:ext cx="1719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114" name="Rectangle 10"/>
            <p:cNvSpPr>
              <a:spLocks noChangeArrowheads="1"/>
            </p:cNvSpPr>
            <p:nvPr/>
          </p:nvSpPr>
          <p:spPr bwMode="auto">
            <a:xfrm>
              <a:off x="336" y="798"/>
              <a:ext cx="4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</p:grpSp>
      <p:grpSp>
        <p:nvGrpSpPr>
          <p:cNvPr id="47129" name="Group 25"/>
          <p:cNvGrpSpPr>
            <a:grpSpLocks/>
          </p:cNvGrpSpPr>
          <p:nvPr/>
        </p:nvGrpSpPr>
        <p:grpSpPr bwMode="auto">
          <a:xfrm>
            <a:off x="533400" y="531813"/>
            <a:ext cx="7254875" cy="487362"/>
            <a:chOff x="336" y="335"/>
            <a:chExt cx="4570" cy="307"/>
          </a:xfrm>
        </p:grpSpPr>
        <p:sp>
          <p:nvSpPr>
            <p:cNvPr id="47111" name="Rectangle 7"/>
            <p:cNvSpPr>
              <a:spLocks noChangeArrowheads="1"/>
            </p:cNvSpPr>
            <p:nvPr/>
          </p:nvSpPr>
          <p:spPr bwMode="auto">
            <a:xfrm>
              <a:off x="658" y="354"/>
              <a:ext cx="42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将函数                       在          点展开为幂级数。</a:t>
              </a:r>
            </a:p>
          </p:txBody>
        </p:sp>
        <p:graphicFrame>
          <p:nvGraphicFramePr>
            <p:cNvPr id="47112" name="Object 8"/>
            <p:cNvGraphicFramePr>
              <a:graphicFrameLocks/>
            </p:cNvGraphicFramePr>
            <p:nvPr/>
          </p:nvGraphicFramePr>
          <p:xfrm>
            <a:off x="1312" y="340"/>
            <a:ext cx="1032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60" name="公式" r:id="rId10" imgW="1638000" imgH="431640" progId="Equation.3">
                    <p:embed/>
                  </p:oleObj>
                </mc:Choice>
                <mc:Fallback>
                  <p:oleObj name="公式" r:id="rId10" imgW="1638000" imgH="431640" progId="Equation.3">
                    <p:embed/>
                    <p:pic>
                      <p:nvPicPr>
                        <p:cNvPr id="0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2" y="340"/>
                          <a:ext cx="1032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113" name="Rectangle 9"/>
            <p:cNvSpPr>
              <a:spLocks noChangeArrowheads="1"/>
            </p:cNvSpPr>
            <p:nvPr/>
          </p:nvSpPr>
          <p:spPr bwMode="auto">
            <a:xfrm>
              <a:off x="336" y="335"/>
              <a:ext cx="4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例</a:t>
              </a:r>
            </a:p>
          </p:txBody>
        </p:sp>
        <p:graphicFrame>
          <p:nvGraphicFramePr>
            <p:cNvPr id="47115" name="Object 11"/>
            <p:cNvGraphicFramePr>
              <a:graphicFrameLocks/>
            </p:cNvGraphicFramePr>
            <p:nvPr/>
          </p:nvGraphicFramePr>
          <p:xfrm>
            <a:off x="2637" y="395"/>
            <a:ext cx="40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61" name="公式" r:id="rId12" imgW="647640" imgH="291960" progId="Equation.3">
                    <p:embed/>
                  </p:oleObj>
                </mc:Choice>
                <mc:Fallback>
                  <p:oleObj name="公式" r:id="rId12" imgW="647640" imgH="291960" progId="Equation.3">
                    <p:embed/>
                    <p:pic>
                      <p:nvPicPr>
                        <p:cNvPr id="0" name="Object 1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7" y="395"/>
                          <a:ext cx="408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7119" name="Object 15"/>
          <p:cNvGraphicFramePr>
            <a:graphicFrameLocks/>
          </p:cNvGraphicFramePr>
          <p:nvPr/>
        </p:nvGraphicFramePr>
        <p:xfrm>
          <a:off x="3940175" y="1119188"/>
          <a:ext cx="4808538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62" name="公式" r:id="rId14" imgW="4952880" imgH="850680" progId="Equation.3">
                  <p:embed/>
                </p:oleObj>
              </mc:Choice>
              <mc:Fallback>
                <p:oleObj name="公式" r:id="rId14" imgW="4952880" imgH="850680" progId="Equation.3">
                  <p:embed/>
                  <p:pic>
                    <p:nvPicPr>
                      <p:cNvPr id="0" name="Object 15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0175" y="1119188"/>
                        <a:ext cx="4808538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0" name="Object 16"/>
          <p:cNvGraphicFramePr>
            <a:graphicFrameLocks/>
          </p:cNvGraphicFramePr>
          <p:nvPr/>
        </p:nvGraphicFramePr>
        <p:xfrm>
          <a:off x="1917700" y="2092325"/>
          <a:ext cx="38100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63" name="公式" r:id="rId16" imgW="3809880" imgH="787320" progId="Equation.3">
                  <p:embed/>
                </p:oleObj>
              </mc:Choice>
              <mc:Fallback>
                <p:oleObj name="公式" r:id="rId16" imgW="3809880" imgH="787320" progId="Equation.3">
                  <p:embed/>
                  <p:pic>
                    <p:nvPicPr>
                      <p:cNvPr id="0" name="Object 16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7700" y="2092325"/>
                        <a:ext cx="38100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1" name="Object 17"/>
          <p:cNvGraphicFramePr>
            <a:graphicFrameLocks/>
          </p:cNvGraphicFramePr>
          <p:nvPr/>
        </p:nvGraphicFramePr>
        <p:xfrm>
          <a:off x="5962650" y="2376488"/>
          <a:ext cx="1143000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64" name="公式" r:id="rId18" imgW="1143000" imgH="342720" progId="Equation.3">
                  <p:embed/>
                </p:oleObj>
              </mc:Choice>
              <mc:Fallback>
                <p:oleObj name="公式" r:id="rId18" imgW="1143000" imgH="342720" progId="Equation.3">
                  <p:embed/>
                  <p:pic>
                    <p:nvPicPr>
                      <p:cNvPr id="0" name="Object 17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2650" y="2376488"/>
                        <a:ext cx="1143000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7131" name="Group 27"/>
          <p:cNvGrpSpPr>
            <a:grpSpLocks/>
          </p:cNvGrpSpPr>
          <p:nvPr/>
        </p:nvGrpSpPr>
        <p:grpSpPr bwMode="auto">
          <a:xfrm>
            <a:off x="531813" y="3254375"/>
            <a:ext cx="7032625" cy="487363"/>
            <a:chOff x="335" y="2050"/>
            <a:chExt cx="4430" cy="307"/>
          </a:xfrm>
        </p:grpSpPr>
        <p:sp>
          <p:nvSpPr>
            <p:cNvPr id="47122" name="Rectangle 18"/>
            <p:cNvSpPr>
              <a:spLocks noChangeArrowheads="1"/>
            </p:cNvSpPr>
            <p:nvPr/>
          </p:nvSpPr>
          <p:spPr bwMode="auto">
            <a:xfrm>
              <a:off x="657" y="2069"/>
              <a:ext cx="41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将函数                     在          点展开为幂级数。</a:t>
              </a:r>
            </a:p>
          </p:txBody>
        </p:sp>
        <p:graphicFrame>
          <p:nvGraphicFramePr>
            <p:cNvPr id="47123" name="Object 19"/>
            <p:cNvGraphicFramePr>
              <a:graphicFrameLocks/>
            </p:cNvGraphicFramePr>
            <p:nvPr/>
          </p:nvGraphicFramePr>
          <p:xfrm>
            <a:off x="1325" y="2119"/>
            <a:ext cx="94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65" name="公式" r:id="rId20" imgW="1498320" imgH="342720" progId="Equation.3">
                    <p:embed/>
                  </p:oleObj>
                </mc:Choice>
                <mc:Fallback>
                  <p:oleObj name="公式" r:id="rId20" imgW="1498320" imgH="342720" progId="Equation.3">
                    <p:embed/>
                    <p:pic>
                      <p:nvPicPr>
                        <p:cNvPr id="0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5" y="2119"/>
                          <a:ext cx="94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124" name="Rectangle 20"/>
            <p:cNvSpPr>
              <a:spLocks noChangeArrowheads="1"/>
            </p:cNvSpPr>
            <p:nvPr/>
          </p:nvSpPr>
          <p:spPr bwMode="auto">
            <a:xfrm>
              <a:off x="335" y="2050"/>
              <a:ext cx="4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例</a:t>
              </a:r>
            </a:p>
          </p:txBody>
        </p:sp>
        <p:graphicFrame>
          <p:nvGraphicFramePr>
            <p:cNvPr id="47126" name="Object 22"/>
            <p:cNvGraphicFramePr>
              <a:graphicFrameLocks/>
            </p:cNvGraphicFramePr>
            <p:nvPr/>
          </p:nvGraphicFramePr>
          <p:xfrm>
            <a:off x="2554" y="2116"/>
            <a:ext cx="392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66" name="公式" r:id="rId22" imgW="622080" imgH="291960" progId="Equation.3">
                    <p:embed/>
                  </p:oleObj>
                </mc:Choice>
                <mc:Fallback>
                  <p:oleObj name="公式" r:id="rId22" imgW="622080" imgH="291960" progId="Equation.3">
                    <p:embed/>
                    <p:pic>
                      <p:nvPicPr>
                        <p:cNvPr id="0" name="Object 2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54" y="2116"/>
                          <a:ext cx="392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7127" name="Object 23"/>
          <p:cNvGraphicFramePr>
            <a:graphicFrameLocks/>
          </p:cNvGraphicFramePr>
          <p:nvPr/>
        </p:nvGraphicFramePr>
        <p:xfrm>
          <a:off x="2000250" y="5551488"/>
          <a:ext cx="3109913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67" name="公式" r:id="rId24" imgW="3111480" imgH="850680" progId="Equation.3">
                  <p:embed/>
                </p:oleObj>
              </mc:Choice>
              <mc:Fallback>
                <p:oleObj name="公式" r:id="rId24" imgW="3111480" imgH="850680" progId="Equation.3">
                  <p:embed/>
                  <p:pic>
                    <p:nvPicPr>
                      <p:cNvPr id="0" name="Object 23"/>
                      <p:cNvPicPr>
                        <a:picLocks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50" y="5551488"/>
                        <a:ext cx="3109913" cy="849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8" name="Object 24"/>
          <p:cNvGraphicFramePr>
            <a:graphicFrameLocks/>
          </p:cNvGraphicFramePr>
          <p:nvPr/>
        </p:nvGraphicFramePr>
        <p:xfrm>
          <a:off x="5319713" y="5842000"/>
          <a:ext cx="15494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68" name="公式" r:id="rId26" imgW="1549080" imgH="342720" progId="Equation.3">
                  <p:embed/>
                </p:oleObj>
              </mc:Choice>
              <mc:Fallback>
                <p:oleObj name="公式" r:id="rId26" imgW="1549080" imgH="342720" progId="Equation.3">
                  <p:embed/>
                  <p:pic>
                    <p:nvPicPr>
                      <p:cNvPr id="0" name="Object 24"/>
                      <p:cNvPicPr>
                        <a:picLocks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9713" y="5842000"/>
                        <a:ext cx="1549400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7134" name="Group 30"/>
          <p:cNvGrpSpPr>
            <a:grpSpLocks/>
          </p:cNvGrpSpPr>
          <p:nvPr/>
        </p:nvGrpSpPr>
        <p:grpSpPr bwMode="auto">
          <a:xfrm>
            <a:off x="531813" y="3827463"/>
            <a:ext cx="3251200" cy="457200"/>
            <a:chOff x="335" y="2411"/>
            <a:chExt cx="2048" cy="288"/>
          </a:xfrm>
        </p:grpSpPr>
        <p:sp>
          <p:nvSpPr>
            <p:cNvPr id="47125" name="Rectangle 21"/>
            <p:cNvSpPr>
              <a:spLocks noChangeArrowheads="1"/>
            </p:cNvSpPr>
            <p:nvPr/>
          </p:nvSpPr>
          <p:spPr bwMode="auto">
            <a:xfrm>
              <a:off x="335" y="2411"/>
              <a:ext cx="4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47132" name="Object 28"/>
            <p:cNvGraphicFramePr>
              <a:graphicFrameLocks/>
            </p:cNvGraphicFramePr>
            <p:nvPr/>
          </p:nvGraphicFramePr>
          <p:xfrm>
            <a:off x="727" y="2473"/>
            <a:ext cx="1656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69" name="公式" r:id="rId28" imgW="2628720" imgH="342720" progId="Equation.3">
                    <p:embed/>
                  </p:oleObj>
                </mc:Choice>
                <mc:Fallback>
                  <p:oleObj name="公式" r:id="rId28" imgW="2628720" imgH="342720" progId="Equation.3">
                    <p:embed/>
                    <p:pic>
                      <p:nvPicPr>
                        <p:cNvPr id="0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7" y="2473"/>
                          <a:ext cx="1656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7154" name="Picture 50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55" name="Picture 51" descr="xsf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56" name="Picture 52" descr="xsf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7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7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7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7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7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7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7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7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7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54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55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56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57" name="Picture 2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58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59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60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61" name="Picture 3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62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63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64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65" name="Picture 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66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67" name="Picture 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68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69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70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71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72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3746" name="Group 18"/>
          <p:cNvGrpSpPr>
            <a:grpSpLocks/>
          </p:cNvGrpSpPr>
          <p:nvPr/>
        </p:nvGrpSpPr>
        <p:grpSpPr bwMode="auto">
          <a:xfrm>
            <a:off x="534988" y="1346200"/>
            <a:ext cx="3341687" cy="927100"/>
            <a:chOff x="337" y="848"/>
            <a:chExt cx="2105" cy="584"/>
          </a:xfrm>
        </p:grpSpPr>
        <p:sp>
          <p:nvSpPr>
            <p:cNvPr id="73734" name="Rectangle 6"/>
            <p:cNvSpPr>
              <a:spLocks noChangeArrowheads="1"/>
            </p:cNvSpPr>
            <p:nvPr/>
          </p:nvSpPr>
          <p:spPr bwMode="auto">
            <a:xfrm>
              <a:off x="337" y="1007"/>
              <a:ext cx="8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73735" name="Object 7"/>
            <p:cNvGraphicFramePr>
              <a:graphicFrameLocks/>
            </p:cNvGraphicFramePr>
            <p:nvPr/>
          </p:nvGraphicFramePr>
          <p:xfrm>
            <a:off x="730" y="848"/>
            <a:ext cx="1712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80" name="公式" r:id="rId4" imgW="2717640" imgH="927000" progId="Equation.3">
                    <p:embed/>
                  </p:oleObj>
                </mc:Choice>
                <mc:Fallback>
                  <p:oleObj name="公式" r:id="rId4" imgW="2717640" imgH="927000" progId="Equation.3">
                    <p:embed/>
                    <p:pic>
                      <p:nvPicPr>
                        <p:cNvPr id="0" name="Object 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0" y="848"/>
                          <a:ext cx="1712" cy="5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3736" name="Object 8"/>
          <p:cNvGraphicFramePr>
            <a:graphicFrameLocks/>
          </p:cNvGraphicFramePr>
          <p:nvPr/>
        </p:nvGraphicFramePr>
        <p:xfrm>
          <a:off x="1265238" y="5573713"/>
          <a:ext cx="5026025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81" name="公式" r:id="rId6" imgW="5029200" imgH="787320" progId="Equation.3">
                  <p:embed/>
                </p:oleObj>
              </mc:Choice>
              <mc:Fallback>
                <p:oleObj name="公式" r:id="rId6" imgW="5029200" imgH="787320" progId="Equation.3">
                  <p:embed/>
                  <p:pic>
                    <p:nvPicPr>
                      <p:cNvPr id="0" name="Object 8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5238" y="5573713"/>
                        <a:ext cx="5026025" cy="785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7" name="Object 9"/>
          <p:cNvGraphicFramePr>
            <a:graphicFrameLocks/>
          </p:cNvGraphicFramePr>
          <p:nvPr/>
        </p:nvGraphicFramePr>
        <p:xfrm>
          <a:off x="6591300" y="5761038"/>
          <a:ext cx="863600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82" name="公式" r:id="rId8" imgW="863280" imgH="342720" progId="Equation.3">
                  <p:embed/>
                </p:oleObj>
              </mc:Choice>
              <mc:Fallback>
                <p:oleObj name="公式" r:id="rId8" imgW="863280" imgH="342720" progId="Equation.3">
                  <p:embed/>
                  <p:pic>
                    <p:nvPicPr>
                      <p:cNvPr id="0" name="Object 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1300" y="5761038"/>
                        <a:ext cx="863600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8" name="Object 10"/>
          <p:cNvGraphicFramePr>
            <a:graphicFrameLocks/>
          </p:cNvGraphicFramePr>
          <p:nvPr/>
        </p:nvGraphicFramePr>
        <p:xfrm>
          <a:off x="3960813" y="1465263"/>
          <a:ext cx="21590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83" name="公式" r:id="rId10" imgW="2158920" imgH="799920" progId="Equation.3">
                  <p:embed/>
                </p:oleObj>
              </mc:Choice>
              <mc:Fallback>
                <p:oleObj name="公式" r:id="rId10" imgW="2158920" imgH="799920" progId="Equation.3">
                  <p:embed/>
                  <p:pic>
                    <p:nvPicPr>
                      <p:cNvPr id="0" name="Object 10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0813" y="1465263"/>
                        <a:ext cx="21590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9" name="Object 11"/>
          <p:cNvGraphicFramePr>
            <a:graphicFrameLocks/>
          </p:cNvGraphicFramePr>
          <p:nvPr/>
        </p:nvGraphicFramePr>
        <p:xfrm>
          <a:off x="1266825" y="2552700"/>
          <a:ext cx="3505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84" name="公式" r:id="rId12" imgW="3504960" imgH="431640" progId="Equation.3">
                  <p:embed/>
                </p:oleObj>
              </mc:Choice>
              <mc:Fallback>
                <p:oleObj name="公式" r:id="rId12" imgW="3504960" imgH="431640" progId="Equation.3">
                  <p:embed/>
                  <p:pic>
                    <p:nvPicPr>
                      <p:cNvPr id="0" name="Object 11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6825" y="2552700"/>
                        <a:ext cx="35052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0" name="Object 12"/>
          <p:cNvGraphicFramePr>
            <a:graphicFrameLocks/>
          </p:cNvGraphicFramePr>
          <p:nvPr/>
        </p:nvGraphicFramePr>
        <p:xfrm>
          <a:off x="1725613" y="3198813"/>
          <a:ext cx="4127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85" name="公式" r:id="rId14" imgW="4127400" imgH="431640" progId="Equation.3">
                  <p:embed/>
                </p:oleObj>
              </mc:Choice>
              <mc:Fallback>
                <p:oleObj name="公式" r:id="rId14" imgW="4127400" imgH="431640" progId="Equation.3">
                  <p:embed/>
                  <p:pic>
                    <p:nvPicPr>
                      <p:cNvPr id="0" name="Objec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5613" y="3198813"/>
                        <a:ext cx="41275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1" name="Object 13"/>
          <p:cNvGraphicFramePr>
            <a:graphicFrameLocks/>
          </p:cNvGraphicFramePr>
          <p:nvPr/>
        </p:nvGraphicFramePr>
        <p:xfrm>
          <a:off x="1727200" y="3844925"/>
          <a:ext cx="5321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86" name="公式" r:id="rId16" imgW="5321160" imgH="431640" progId="Equation.3">
                  <p:embed/>
                </p:oleObj>
              </mc:Choice>
              <mc:Fallback>
                <p:oleObj name="公式" r:id="rId16" imgW="5321160" imgH="431640" progId="Equation.3">
                  <p:embed/>
                  <p:pic>
                    <p:nvPicPr>
                      <p:cNvPr id="0" name="Object 13"/>
                      <p:cNvPicPr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200" y="3844925"/>
                        <a:ext cx="53213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2" name="Object 14"/>
          <p:cNvGraphicFramePr>
            <a:graphicFrameLocks/>
          </p:cNvGraphicFramePr>
          <p:nvPr/>
        </p:nvGraphicFramePr>
        <p:xfrm>
          <a:off x="1798638" y="4554538"/>
          <a:ext cx="53848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87" name="公式" r:id="rId18" imgW="5384520" imgH="228600" progId="Equation.3">
                  <p:embed/>
                </p:oleObj>
              </mc:Choice>
              <mc:Fallback>
                <p:oleObj name="公式" r:id="rId18" imgW="5384520" imgH="228600" progId="Equation.3">
                  <p:embed/>
                  <p:pic>
                    <p:nvPicPr>
                      <p:cNvPr id="0" name="Object 14"/>
                      <p:cNvPicPr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8638" y="4554538"/>
                        <a:ext cx="5384800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3" name="Object 15"/>
          <p:cNvGraphicFramePr>
            <a:graphicFrameLocks/>
          </p:cNvGraphicFramePr>
          <p:nvPr/>
        </p:nvGraphicFramePr>
        <p:xfrm>
          <a:off x="1271588" y="4922838"/>
          <a:ext cx="68453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88" name="公式" r:id="rId20" imgW="6845040" imgH="355320" progId="Equation.3">
                  <p:embed/>
                </p:oleObj>
              </mc:Choice>
              <mc:Fallback>
                <p:oleObj name="公式" r:id="rId20" imgW="6845040" imgH="355320" progId="Equation.3">
                  <p:embed/>
                  <p:pic>
                    <p:nvPicPr>
                      <p:cNvPr id="0" name="Object 15"/>
                      <p:cNvPicPr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1588" y="4922838"/>
                        <a:ext cx="6845300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3745" name="Group 17"/>
          <p:cNvGrpSpPr>
            <a:grpSpLocks/>
          </p:cNvGrpSpPr>
          <p:nvPr/>
        </p:nvGrpSpPr>
        <p:grpSpPr bwMode="auto">
          <a:xfrm>
            <a:off x="401638" y="496888"/>
            <a:ext cx="7446962" cy="722312"/>
            <a:chOff x="253" y="313"/>
            <a:chExt cx="4691" cy="455"/>
          </a:xfrm>
        </p:grpSpPr>
        <p:sp>
          <p:nvSpPr>
            <p:cNvPr id="73730" name="Rectangle 2"/>
            <p:cNvSpPr>
              <a:spLocks noChangeArrowheads="1"/>
            </p:cNvSpPr>
            <p:nvPr/>
          </p:nvSpPr>
          <p:spPr bwMode="auto">
            <a:xfrm>
              <a:off x="658" y="480"/>
              <a:ext cx="42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将函数                     在          点展开为幂级数。</a:t>
              </a:r>
            </a:p>
          </p:txBody>
        </p:sp>
        <p:sp>
          <p:nvSpPr>
            <p:cNvPr id="73731" name="Rectangle 3"/>
            <p:cNvSpPr>
              <a:spLocks noChangeArrowheads="1"/>
            </p:cNvSpPr>
            <p:nvPr/>
          </p:nvSpPr>
          <p:spPr bwMode="auto">
            <a:xfrm>
              <a:off x="338" y="462"/>
              <a:ext cx="8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例</a:t>
              </a:r>
            </a:p>
          </p:txBody>
        </p:sp>
        <p:graphicFrame>
          <p:nvGraphicFramePr>
            <p:cNvPr id="73732" name="Object 4"/>
            <p:cNvGraphicFramePr>
              <a:graphicFrameLocks/>
            </p:cNvGraphicFramePr>
            <p:nvPr/>
          </p:nvGraphicFramePr>
          <p:xfrm>
            <a:off x="1339" y="313"/>
            <a:ext cx="904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89" name="公式" r:id="rId22" imgW="1434960" imgH="685800" progId="Equation.3">
                    <p:embed/>
                  </p:oleObj>
                </mc:Choice>
                <mc:Fallback>
                  <p:oleObj name="公式" r:id="rId22" imgW="1434960" imgH="685800" progId="Equation.3">
                    <p:embed/>
                    <p:pic>
                      <p:nvPicPr>
                        <p:cNvPr id="0" name="Object 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9" y="313"/>
                          <a:ext cx="904" cy="4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3733" name="Object 5"/>
            <p:cNvGraphicFramePr>
              <a:graphicFrameLocks/>
            </p:cNvGraphicFramePr>
            <p:nvPr/>
          </p:nvGraphicFramePr>
          <p:xfrm>
            <a:off x="2530" y="531"/>
            <a:ext cx="407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790" name="公式" r:id="rId24" imgW="647640" imgH="291960" progId="Equation.3">
                    <p:embed/>
                  </p:oleObj>
                </mc:Choice>
                <mc:Fallback>
                  <p:oleObj name="公式" r:id="rId24" imgW="647640" imgH="291960" progId="Equation.3">
                    <p:embed/>
                    <p:pic>
                      <p:nvPicPr>
                        <p:cNvPr id="0" name="Object 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30" y="531"/>
                          <a:ext cx="407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3744" name="Rectangle 16"/>
            <p:cNvSpPr>
              <a:spLocks noChangeArrowheads="1"/>
            </p:cNvSpPr>
            <p:nvPr/>
          </p:nvSpPr>
          <p:spPr bwMode="auto">
            <a:xfrm>
              <a:off x="253" y="395"/>
              <a:ext cx="3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FF0000"/>
                  </a:solidFill>
                </a:rPr>
                <a:t>*</a:t>
              </a:r>
            </a:p>
          </p:txBody>
        </p:sp>
      </p:grpSp>
      <p:pic>
        <p:nvPicPr>
          <p:cNvPr id="73774" name="Picture 46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3775" name="Group 47"/>
          <p:cNvGrpSpPr>
            <a:grpSpLocks/>
          </p:cNvGrpSpPr>
          <p:nvPr/>
        </p:nvGrpSpPr>
        <p:grpSpPr bwMode="auto">
          <a:xfrm>
            <a:off x="590550" y="1177925"/>
            <a:ext cx="1639888" cy="366713"/>
            <a:chOff x="372" y="670"/>
            <a:chExt cx="1033" cy="231"/>
          </a:xfrm>
        </p:grpSpPr>
        <p:sp>
          <p:nvSpPr>
            <p:cNvPr id="73776" name="Rectangle 48"/>
            <p:cNvSpPr>
              <a:spLocks noChangeArrowheads="1"/>
            </p:cNvSpPr>
            <p:nvPr/>
          </p:nvSpPr>
          <p:spPr bwMode="auto">
            <a:xfrm>
              <a:off x="402" y="690"/>
              <a:ext cx="73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3777" name="Rectangle 49"/>
            <p:cNvSpPr>
              <a:spLocks noChangeArrowheads="1"/>
            </p:cNvSpPr>
            <p:nvPr/>
          </p:nvSpPr>
          <p:spPr bwMode="auto">
            <a:xfrm>
              <a:off x="372" y="670"/>
              <a:ext cx="103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P93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4.12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   </a:t>
              </a:r>
              <a:r>
                <a:rPr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73778" name="Picture 50" descr="xsf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79" name="Picture 51" descr="xsf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3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3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7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73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7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77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78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79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0" name="Picture 5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1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2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3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4" name="Picture 6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5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6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7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8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89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90" name="Picture 6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91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92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93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94" name="Picture 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95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536575" y="530225"/>
            <a:ext cx="8426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4"/>
              </a:buBlip>
            </a:pP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 泰勒级数的应用举例</a:t>
            </a:r>
            <a:r>
              <a:rPr lang="zh-CN" altLang="en-US" sz="2800" baseline="-2500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en-US" altLang="zh-CN" sz="2800">
                <a:solidFill>
                  <a:srgbClr val="006600"/>
                </a:solidFill>
                <a:ea typeface="楷体_GB2312" pitchFamily="49" charset="-122"/>
              </a:rPr>
              <a:t>——</a:t>
            </a:r>
            <a:r>
              <a:rPr lang="en-US" altLang="zh-CN" sz="2800" baseline="-2500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kumimoji="1" lang="zh-CN" altLang="en-US">
                <a:solidFill>
                  <a:schemeClr val="hlink"/>
                </a:solidFill>
                <a:ea typeface="仿宋_GB2312" pitchFamily="49" charset="-122"/>
              </a:rPr>
              <a:t>计算斐波拉契数列的通项</a:t>
            </a:r>
          </a:p>
        </p:txBody>
      </p:sp>
      <p:sp>
        <p:nvSpPr>
          <p:cNvPr id="77864" name="Text Box 40"/>
          <p:cNvSpPr txBox="1">
            <a:spLocks noChangeArrowheads="1"/>
          </p:cNvSpPr>
          <p:nvPr/>
        </p:nvSpPr>
        <p:spPr bwMode="auto">
          <a:xfrm>
            <a:off x="536575" y="1250950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>
                <a:solidFill>
                  <a:srgbClr val="000099"/>
                </a:solidFill>
              </a:rPr>
              <a:t>1. </a:t>
            </a:r>
            <a:r>
              <a:rPr lang="zh-CN" altLang="en-US">
                <a:solidFill>
                  <a:srgbClr val="000099"/>
                </a:solidFill>
              </a:rPr>
              <a:t>斐波拉契</a:t>
            </a:r>
          </a:p>
        </p:txBody>
      </p:sp>
      <p:grpSp>
        <p:nvGrpSpPr>
          <p:cNvPr id="77875" name="Group 51"/>
          <p:cNvGrpSpPr>
            <a:grpSpLocks/>
          </p:cNvGrpSpPr>
          <p:nvPr/>
        </p:nvGrpSpPr>
        <p:grpSpPr bwMode="auto">
          <a:xfrm>
            <a:off x="855663" y="1728788"/>
            <a:ext cx="8288337" cy="490537"/>
            <a:chOff x="539" y="1089"/>
            <a:chExt cx="5221" cy="309"/>
          </a:xfrm>
        </p:grpSpPr>
        <p:sp>
          <p:nvSpPr>
            <p:cNvPr id="77865" name="Rectangle 41"/>
            <p:cNvSpPr>
              <a:spLocks noChangeArrowheads="1"/>
            </p:cNvSpPr>
            <p:nvPr/>
          </p:nvSpPr>
          <p:spPr bwMode="auto">
            <a:xfrm>
              <a:off x="539" y="1110"/>
              <a:ext cx="21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/>
                <a:t>Leonardo Fibonacci</a:t>
              </a:r>
              <a:r>
                <a:rPr lang="zh-CN" altLang="en-US"/>
                <a:t>，</a:t>
              </a:r>
            </a:p>
          </p:txBody>
        </p:sp>
        <p:sp>
          <p:nvSpPr>
            <p:cNvPr id="77866" name="Rectangle 42"/>
            <p:cNvSpPr>
              <a:spLocks noChangeArrowheads="1"/>
            </p:cNvSpPr>
            <p:nvPr/>
          </p:nvSpPr>
          <p:spPr bwMode="auto">
            <a:xfrm>
              <a:off x="2344" y="1109"/>
              <a:ext cx="18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约</a:t>
              </a:r>
              <a:r>
                <a:rPr lang="en-US" altLang="zh-CN"/>
                <a:t>1170</a:t>
              </a:r>
              <a:r>
                <a:rPr lang="en-US" altLang="zh-CN" baseline="-25000"/>
                <a:t> </a:t>
              </a:r>
              <a:r>
                <a:rPr lang="en-US" altLang="zh-CN"/>
                <a:t>~</a:t>
              </a:r>
              <a:r>
                <a:rPr lang="en-US" altLang="zh-CN" baseline="-25000"/>
                <a:t> </a:t>
              </a:r>
              <a:r>
                <a:rPr lang="zh-CN" altLang="en-US"/>
                <a:t>约</a:t>
              </a:r>
              <a:r>
                <a:rPr lang="en-US" altLang="zh-CN"/>
                <a:t>1240</a:t>
              </a:r>
              <a:r>
                <a:rPr lang="zh-CN" altLang="en-US"/>
                <a:t>，</a:t>
              </a:r>
            </a:p>
          </p:txBody>
        </p:sp>
        <p:sp>
          <p:nvSpPr>
            <p:cNvPr id="77867" name="Rectangle 43"/>
            <p:cNvSpPr>
              <a:spLocks noChangeArrowheads="1"/>
            </p:cNvSpPr>
            <p:nvPr/>
          </p:nvSpPr>
          <p:spPr bwMode="auto">
            <a:xfrm>
              <a:off x="3823" y="1089"/>
              <a:ext cx="19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意大利业余数学家。</a:t>
              </a:r>
            </a:p>
          </p:txBody>
        </p:sp>
      </p:grpSp>
      <p:sp>
        <p:nvSpPr>
          <p:cNvPr id="77868" name="Text Box 44"/>
          <p:cNvSpPr txBox="1">
            <a:spLocks noChangeArrowheads="1"/>
          </p:cNvSpPr>
          <p:nvPr/>
        </p:nvSpPr>
        <p:spPr bwMode="auto">
          <a:xfrm>
            <a:off x="534988" y="4459288"/>
            <a:ext cx="2847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>
                <a:solidFill>
                  <a:srgbClr val="000099"/>
                </a:solidFill>
              </a:rPr>
              <a:t>3. </a:t>
            </a:r>
            <a:r>
              <a:rPr lang="zh-CN" altLang="en-US">
                <a:solidFill>
                  <a:srgbClr val="000099"/>
                </a:solidFill>
              </a:rPr>
              <a:t>斐波拉契数列</a:t>
            </a:r>
          </a:p>
        </p:txBody>
      </p:sp>
      <p:sp>
        <p:nvSpPr>
          <p:cNvPr id="77869" name="Text Box 45"/>
          <p:cNvSpPr txBox="1">
            <a:spLocks noChangeArrowheads="1"/>
          </p:cNvSpPr>
          <p:nvPr/>
        </p:nvSpPr>
        <p:spPr bwMode="auto">
          <a:xfrm>
            <a:off x="534988" y="2630488"/>
            <a:ext cx="21351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>
                <a:solidFill>
                  <a:srgbClr val="000099"/>
                </a:solidFill>
              </a:rPr>
              <a:t>2. </a:t>
            </a:r>
            <a:r>
              <a:rPr lang="zh-CN" altLang="en-US">
                <a:solidFill>
                  <a:srgbClr val="000099"/>
                </a:solidFill>
              </a:rPr>
              <a:t>兔子问题</a:t>
            </a:r>
          </a:p>
        </p:txBody>
      </p:sp>
      <p:sp>
        <p:nvSpPr>
          <p:cNvPr id="77870" name="Rectangle 46"/>
          <p:cNvSpPr>
            <a:spLocks noChangeArrowheads="1"/>
          </p:cNvSpPr>
          <p:nvPr/>
        </p:nvSpPr>
        <p:spPr bwMode="auto">
          <a:xfrm>
            <a:off x="1428750" y="3098800"/>
            <a:ext cx="7715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一对</a:t>
            </a:r>
            <a:r>
              <a:rPr lang="en-US" altLang="zh-CN">
                <a:solidFill>
                  <a:srgbClr val="969696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>
                <a:solidFill>
                  <a:srgbClr val="969696"/>
                </a:solidFill>
                <a:latin typeface="楷体_GB2312" pitchFamily="49" charset="-122"/>
                <a:ea typeface="楷体_GB2312" pitchFamily="49" charset="-122"/>
              </a:rPr>
              <a:t>超级</a:t>
            </a:r>
            <a:r>
              <a:rPr lang="en-US" altLang="zh-CN">
                <a:solidFill>
                  <a:srgbClr val="969696"/>
                </a:solidFill>
                <a:latin typeface="楷体_GB2312" pitchFamily="49" charset="-122"/>
                <a:ea typeface="楷体_GB2312" pitchFamily="49" charset="-122"/>
              </a:rPr>
              <a:t>)</a:t>
            </a:r>
            <a:r>
              <a:rPr lang="zh-CN" altLang="en-US"/>
              <a:t>小兔，在它们出生的第三个月开始，每月又</a:t>
            </a:r>
          </a:p>
        </p:txBody>
      </p:sp>
      <p:sp>
        <p:nvSpPr>
          <p:cNvPr id="77871" name="Rectangle 47"/>
          <p:cNvSpPr>
            <a:spLocks noChangeArrowheads="1"/>
          </p:cNvSpPr>
          <p:nvPr/>
        </p:nvSpPr>
        <p:spPr bwMode="auto">
          <a:xfrm>
            <a:off x="819150" y="3629025"/>
            <a:ext cx="8324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可生一对</a:t>
            </a:r>
            <a:r>
              <a:rPr lang="en-US" altLang="zh-CN">
                <a:solidFill>
                  <a:srgbClr val="969696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>
                <a:solidFill>
                  <a:srgbClr val="969696"/>
                </a:solidFill>
                <a:latin typeface="楷体_GB2312" pitchFamily="49" charset="-122"/>
                <a:ea typeface="楷体_GB2312" pitchFamily="49" charset="-122"/>
              </a:rPr>
              <a:t>超级</a:t>
            </a:r>
            <a:r>
              <a:rPr lang="en-US" altLang="zh-CN">
                <a:solidFill>
                  <a:srgbClr val="969696"/>
                </a:solidFill>
                <a:latin typeface="楷体_GB2312" pitchFamily="49" charset="-122"/>
                <a:ea typeface="楷体_GB2312" pitchFamily="49" charset="-122"/>
              </a:rPr>
              <a:t>)</a:t>
            </a:r>
            <a:r>
              <a:rPr lang="zh-CN" altLang="en-US"/>
              <a:t>小兔，问</a:t>
            </a:r>
            <a:r>
              <a:rPr lang="zh-CN" altLang="en-US" baseline="-25000"/>
              <a:t> </a:t>
            </a:r>
            <a:r>
              <a:rPr lang="en-US" altLang="zh-CN" i="1"/>
              <a:t>n</a:t>
            </a:r>
            <a:r>
              <a:rPr lang="en-US" altLang="zh-CN" baseline="-25000"/>
              <a:t> </a:t>
            </a:r>
            <a:r>
              <a:rPr lang="zh-CN" altLang="en-US"/>
              <a:t>个月后，共可得到多少对兔子？</a:t>
            </a:r>
          </a:p>
        </p:txBody>
      </p:sp>
      <p:graphicFrame>
        <p:nvGraphicFramePr>
          <p:cNvPr id="77872" name="Object 48"/>
          <p:cNvGraphicFramePr>
            <a:graphicFrameLocks/>
          </p:cNvGraphicFramePr>
          <p:nvPr/>
        </p:nvGraphicFramePr>
        <p:xfrm>
          <a:off x="1503363" y="5665788"/>
          <a:ext cx="4572000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98" name="公式" r:id="rId5" imgW="4572000" imgH="380880" progId="Equation.3">
                  <p:embed/>
                </p:oleObj>
              </mc:Choice>
              <mc:Fallback>
                <p:oleObj name="公式" r:id="rId5" imgW="4572000" imgH="380880" progId="Equation.3">
                  <p:embed/>
                  <p:pic>
                    <p:nvPicPr>
                      <p:cNvPr id="0" name="Object 48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3363" y="5665788"/>
                        <a:ext cx="4572000" cy="382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7876" name="Group 52"/>
          <p:cNvGrpSpPr>
            <a:grpSpLocks/>
          </p:cNvGrpSpPr>
          <p:nvPr/>
        </p:nvGrpSpPr>
        <p:grpSpPr bwMode="auto">
          <a:xfrm>
            <a:off x="1511300" y="5035550"/>
            <a:ext cx="5922963" cy="382588"/>
            <a:chOff x="952" y="3172"/>
            <a:chExt cx="3731" cy="241"/>
          </a:xfrm>
        </p:grpSpPr>
        <p:graphicFrame>
          <p:nvGraphicFramePr>
            <p:cNvPr id="77873" name="Object 49"/>
            <p:cNvGraphicFramePr>
              <a:graphicFrameLocks/>
            </p:cNvGraphicFramePr>
            <p:nvPr/>
          </p:nvGraphicFramePr>
          <p:xfrm>
            <a:off x="952" y="3172"/>
            <a:ext cx="2544" cy="2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899" name="公式" r:id="rId7" imgW="4038480" imgH="380880" progId="Equation.3">
                    <p:embed/>
                  </p:oleObj>
                </mc:Choice>
                <mc:Fallback>
                  <p:oleObj name="公式" r:id="rId7" imgW="4038480" imgH="380880" progId="Equation.3">
                    <p:embed/>
                    <p:pic>
                      <p:nvPicPr>
                        <p:cNvPr id="0" name="Object 4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2" y="3172"/>
                          <a:ext cx="2544" cy="2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7874" name="Object 50"/>
            <p:cNvGraphicFramePr>
              <a:graphicFrameLocks noChangeAspect="1"/>
            </p:cNvGraphicFramePr>
            <p:nvPr/>
          </p:nvGraphicFramePr>
          <p:xfrm>
            <a:off x="3542" y="3233"/>
            <a:ext cx="1141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900" name="公式" r:id="rId9" imgW="2171520" imgH="342720" progId="Equation.3">
                    <p:embed/>
                  </p:oleObj>
                </mc:Choice>
                <mc:Fallback>
                  <p:oleObj name="公式" r:id="rId9" imgW="2171520" imgH="342720" progId="Equation.3">
                    <p:embed/>
                    <p:pic>
                      <p:nvPicPr>
                        <p:cNvPr id="0" name="Object 50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2" y="3233"/>
                          <a:ext cx="1141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7896" name="Picture 72" descr="xs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97" name="Picture 73" descr="xs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7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7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7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7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7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77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7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77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/>
      <p:bldP spid="77864" grpId="0"/>
      <p:bldP spid="77868" grpId="0"/>
      <p:bldP spid="77869" grpId="0"/>
      <p:bldP spid="77870" grpId="0"/>
      <p:bldP spid="7787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908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09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10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11" name="Picture 6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12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13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14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15" name="Picture 6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16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17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18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19" name="Picture 7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20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21" name="Picture 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22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23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24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25" name="Picture 7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26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90" name="Text Box 42"/>
          <p:cNvSpPr txBox="1">
            <a:spLocks noChangeArrowheads="1"/>
          </p:cNvSpPr>
          <p:nvPr/>
        </p:nvSpPr>
        <p:spPr bwMode="auto">
          <a:xfrm>
            <a:off x="536575" y="1193800"/>
            <a:ext cx="419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>
                <a:solidFill>
                  <a:srgbClr val="000099"/>
                </a:solidFill>
              </a:rPr>
              <a:t>4. </a:t>
            </a:r>
            <a:r>
              <a:rPr lang="zh-CN" altLang="en-US">
                <a:solidFill>
                  <a:srgbClr val="000099"/>
                </a:solidFill>
              </a:rPr>
              <a:t>计算斐波拉契数列的通项</a:t>
            </a:r>
          </a:p>
        </p:txBody>
      </p:sp>
      <p:grpSp>
        <p:nvGrpSpPr>
          <p:cNvPr id="78903" name="Group 55"/>
          <p:cNvGrpSpPr>
            <a:grpSpLocks/>
          </p:cNvGrpSpPr>
          <p:nvPr/>
        </p:nvGrpSpPr>
        <p:grpSpPr bwMode="auto">
          <a:xfrm>
            <a:off x="531813" y="1743075"/>
            <a:ext cx="1712912" cy="485775"/>
            <a:chOff x="335" y="1098"/>
            <a:chExt cx="1079" cy="306"/>
          </a:xfrm>
        </p:grpSpPr>
        <p:sp>
          <p:nvSpPr>
            <p:cNvPr id="78891" name="Rectangle 43"/>
            <p:cNvSpPr>
              <a:spLocks noChangeArrowheads="1"/>
            </p:cNvSpPr>
            <p:nvPr/>
          </p:nvSpPr>
          <p:spPr bwMode="auto">
            <a:xfrm>
              <a:off x="335" y="1116"/>
              <a:ext cx="107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>
                  <a:solidFill>
                    <a:srgbClr val="0000FF"/>
                  </a:solidFill>
                </a:rPr>
                <a:t>(1)    </a:t>
              </a:r>
              <a:r>
                <a:rPr lang="zh-CN" altLang="en-US">
                  <a:solidFill>
                    <a:srgbClr val="0000FF"/>
                  </a:solidFill>
                </a:rPr>
                <a:t>变换</a:t>
              </a:r>
            </a:p>
          </p:txBody>
        </p:sp>
        <p:sp>
          <p:nvSpPr>
            <p:cNvPr id="78892" name="Rectangle 44"/>
            <p:cNvSpPr>
              <a:spLocks noChangeArrowheads="1"/>
            </p:cNvSpPr>
            <p:nvPr/>
          </p:nvSpPr>
          <p:spPr bwMode="auto">
            <a:xfrm>
              <a:off x="636" y="1098"/>
              <a:ext cx="2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i="1">
                  <a:solidFill>
                    <a:srgbClr val="0000FF"/>
                  </a:solidFill>
                </a:rPr>
                <a:t>z</a:t>
              </a:r>
              <a:endParaRPr lang="zh-CN" altLang="en-US" i="1">
                <a:solidFill>
                  <a:srgbClr val="0000FF"/>
                </a:solidFill>
              </a:endParaRPr>
            </a:p>
          </p:txBody>
        </p:sp>
      </p:grpSp>
      <p:grpSp>
        <p:nvGrpSpPr>
          <p:cNvPr id="78904" name="Group 56"/>
          <p:cNvGrpSpPr>
            <a:grpSpLocks/>
          </p:cNvGrpSpPr>
          <p:nvPr/>
        </p:nvGrpSpPr>
        <p:grpSpPr bwMode="auto">
          <a:xfrm>
            <a:off x="974725" y="2151063"/>
            <a:ext cx="5381625" cy="822325"/>
            <a:chOff x="614" y="1355"/>
            <a:chExt cx="3390" cy="518"/>
          </a:xfrm>
        </p:grpSpPr>
        <p:sp>
          <p:nvSpPr>
            <p:cNvPr id="78893" name="Rectangle 45"/>
            <p:cNvSpPr>
              <a:spLocks noChangeArrowheads="1"/>
            </p:cNvSpPr>
            <p:nvPr/>
          </p:nvSpPr>
          <p:spPr bwMode="auto">
            <a:xfrm>
              <a:off x="614" y="1470"/>
              <a:ext cx="5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令</a:t>
              </a:r>
            </a:p>
          </p:txBody>
        </p:sp>
        <p:graphicFrame>
          <p:nvGraphicFramePr>
            <p:cNvPr id="78894" name="Object 46"/>
            <p:cNvGraphicFramePr>
              <a:graphicFrameLocks/>
            </p:cNvGraphicFramePr>
            <p:nvPr/>
          </p:nvGraphicFramePr>
          <p:xfrm>
            <a:off x="916" y="1355"/>
            <a:ext cx="3088" cy="5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929" name="公式" r:id="rId4" imgW="4902120" imgH="825480" progId="Equation.3">
                    <p:embed/>
                  </p:oleObj>
                </mc:Choice>
                <mc:Fallback>
                  <p:oleObj name="公式" r:id="rId4" imgW="4902120" imgH="825480" progId="Equation.3">
                    <p:embed/>
                    <p:pic>
                      <p:nvPicPr>
                        <p:cNvPr id="0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6" y="1355"/>
                          <a:ext cx="3088" cy="5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8905" name="Group 57"/>
          <p:cNvGrpSpPr>
            <a:grpSpLocks/>
          </p:cNvGrpSpPr>
          <p:nvPr/>
        </p:nvGrpSpPr>
        <p:grpSpPr bwMode="auto">
          <a:xfrm>
            <a:off x="973138" y="3219450"/>
            <a:ext cx="2560637" cy="457200"/>
            <a:chOff x="613" y="2028"/>
            <a:chExt cx="1613" cy="288"/>
          </a:xfrm>
        </p:grpSpPr>
        <p:sp>
          <p:nvSpPr>
            <p:cNvPr id="78851" name="Rectangle 3"/>
            <p:cNvSpPr>
              <a:spLocks noChangeArrowheads="1"/>
            </p:cNvSpPr>
            <p:nvPr/>
          </p:nvSpPr>
          <p:spPr bwMode="auto">
            <a:xfrm>
              <a:off x="613" y="2028"/>
              <a:ext cx="6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由 </a:t>
              </a:r>
            </a:p>
          </p:txBody>
        </p:sp>
        <p:graphicFrame>
          <p:nvGraphicFramePr>
            <p:cNvPr id="78895" name="Object 47"/>
            <p:cNvGraphicFramePr>
              <a:graphicFrameLocks/>
            </p:cNvGraphicFramePr>
            <p:nvPr/>
          </p:nvGraphicFramePr>
          <p:xfrm>
            <a:off x="914" y="2056"/>
            <a:ext cx="1312" cy="2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930" name="公式" r:id="rId6" imgW="2082600" imgH="380880" progId="Equation.3">
                    <p:embed/>
                  </p:oleObj>
                </mc:Choice>
                <mc:Fallback>
                  <p:oleObj name="公式" r:id="rId6" imgW="2082600" imgH="380880" progId="Equation.3">
                    <p:embed/>
                    <p:pic>
                      <p:nvPicPr>
                        <p:cNvPr id="0" name="Object 4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4" y="2056"/>
                          <a:ext cx="1312" cy="2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8906" name="Group 58"/>
          <p:cNvGrpSpPr>
            <a:grpSpLocks/>
          </p:cNvGrpSpPr>
          <p:nvPr/>
        </p:nvGrpSpPr>
        <p:grpSpPr bwMode="auto">
          <a:xfrm>
            <a:off x="3613150" y="3192463"/>
            <a:ext cx="4148138" cy="465137"/>
            <a:chOff x="2276" y="2011"/>
            <a:chExt cx="2613" cy="293"/>
          </a:xfrm>
        </p:grpSpPr>
        <p:graphicFrame>
          <p:nvGraphicFramePr>
            <p:cNvPr id="78896" name="Object 48"/>
            <p:cNvGraphicFramePr>
              <a:graphicFrameLocks/>
            </p:cNvGraphicFramePr>
            <p:nvPr/>
          </p:nvGraphicFramePr>
          <p:xfrm>
            <a:off x="2593" y="2011"/>
            <a:ext cx="2296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931" name="公式" r:id="rId8" imgW="3644640" imgH="444240" progId="Equation.3">
                    <p:embed/>
                  </p:oleObj>
                </mc:Choice>
                <mc:Fallback>
                  <p:oleObj name="公式" r:id="rId8" imgW="3644640" imgH="444240" progId="Equation.3">
                    <p:embed/>
                    <p:pic>
                      <p:nvPicPr>
                        <p:cNvPr id="0" name="Object 4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3" y="2011"/>
                          <a:ext cx="2296" cy="2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8897" name="Rectangle 49"/>
            <p:cNvSpPr>
              <a:spLocks noChangeArrowheads="1"/>
            </p:cNvSpPr>
            <p:nvPr/>
          </p:nvSpPr>
          <p:spPr bwMode="auto">
            <a:xfrm>
              <a:off x="2276" y="2016"/>
              <a:ext cx="4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有</a:t>
              </a:r>
            </a:p>
          </p:txBody>
        </p:sp>
      </p:grpSp>
      <p:graphicFrame>
        <p:nvGraphicFramePr>
          <p:cNvPr id="78898" name="Object 50"/>
          <p:cNvGraphicFramePr>
            <a:graphicFrameLocks/>
          </p:cNvGraphicFramePr>
          <p:nvPr/>
        </p:nvGraphicFramePr>
        <p:xfrm>
          <a:off x="1511300" y="3941763"/>
          <a:ext cx="5651500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32" name="公式" r:id="rId10" imgW="5651280" imgH="825480" progId="Equation.3">
                  <p:embed/>
                </p:oleObj>
              </mc:Choice>
              <mc:Fallback>
                <p:oleObj name="公式" r:id="rId10" imgW="5651280" imgH="825480" progId="Equation.3">
                  <p:embed/>
                  <p:pic>
                    <p:nvPicPr>
                      <p:cNvPr id="0" name="Object 50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300" y="3941763"/>
                        <a:ext cx="5651500" cy="831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99" name="Object 51"/>
          <p:cNvGraphicFramePr>
            <a:graphicFrameLocks/>
          </p:cNvGraphicFramePr>
          <p:nvPr/>
        </p:nvGraphicFramePr>
        <p:xfrm>
          <a:off x="1465263" y="5024438"/>
          <a:ext cx="577850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33" name="公式" r:id="rId12" imgW="5778360" imgH="431640" progId="Equation.3">
                  <p:embed/>
                </p:oleObj>
              </mc:Choice>
              <mc:Fallback>
                <p:oleObj name="公式" r:id="rId12" imgW="5778360" imgH="431640" progId="Equation.3">
                  <p:embed/>
                  <p:pic>
                    <p:nvPicPr>
                      <p:cNvPr id="0" name="Object 51"/>
                      <p:cNvPicPr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5263" y="5024438"/>
                        <a:ext cx="5778500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8907" name="Group 59"/>
          <p:cNvGrpSpPr>
            <a:grpSpLocks/>
          </p:cNvGrpSpPr>
          <p:nvPr/>
        </p:nvGrpSpPr>
        <p:grpSpPr bwMode="auto">
          <a:xfrm>
            <a:off x="1133475" y="5629275"/>
            <a:ext cx="6673850" cy="804863"/>
            <a:chOff x="714" y="3546"/>
            <a:chExt cx="4204" cy="507"/>
          </a:xfrm>
        </p:grpSpPr>
        <p:sp>
          <p:nvSpPr>
            <p:cNvPr id="78850" name="Rectangle 2"/>
            <p:cNvSpPr>
              <a:spLocks noChangeArrowheads="1"/>
            </p:cNvSpPr>
            <p:nvPr/>
          </p:nvSpPr>
          <p:spPr bwMode="auto">
            <a:xfrm>
              <a:off x="714" y="3641"/>
              <a:ext cx="31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将                   代入上式并求解得 </a:t>
              </a:r>
            </a:p>
          </p:txBody>
        </p:sp>
        <p:graphicFrame>
          <p:nvGraphicFramePr>
            <p:cNvPr id="78900" name="Object 52"/>
            <p:cNvGraphicFramePr>
              <a:graphicFrameLocks/>
            </p:cNvGraphicFramePr>
            <p:nvPr/>
          </p:nvGraphicFramePr>
          <p:xfrm>
            <a:off x="992" y="3674"/>
            <a:ext cx="856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934" name="公式" r:id="rId14" imgW="1358640" imgH="368280" progId="Equation.3">
                    <p:embed/>
                  </p:oleObj>
                </mc:Choice>
                <mc:Fallback>
                  <p:oleObj name="公式" r:id="rId14" imgW="1358640" imgH="368280" progId="Equation.3">
                    <p:embed/>
                    <p:pic>
                      <p:nvPicPr>
                        <p:cNvPr id="0" name="Object 5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2" y="3674"/>
                          <a:ext cx="856" cy="2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8901" name="Object 53"/>
            <p:cNvGraphicFramePr>
              <a:graphicFrameLocks/>
            </p:cNvGraphicFramePr>
            <p:nvPr/>
          </p:nvGraphicFramePr>
          <p:xfrm>
            <a:off x="3470" y="3546"/>
            <a:ext cx="1448" cy="5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935" name="公式" r:id="rId16" imgW="2298600" imgH="799920" progId="Equation.3">
                    <p:embed/>
                  </p:oleObj>
                </mc:Choice>
                <mc:Fallback>
                  <p:oleObj name="公式" r:id="rId16" imgW="2298600" imgH="799920" progId="Equation.3">
                    <p:embed/>
                    <p:pic>
                      <p:nvPicPr>
                        <p:cNvPr id="0" name="Object 5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0" y="3546"/>
                          <a:ext cx="1448" cy="50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8902" name="Text Box 54"/>
          <p:cNvSpPr txBox="1">
            <a:spLocks noChangeArrowheads="1"/>
          </p:cNvSpPr>
          <p:nvPr/>
        </p:nvSpPr>
        <p:spPr bwMode="auto">
          <a:xfrm>
            <a:off x="536575" y="530225"/>
            <a:ext cx="84375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18"/>
              </a:buBlip>
            </a:pP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 泰勒级数的应用举例</a:t>
            </a:r>
            <a:r>
              <a:rPr lang="zh-CN" altLang="en-US" sz="2800" baseline="-2500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en-US" altLang="zh-CN" sz="2800">
                <a:solidFill>
                  <a:srgbClr val="006600"/>
                </a:solidFill>
                <a:ea typeface="楷体_GB2312" pitchFamily="49" charset="-122"/>
              </a:rPr>
              <a:t>——</a:t>
            </a:r>
            <a:r>
              <a:rPr lang="en-US" altLang="zh-CN" sz="2800" baseline="-2500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kumimoji="1" lang="zh-CN" altLang="en-US">
                <a:solidFill>
                  <a:schemeClr val="hlink"/>
                </a:solidFill>
                <a:ea typeface="仿宋_GB2312" pitchFamily="49" charset="-122"/>
              </a:rPr>
              <a:t>计算斐波拉契数列的通项</a:t>
            </a:r>
          </a:p>
        </p:txBody>
      </p:sp>
      <p:pic>
        <p:nvPicPr>
          <p:cNvPr id="78927" name="Picture 79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928" name="Picture 80" descr="xs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8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8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8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8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8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8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78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78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46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7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8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49" name="Picture 6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0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1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2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3" name="Picture 6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4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5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6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7" name="Picture 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8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59" name="Picture 7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60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61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62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63" name="Picture 7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64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445" name="Group 61"/>
          <p:cNvGrpSpPr>
            <a:grpSpLocks/>
          </p:cNvGrpSpPr>
          <p:nvPr/>
        </p:nvGrpSpPr>
        <p:grpSpPr bwMode="auto">
          <a:xfrm>
            <a:off x="5748338" y="2511425"/>
            <a:ext cx="2727325" cy="1843088"/>
            <a:chOff x="3621" y="1582"/>
            <a:chExt cx="1718" cy="1161"/>
          </a:xfrm>
        </p:grpSpPr>
        <p:grpSp>
          <p:nvGrpSpPr>
            <p:cNvPr id="16441" name="Group 57"/>
            <p:cNvGrpSpPr>
              <a:grpSpLocks/>
            </p:cNvGrpSpPr>
            <p:nvPr/>
          </p:nvGrpSpPr>
          <p:grpSpPr bwMode="auto">
            <a:xfrm>
              <a:off x="3621" y="1582"/>
              <a:ext cx="1718" cy="1161"/>
              <a:chOff x="3621" y="1582"/>
              <a:chExt cx="1718" cy="1161"/>
            </a:xfrm>
          </p:grpSpPr>
          <p:sp>
            <p:nvSpPr>
              <p:cNvPr id="16396" name="Freeform 12"/>
              <p:cNvSpPr>
                <a:spLocks noChangeAspect="1"/>
              </p:cNvSpPr>
              <p:nvPr/>
            </p:nvSpPr>
            <p:spPr bwMode="auto">
              <a:xfrm>
                <a:off x="3621" y="1582"/>
                <a:ext cx="1718" cy="1161"/>
              </a:xfrm>
              <a:custGeom>
                <a:avLst/>
                <a:gdLst>
                  <a:gd name="T0" fmla="*/ 560 w 1767"/>
                  <a:gd name="T1" fmla="*/ 16 h 1194"/>
                  <a:gd name="T2" fmla="*/ 462 w 1767"/>
                  <a:gd name="T3" fmla="*/ 32 h 1194"/>
                  <a:gd name="T4" fmla="*/ 422 w 1767"/>
                  <a:gd name="T5" fmla="*/ 26 h 1194"/>
                  <a:gd name="T6" fmla="*/ 344 w 1767"/>
                  <a:gd name="T7" fmla="*/ 34 h 1194"/>
                  <a:gd name="T8" fmla="*/ 324 w 1767"/>
                  <a:gd name="T9" fmla="*/ 94 h 1194"/>
                  <a:gd name="T10" fmla="*/ 348 w 1767"/>
                  <a:gd name="T11" fmla="*/ 172 h 1194"/>
                  <a:gd name="T12" fmla="*/ 332 w 1767"/>
                  <a:gd name="T13" fmla="*/ 235 h 1194"/>
                  <a:gd name="T14" fmla="*/ 294 w 1767"/>
                  <a:gd name="T15" fmla="*/ 253 h 1194"/>
                  <a:gd name="T16" fmla="*/ 261 w 1767"/>
                  <a:gd name="T17" fmla="*/ 283 h 1194"/>
                  <a:gd name="T18" fmla="*/ 267 w 1767"/>
                  <a:gd name="T19" fmla="*/ 328 h 1194"/>
                  <a:gd name="T20" fmla="*/ 252 w 1767"/>
                  <a:gd name="T21" fmla="*/ 388 h 1194"/>
                  <a:gd name="T22" fmla="*/ 294 w 1767"/>
                  <a:gd name="T23" fmla="*/ 428 h 1194"/>
                  <a:gd name="T24" fmla="*/ 369 w 1767"/>
                  <a:gd name="T25" fmla="*/ 479 h 1194"/>
                  <a:gd name="T26" fmla="*/ 389 w 1767"/>
                  <a:gd name="T27" fmla="*/ 563 h 1194"/>
                  <a:gd name="T28" fmla="*/ 362 w 1767"/>
                  <a:gd name="T29" fmla="*/ 682 h 1194"/>
                  <a:gd name="T30" fmla="*/ 306 w 1767"/>
                  <a:gd name="T31" fmla="*/ 716 h 1194"/>
                  <a:gd name="T32" fmla="*/ 192 w 1767"/>
                  <a:gd name="T33" fmla="*/ 731 h 1194"/>
                  <a:gd name="T34" fmla="*/ 126 w 1767"/>
                  <a:gd name="T35" fmla="*/ 725 h 1194"/>
                  <a:gd name="T36" fmla="*/ 62 w 1767"/>
                  <a:gd name="T37" fmla="*/ 760 h 1194"/>
                  <a:gd name="T38" fmla="*/ 0 w 1767"/>
                  <a:gd name="T39" fmla="*/ 818 h 1194"/>
                  <a:gd name="T40" fmla="*/ 27 w 1767"/>
                  <a:gd name="T41" fmla="*/ 919 h 1194"/>
                  <a:gd name="T42" fmla="*/ 80 w 1767"/>
                  <a:gd name="T43" fmla="*/ 1006 h 1194"/>
                  <a:gd name="T44" fmla="*/ 158 w 1767"/>
                  <a:gd name="T45" fmla="*/ 1051 h 1194"/>
                  <a:gd name="T46" fmla="*/ 200 w 1767"/>
                  <a:gd name="T47" fmla="*/ 1097 h 1194"/>
                  <a:gd name="T48" fmla="*/ 245 w 1767"/>
                  <a:gd name="T49" fmla="*/ 1028 h 1194"/>
                  <a:gd name="T50" fmla="*/ 324 w 1767"/>
                  <a:gd name="T51" fmla="*/ 991 h 1194"/>
                  <a:gd name="T52" fmla="*/ 440 w 1767"/>
                  <a:gd name="T53" fmla="*/ 971 h 1194"/>
                  <a:gd name="T54" fmla="*/ 485 w 1767"/>
                  <a:gd name="T55" fmla="*/ 866 h 1194"/>
                  <a:gd name="T56" fmla="*/ 593 w 1767"/>
                  <a:gd name="T57" fmla="*/ 850 h 1194"/>
                  <a:gd name="T58" fmla="*/ 669 w 1767"/>
                  <a:gd name="T59" fmla="*/ 869 h 1194"/>
                  <a:gd name="T60" fmla="*/ 770 w 1767"/>
                  <a:gd name="T61" fmla="*/ 887 h 1194"/>
                  <a:gd name="T62" fmla="*/ 869 w 1767"/>
                  <a:gd name="T63" fmla="*/ 940 h 1194"/>
                  <a:gd name="T64" fmla="*/ 956 w 1767"/>
                  <a:gd name="T65" fmla="*/ 970 h 1194"/>
                  <a:gd name="T66" fmla="*/ 1035 w 1767"/>
                  <a:gd name="T67" fmla="*/ 941 h 1194"/>
                  <a:gd name="T68" fmla="*/ 1151 w 1767"/>
                  <a:gd name="T69" fmla="*/ 932 h 1194"/>
                  <a:gd name="T70" fmla="*/ 1232 w 1767"/>
                  <a:gd name="T71" fmla="*/ 1004 h 1194"/>
                  <a:gd name="T72" fmla="*/ 1269 w 1767"/>
                  <a:gd name="T73" fmla="*/ 1088 h 1194"/>
                  <a:gd name="T74" fmla="*/ 1320 w 1767"/>
                  <a:gd name="T75" fmla="*/ 1163 h 1194"/>
                  <a:gd name="T76" fmla="*/ 1374 w 1767"/>
                  <a:gd name="T77" fmla="*/ 1163 h 1194"/>
                  <a:gd name="T78" fmla="*/ 1422 w 1767"/>
                  <a:gd name="T79" fmla="*/ 1075 h 1194"/>
                  <a:gd name="T80" fmla="*/ 1485 w 1767"/>
                  <a:gd name="T81" fmla="*/ 986 h 1194"/>
                  <a:gd name="T82" fmla="*/ 1557 w 1767"/>
                  <a:gd name="T83" fmla="*/ 937 h 1194"/>
                  <a:gd name="T84" fmla="*/ 1637 w 1767"/>
                  <a:gd name="T85" fmla="*/ 892 h 1194"/>
                  <a:gd name="T86" fmla="*/ 1757 w 1767"/>
                  <a:gd name="T87" fmla="*/ 869 h 1194"/>
                  <a:gd name="T88" fmla="*/ 1713 w 1767"/>
                  <a:gd name="T89" fmla="*/ 788 h 1194"/>
                  <a:gd name="T90" fmla="*/ 1677 w 1767"/>
                  <a:gd name="T91" fmla="*/ 716 h 1194"/>
                  <a:gd name="T92" fmla="*/ 1701 w 1767"/>
                  <a:gd name="T93" fmla="*/ 626 h 1194"/>
                  <a:gd name="T94" fmla="*/ 1629 w 1767"/>
                  <a:gd name="T95" fmla="*/ 527 h 1194"/>
                  <a:gd name="T96" fmla="*/ 1569 w 1767"/>
                  <a:gd name="T97" fmla="*/ 451 h 1194"/>
                  <a:gd name="T98" fmla="*/ 1488 w 1767"/>
                  <a:gd name="T99" fmla="*/ 422 h 1194"/>
                  <a:gd name="T100" fmla="*/ 1416 w 1767"/>
                  <a:gd name="T101" fmla="*/ 398 h 1194"/>
                  <a:gd name="T102" fmla="*/ 1296 w 1767"/>
                  <a:gd name="T103" fmla="*/ 371 h 1194"/>
                  <a:gd name="T104" fmla="*/ 1200 w 1767"/>
                  <a:gd name="T105" fmla="*/ 277 h 1194"/>
                  <a:gd name="T106" fmla="*/ 1124 w 1767"/>
                  <a:gd name="T107" fmla="*/ 232 h 1194"/>
                  <a:gd name="T108" fmla="*/ 1017 w 1767"/>
                  <a:gd name="T109" fmla="*/ 257 h 1194"/>
                  <a:gd name="T110" fmla="*/ 888 w 1767"/>
                  <a:gd name="T111" fmla="*/ 263 h 1194"/>
                  <a:gd name="T112" fmla="*/ 777 w 1767"/>
                  <a:gd name="T113" fmla="*/ 191 h 1194"/>
                  <a:gd name="T114" fmla="*/ 684 w 1767"/>
                  <a:gd name="T115" fmla="*/ 122 h 1194"/>
                  <a:gd name="T116" fmla="*/ 575 w 1767"/>
                  <a:gd name="T117" fmla="*/ 11 h 1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67" h="1194">
                    <a:moveTo>
                      <a:pt x="575" y="11"/>
                    </a:moveTo>
                    <a:cubicBezTo>
                      <a:pt x="569" y="0"/>
                      <a:pt x="571" y="13"/>
                      <a:pt x="570" y="13"/>
                    </a:cubicBezTo>
                    <a:cubicBezTo>
                      <a:pt x="569" y="13"/>
                      <a:pt x="569" y="11"/>
                      <a:pt x="567" y="11"/>
                    </a:cubicBezTo>
                    <a:cubicBezTo>
                      <a:pt x="565" y="11"/>
                      <a:pt x="564" y="15"/>
                      <a:pt x="560" y="16"/>
                    </a:cubicBezTo>
                    <a:cubicBezTo>
                      <a:pt x="556" y="17"/>
                      <a:pt x="551" y="18"/>
                      <a:pt x="542" y="20"/>
                    </a:cubicBezTo>
                    <a:cubicBezTo>
                      <a:pt x="533" y="22"/>
                      <a:pt x="517" y="23"/>
                      <a:pt x="507" y="26"/>
                    </a:cubicBezTo>
                    <a:cubicBezTo>
                      <a:pt x="499" y="31"/>
                      <a:pt x="480" y="38"/>
                      <a:pt x="480" y="38"/>
                    </a:cubicBezTo>
                    <a:cubicBezTo>
                      <a:pt x="474" y="36"/>
                      <a:pt x="468" y="34"/>
                      <a:pt x="462" y="32"/>
                    </a:cubicBezTo>
                    <a:cubicBezTo>
                      <a:pt x="459" y="31"/>
                      <a:pt x="453" y="32"/>
                      <a:pt x="453" y="32"/>
                    </a:cubicBezTo>
                    <a:cubicBezTo>
                      <a:pt x="447" y="37"/>
                      <a:pt x="444" y="35"/>
                      <a:pt x="441" y="35"/>
                    </a:cubicBezTo>
                    <a:cubicBezTo>
                      <a:pt x="438" y="35"/>
                      <a:pt x="435" y="36"/>
                      <a:pt x="432" y="35"/>
                    </a:cubicBezTo>
                    <a:cubicBezTo>
                      <a:pt x="429" y="34"/>
                      <a:pt x="426" y="28"/>
                      <a:pt x="422" y="26"/>
                    </a:cubicBezTo>
                    <a:cubicBezTo>
                      <a:pt x="418" y="24"/>
                      <a:pt x="414" y="25"/>
                      <a:pt x="410" y="25"/>
                    </a:cubicBezTo>
                    <a:cubicBezTo>
                      <a:pt x="406" y="24"/>
                      <a:pt x="402" y="21"/>
                      <a:pt x="396" y="23"/>
                    </a:cubicBezTo>
                    <a:cubicBezTo>
                      <a:pt x="390" y="25"/>
                      <a:pt x="384" y="36"/>
                      <a:pt x="375" y="38"/>
                    </a:cubicBezTo>
                    <a:cubicBezTo>
                      <a:pt x="366" y="40"/>
                      <a:pt x="351" y="34"/>
                      <a:pt x="344" y="34"/>
                    </a:cubicBezTo>
                    <a:cubicBezTo>
                      <a:pt x="337" y="34"/>
                      <a:pt x="336" y="35"/>
                      <a:pt x="333" y="38"/>
                    </a:cubicBezTo>
                    <a:cubicBezTo>
                      <a:pt x="331" y="44"/>
                      <a:pt x="326" y="46"/>
                      <a:pt x="326" y="52"/>
                    </a:cubicBezTo>
                    <a:cubicBezTo>
                      <a:pt x="324" y="58"/>
                      <a:pt x="322" y="56"/>
                      <a:pt x="324" y="73"/>
                    </a:cubicBezTo>
                    <a:cubicBezTo>
                      <a:pt x="324" y="80"/>
                      <a:pt x="324" y="88"/>
                      <a:pt x="324" y="94"/>
                    </a:cubicBezTo>
                    <a:cubicBezTo>
                      <a:pt x="324" y="100"/>
                      <a:pt x="325" y="106"/>
                      <a:pt x="327" y="112"/>
                    </a:cubicBezTo>
                    <a:cubicBezTo>
                      <a:pt x="329" y="118"/>
                      <a:pt x="332" y="124"/>
                      <a:pt x="335" y="131"/>
                    </a:cubicBezTo>
                    <a:cubicBezTo>
                      <a:pt x="338" y="138"/>
                      <a:pt x="342" y="148"/>
                      <a:pt x="344" y="155"/>
                    </a:cubicBezTo>
                    <a:cubicBezTo>
                      <a:pt x="345" y="161"/>
                      <a:pt x="352" y="159"/>
                      <a:pt x="348" y="172"/>
                    </a:cubicBezTo>
                    <a:cubicBezTo>
                      <a:pt x="348" y="178"/>
                      <a:pt x="348" y="184"/>
                      <a:pt x="347" y="190"/>
                    </a:cubicBezTo>
                    <a:cubicBezTo>
                      <a:pt x="346" y="196"/>
                      <a:pt x="345" y="201"/>
                      <a:pt x="344" y="206"/>
                    </a:cubicBezTo>
                    <a:cubicBezTo>
                      <a:pt x="343" y="211"/>
                      <a:pt x="343" y="216"/>
                      <a:pt x="341" y="221"/>
                    </a:cubicBezTo>
                    <a:cubicBezTo>
                      <a:pt x="339" y="226"/>
                      <a:pt x="336" y="233"/>
                      <a:pt x="332" y="235"/>
                    </a:cubicBezTo>
                    <a:cubicBezTo>
                      <a:pt x="328" y="237"/>
                      <a:pt x="322" y="231"/>
                      <a:pt x="318" y="233"/>
                    </a:cubicBezTo>
                    <a:cubicBezTo>
                      <a:pt x="314" y="234"/>
                      <a:pt x="316" y="244"/>
                      <a:pt x="309" y="247"/>
                    </a:cubicBezTo>
                    <a:cubicBezTo>
                      <a:pt x="307" y="250"/>
                      <a:pt x="305" y="252"/>
                      <a:pt x="303" y="253"/>
                    </a:cubicBezTo>
                    <a:cubicBezTo>
                      <a:pt x="301" y="254"/>
                      <a:pt x="299" y="253"/>
                      <a:pt x="294" y="253"/>
                    </a:cubicBezTo>
                    <a:cubicBezTo>
                      <a:pt x="289" y="253"/>
                      <a:pt x="277" y="250"/>
                      <a:pt x="273" y="250"/>
                    </a:cubicBezTo>
                    <a:cubicBezTo>
                      <a:pt x="269" y="250"/>
                      <a:pt x="269" y="248"/>
                      <a:pt x="267" y="250"/>
                    </a:cubicBezTo>
                    <a:cubicBezTo>
                      <a:pt x="265" y="252"/>
                      <a:pt x="261" y="258"/>
                      <a:pt x="260" y="263"/>
                    </a:cubicBezTo>
                    <a:cubicBezTo>
                      <a:pt x="259" y="268"/>
                      <a:pt x="261" y="278"/>
                      <a:pt x="261" y="283"/>
                    </a:cubicBezTo>
                    <a:cubicBezTo>
                      <a:pt x="261" y="288"/>
                      <a:pt x="262" y="291"/>
                      <a:pt x="263" y="295"/>
                    </a:cubicBezTo>
                    <a:cubicBezTo>
                      <a:pt x="264" y="299"/>
                      <a:pt x="266" y="304"/>
                      <a:pt x="267" y="307"/>
                    </a:cubicBezTo>
                    <a:cubicBezTo>
                      <a:pt x="267" y="310"/>
                      <a:pt x="276" y="295"/>
                      <a:pt x="272" y="314"/>
                    </a:cubicBezTo>
                    <a:cubicBezTo>
                      <a:pt x="272" y="317"/>
                      <a:pt x="269" y="324"/>
                      <a:pt x="267" y="328"/>
                    </a:cubicBezTo>
                    <a:cubicBezTo>
                      <a:pt x="265" y="332"/>
                      <a:pt x="261" y="336"/>
                      <a:pt x="260" y="340"/>
                    </a:cubicBezTo>
                    <a:cubicBezTo>
                      <a:pt x="259" y="344"/>
                      <a:pt x="258" y="350"/>
                      <a:pt x="258" y="355"/>
                    </a:cubicBezTo>
                    <a:cubicBezTo>
                      <a:pt x="258" y="360"/>
                      <a:pt x="258" y="368"/>
                      <a:pt x="257" y="373"/>
                    </a:cubicBezTo>
                    <a:cubicBezTo>
                      <a:pt x="256" y="378"/>
                      <a:pt x="253" y="383"/>
                      <a:pt x="252" y="388"/>
                    </a:cubicBezTo>
                    <a:cubicBezTo>
                      <a:pt x="251" y="393"/>
                      <a:pt x="250" y="401"/>
                      <a:pt x="249" y="406"/>
                    </a:cubicBezTo>
                    <a:cubicBezTo>
                      <a:pt x="248" y="411"/>
                      <a:pt x="243" y="412"/>
                      <a:pt x="245" y="416"/>
                    </a:cubicBezTo>
                    <a:cubicBezTo>
                      <a:pt x="248" y="419"/>
                      <a:pt x="256" y="426"/>
                      <a:pt x="264" y="428"/>
                    </a:cubicBezTo>
                    <a:cubicBezTo>
                      <a:pt x="272" y="430"/>
                      <a:pt x="286" y="428"/>
                      <a:pt x="294" y="428"/>
                    </a:cubicBezTo>
                    <a:cubicBezTo>
                      <a:pt x="305" y="432"/>
                      <a:pt x="307" y="425"/>
                      <a:pt x="312" y="428"/>
                    </a:cubicBezTo>
                    <a:cubicBezTo>
                      <a:pt x="317" y="431"/>
                      <a:pt x="321" y="443"/>
                      <a:pt x="327" y="449"/>
                    </a:cubicBezTo>
                    <a:cubicBezTo>
                      <a:pt x="348" y="463"/>
                      <a:pt x="332" y="441"/>
                      <a:pt x="347" y="467"/>
                    </a:cubicBezTo>
                    <a:cubicBezTo>
                      <a:pt x="352" y="475"/>
                      <a:pt x="364" y="478"/>
                      <a:pt x="369" y="479"/>
                    </a:cubicBezTo>
                    <a:cubicBezTo>
                      <a:pt x="376" y="485"/>
                      <a:pt x="374" y="498"/>
                      <a:pt x="377" y="505"/>
                    </a:cubicBezTo>
                    <a:cubicBezTo>
                      <a:pt x="380" y="512"/>
                      <a:pt x="387" y="514"/>
                      <a:pt x="389" y="520"/>
                    </a:cubicBezTo>
                    <a:cubicBezTo>
                      <a:pt x="391" y="526"/>
                      <a:pt x="387" y="532"/>
                      <a:pt x="387" y="539"/>
                    </a:cubicBezTo>
                    <a:cubicBezTo>
                      <a:pt x="390" y="553"/>
                      <a:pt x="389" y="553"/>
                      <a:pt x="389" y="563"/>
                    </a:cubicBezTo>
                    <a:cubicBezTo>
                      <a:pt x="389" y="573"/>
                      <a:pt x="384" y="587"/>
                      <a:pt x="384" y="599"/>
                    </a:cubicBezTo>
                    <a:cubicBezTo>
                      <a:pt x="384" y="611"/>
                      <a:pt x="391" y="629"/>
                      <a:pt x="389" y="638"/>
                    </a:cubicBezTo>
                    <a:cubicBezTo>
                      <a:pt x="387" y="647"/>
                      <a:pt x="375" y="646"/>
                      <a:pt x="371" y="653"/>
                    </a:cubicBezTo>
                    <a:cubicBezTo>
                      <a:pt x="367" y="676"/>
                      <a:pt x="367" y="676"/>
                      <a:pt x="362" y="682"/>
                    </a:cubicBezTo>
                    <a:cubicBezTo>
                      <a:pt x="357" y="688"/>
                      <a:pt x="347" y="685"/>
                      <a:pt x="344" y="689"/>
                    </a:cubicBezTo>
                    <a:cubicBezTo>
                      <a:pt x="341" y="693"/>
                      <a:pt x="345" y="700"/>
                      <a:pt x="342" y="704"/>
                    </a:cubicBezTo>
                    <a:cubicBezTo>
                      <a:pt x="342" y="704"/>
                      <a:pt x="328" y="710"/>
                      <a:pt x="323" y="712"/>
                    </a:cubicBezTo>
                    <a:cubicBezTo>
                      <a:pt x="320" y="713"/>
                      <a:pt x="306" y="716"/>
                      <a:pt x="306" y="716"/>
                    </a:cubicBezTo>
                    <a:cubicBezTo>
                      <a:pt x="302" y="728"/>
                      <a:pt x="295" y="726"/>
                      <a:pt x="288" y="737"/>
                    </a:cubicBezTo>
                    <a:cubicBezTo>
                      <a:pt x="279" y="741"/>
                      <a:pt x="266" y="735"/>
                      <a:pt x="257" y="736"/>
                    </a:cubicBezTo>
                    <a:cubicBezTo>
                      <a:pt x="248" y="737"/>
                      <a:pt x="245" y="743"/>
                      <a:pt x="234" y="742"/>
                    </a:cubicBezTo>
                    <a:cubicBezTo>
                      <a:pt x="223" y="741"/>
                      <a:pt x="200" y="734"/>
                      <a:pt x="192" y="731"/>
                    </a:cubicBezTo>
                    <a:cubicBezTo>
                      <a:pt x="188" y="730"/>
                      <a:pt x="189" y="724"/>
                      <a:pt x="186" y="722"/>
                    </a:cubicBezTo>
                    <a:cubicBezTo>
                      <a:pt x="181" y="717"/>
                      <a:pt x="168" y="727"/>
                      <a:pt x="168" y="727"/>
                    </a:cubicBezTo>
                    <a:cubicBezTo>
                      <a:pt x="132" y="734"/>
                      <a:pt x="165" y="721"/>
                      <a:pt x="144" y="722"/>
                    </a:cubicBezTo>
                    <a:cubicBezTo>
                      <a:pt x="138" y="725"/>
                      <a:pt x="126" y="725"/>
                      <a:pt x="126" y="725"/>
                    </a:cubicBezTo>
                    <a:cubicBezTo>
                      <a:pt x="117" y="738"/>
                      <a:pt x="114" y="736"/>
                      <a:pt x="98" y="739"/>
                    </a:cubicBezTo>
                    <a:cubicBezTo>
                      <a:pt x="95" y="741"/>
                      <a:pt x="90" y="746"/>
                      <a:pt x="87" y="749"/>
                    </a:cubicBezTo>
                    <a:cubicBezTo>
                      <a:pt x="84" y="752"/>
                      <a:pt x="84" y="756"/>
                      <a:pt x="81" y="758"/>
                    </a:cubicBezTo>
                    <a:cubicBezTo>
                      <a:pt x="77" y="761"/>
                      <a:pt x="68" y="759"/>
                      <a:pt x="62" y="760"/>
                    </a:cubicBezTo>
                    <a:cubicBezTo>
                      <a:pt x="56" y="761"/>
                      <a:pt x="48" y="763"/>
                      <a:pt x="42" y="767"/>
                    </a:cubicBezTo>
                    <a:cubicBezTo>
                      <a:pt x="33" y="772"/>
                      <a:pt x="32" y="779"/>
                      <a:pt x="27" y="785"/>
                    </a:cubicBezTo>
                    <a:cubicBezTo>
                      <a:pt x="22" y="791"/>
                      <a:pt x="16" y="795"/>
                      <a:pt x="12" y="800"/>
                    </a:cubicBezTo>
                    <a:cubicBezTo>
                      <a:pt x="8" y="806"/>
                      <a:pt x="0" y="818"/>
                      <a:pt x="0" y="818"/>
                    </a:cubicBezTo>
                    <a:cubicBezTo>
                      <a:pt x="0" y="824"/>
                      <a:pt x="13" y="827"/>
                      <a:pt x="17" y="833"/>
                    </a:cubicBezTo>
                    <a:cubicBezTo>
                      <a:pt x="21" y="839"/>
                      <a:pt x="23" y="847"/>
                      <a:pt x="24" y="856"/>
                    </a:cubicBezTo>
                    <a:cubicBezTo>
                      <a:pt x="31" y="877"/>
                      <a:pt x="13" y="872"/>
                      <a:pt x="23" y="886"/>
                    </a:cubicBezTo>
                    <a:cubicBezTo>
                      <a:pt x="25" y="896"/>
                      <a:pt x="25" y="908"/>
                      <a:pt x="27" y="919"/>
                    </a:cubicBezTo>
                    <a:cubicBezTo>
                      <a:pt x="29" y="930"/>
                      <a:pt x="30" y="942"/>
                      <a:pt x="33" y="950"/>
                    </a:cubicBezTo>
                    <a:cubicBezTo>
                      <a:pt x="37" y="956"/>
                      <a:pt x="38" y="966"/>
                      <a:pt x="45" y="968"/>
                    </a:cubicBezTo>
                    <a:cubicBezTo>
                      <a:pt x="54" y="971"/>
                      <a:pt x="72" y="977"/>
                      <a:pt x="72" y="977"/>
                    </a:cubicBezTo>
                    <a:cubicBezTo>
                      <a:pt x="78" y="983"/>
                      <a:pt x="75" y="1001"/>
                      <a:pt x="80" y="1006"/>
                    </a:cubicBezTo>
                    <a:cubicBezTo>
                      <a:pt x="85" y="1011"/>
                      <a:pt x="94" y="1008"/>
                      <a:pt x="102" y="1010"/>
                    </a:cubicBezTo>
                    <a:cubicBezTo>
                      <a:pt x="110" y="1018"/>
                      <a:pt x="123" y="1014"/>
                      <a:pt x="129" y="1019"/>
                    </a:cubicBezTo>
                    <a:cubicBezTo>
                      <a:pt x="135" y="1024"/>
                      <a:pt x="133" y="1035"/>
                      <a:pt x="138" y="1040"/>
                    </a:cubicBezTo>
                    <a:cubicBezTo>
                      <a:pt x="146" y="1063"/>
                      <a:pt x="142" y="1032"/>
                      <a:pt x="158" y="1051"/>
                    </a:cubicBezTo>
                    <a:cubicBezTo>
                      <a:pt x="163" y="1056"/>
                      <a:pt x="165" y="1062"/>
                      <a:pt x="170" y="1066"/>
                    </a:cubicBezTo>
                    <a:cubicBezTo>
                      <a:pt x="175" y="1070"/>
                      <a:pt x="182" y="1072"/>
                      <a:pt x="186" y="1078"/>
                    </a:cubicBezTo>
                    <a:cubicBezTo>
                      <a:pt x="194" y="1089"/>
                      <a:pt x="184" y="1090"/>
                      <a:pt x="192" y="1102"/>
                    </a:cubicBezTo>
                    <a:cubicBezTo>
                      <a:pt x="194" y="1105"/>
                      <a:pt x="198" y="1099"/>
                      <a:pt x="200" y="1097"/>
                    </a:cubicBezTo>
                    <a:cubicBezTo>
                      <a:pt x="203" y="1093"/>
                      <a:pt x="213" y="1086"/>
                      <a:pt x="216" y="1085"/>
                    </a:cubicBezTo>
                    <a:cubicBezTo>
                      <a:pt x="223" y="1074"/>
                      <a:pt x="208" y="1068"/>
                      <a:pt x="219" y="1061"/>
                    </a:cubicBezTo>
                    <a:cubicBezTo>
                      <a:pt x="223" y="1054"/>
                      <a:pt x="221" y="1051"/>
                      <a:pt x="225" y="1045"/>
                    </a:cubicBezTo>
                    <a:cubicBezTo>
                      <a:pt x="229" y="1039"/>
                      <a:pt x="239" y="1033"/>
                      <a:pt x="245" y="1028"/>
                    </a:cubicBezTo>
                    <a:cubicBezTo>
                      <a:pt x="251" y="1023"/>
                      <a:pt x="256" y="1018"/>
                      <a:pt x="263" y="1015"/>
                    </a:cubicBezTo>
                    <a:cubicBezTo>
                      <a:pt x="270" y="1012"/>
                      <a:pt x="279" y="1013"/>
                      <a:pt x="285" y="1010"/>
                    </a:cubicBezTo>
                    <a:cubicBezTo>
                      <a:pt x="297" y="1001"/>
                      <a:pt x="293" y="998"/>
                      <a:pt x="299" y="995"/>
                    </a:cubicBezTo>
                    <a:cubicBezTo>
                      <a:pt x="305" y="992"/>
                      <a:pt x="315" y="992"/>
                      <a:pt x="324" y="991"/>
                    </a:cubicBezTo>
                    <a:cubicBezTo>
                      <a:pt x="332" y="987"/>
                      <a:pt x="341" y="991"/>
                      <a:pt x="351" y="991"/>
                    </a:cubicBezTo>
                    <a:cubicBezTo>
                      <a:pt x="361" y="991"/>
                      <a:pt x="375" y="991"/>
                      <a:pt x="386" y="992"/>
                    </a:cubicBezTo>
                    <a:cubicBezTo>
                      <a:pt x="397" y="993"/>
                      <a:pt x="411" y="999"/>
                      <a:pt x="420" y="995"/>
                    </a:cubicBezTo>
                    <a:cubicBezTo>
                      <a:pt x="439" y="991"/>
                      <a:pt x="431" y="975"/>
                      <a:pt x="440" y="971"/>
                    </a:cubicBezTo>
                    <a:cubicBezTo>
                      <a:pt x="449" y="967"/>
                      <a:pt x="464" y="978"/>
                      <a:pt x="474" y="971"/>
                    </a:cubicBezTo>
                    <a:cubicBezTo>
                      <a:pt x="487" y="958"/>
                      <a:pt x="498" y="946"/>
                      <a:pt x="501" y="929"/>
                    </a:cubicBezTo>
                    <a:cubicBezTo>
                      <a:pt x="504" y="919"/>
                      <a:pt x="492" y="920"/>
                      <a:pt x="489" y="910"/>
                    </a:cubicBezTo>
                    <a:cubicBezTo>
                      <a:pt x="486" y="900"/>
                      <a:pt x="483" y="875"/>
                      <a:pt x="485" y="866"/>
                    </a:cubicBezTo>
                    <a:cubicBezTo>
                      <a:pt x="485" y="853"/>
                      <a:pt x="495" y="860"/>
                      <a:pt x="501" y="857"/>
                    </a:cubicBezTo>
                    <a:cubicBezTo>
                      <a:pt x="507" y="854"/>
                      <a:pt x="513" y="849"/>
                      <a:pt x="521" y="847"/>
                    </a:cubicBezTo>
                    <a:cubicBezTo>
                      <a:pt x="529" y="845"/>
                      <a:pt x="540" y="841"/>
                      <a:pt x="552" y="842"/>
                    </a:cubicBezTo>
                    <a:cubicBezTo>
                      <a:pt x="564" y="843"/>
                      <a:pt x="584" y="847"/>
                      <a:pt x="593" y="850"/>
                    </a:cubicBezTo>
                    <a:cubicBezTo>
                      <a:pt x="616" y="848"/>
                      <a:pt x="601" y="860"/>
                      <a:pt x="605" y="863"/>
                    </a:cubicBezTo>
                    <a:cubicBezTo>
                      <a:pt x="609" y="866"/>
                      <a:pt x="616" y="868"/>
                      <a:pt x="620" y="868"/>
                    </a:cubicBezTo>
                    <a:cubicBezTo>
                      <a:pt x="624" y="868"/>
                      <a:pt x="624" y="865"/>
                      <a:pt x="632" y="865"/>
                    </a:cubicBezTo>
                    <a:cubicBezTo>
                      <a:pt x="640" y="865"/>
                      <a:pt x="658" y="868"/>
                      <a:pt x="669" y="869"/>
                    </a:cubicBezTo>
                    <a:cubicBezTo>
                      <a:pt x="676" y="867"/>
                      <a:pt x="689" y="862"/>
                      <a:pt x="696" y="869"/>
                    </a:cubicBezTo>
                    <a:cubicBezTo>
                      <a:pt x="710" y="883"/>
                      <a:pt x="693" y="889"/>
                      <a:pt x="711" y="890"/>
                    </a:cubicBezTo>
                    <a:cubicBezTo>
                      <a:pt x="719" y="893"/>
                      <a:pt x="734" y="892"/>
                      <a:pt x="744" y="892"/>
                    </a:cubicBezTo>
                    <a:cubicBezTo>
                      <a:pt x="754" y="892"/>
                      <a:pt x="763" y="887"/>
                      <a:pt x="770" y="887"/>
                    </a:cubicBezTo>
                    <a:cubicBezTo>
                      <a:pt x="777" y="887"/>
                      <a:pt x="781" y="889"/>
                      <a:pt x="789" y="893"/>
                    </a:cubicBezTo>
                    <a:cubicBezTo>
                      <a:pt x="802" y="897"/>
                      <a:pt x="804" y="907"/>
                      <a:pt x="816" y="914"/>
                    </a:cubicBezTo>
                    <a:cubicBezTo>
                      <a:pt x="825" y="919"/>
                      <a:pt x="852" y="920"/>
                      <a:pt x="855" y="920"/>
                    </a:cubicBezTo>
                    <a:cubicBezTo>
                      <a:pt x="865" y="924"/>
                      <a:pt x="862" y="934"/>
                      <a:pt x="869" y="940"/>
                    </a:cubicBezTo>
                    <a:cubicBezTo>
                      <a:pt x="876" y="946"/>
                      <a:pt x="887" y="953"/>
                      <a:pt x="897" y="955"/>
                    </a:cubicBezTo>
                    <a:cubicBezTo>
                      <a:pt x="907" y="957"/>
                      <a:pt x="920" y="951"/>
                      <a:pt x="927" y="953"/>
                    </a:cubicBezTo>
                    <a:cubicBezTo>
                      <a:pt x="942" y="960"/>
                      <a:pt x="934" y="965"/>
                      <a:pt x="939" y="968"/>
                    </a:cubicBezTo>
                    <a:cubicBezTo>
                      <a:pt x="944" y="971"/>
                      <a:pt x="952" y="971"/>
                      <a:pt x="956" y="970"/>
                    </a:cubicBezTo>
                    <a:cubicBezTo>
                      <a:pt x="960" y="969"/>
                      <a:pt x="957" y="960"/>
                      <a:pt x="963" y="959"/>
                    </a:cubicBezTo>
                    <a:cubicBezTo>
                      <a:pt x="974" y="957"/>
                      <a:pt x="993" y="962"/>
                      <a:pt x="993" y="962"/>
                    </a:cubicBezTo>
                    <a:cubicBezTo>
                      <a:pt x="1006" y="942"/>
                      <a:pt x="990" y="962"/>
                      <a:pt x="1026" y="950"/>
                    </a:cubicBezTo>
                    <a:cubicBezTo>
                      <a:pt x="1030" y="949"/>
                      <a:pt x="1032" y="944"/>
                      <a:pt x="1035" y="941"/>
                    </a:cubicBezTo>
                    <a:cubicBezTo>
                      <a:pt x="1046" y="932"/>
                      <a:pt x="1054" y="930"/>
                      <a:pt x="1068" y="928"/>
                    </a:cubicBezTo>
                    <a:cubicBezTo>
                      <a:pt x="1077" y="919"/>
                      <a:pt x="1080" y="912"/>
                      <a:pt x="1092" y="908"/>
                    </a:cubicBezTo>
                    <a:cubicBezTo>
                      <a:pt x="1103" y="910"/>
                      <a:pt x="1125" y="917"/>
                      <a:pt x="1125" y="917"/>
                    </a:cubicBezTo>
                    <a:cubicBezTo>
                      <a:pt x="1134" y="921"/>
                      <a:pt x="1141" y="929"/>
                      <a:pt x="1151" y="932"/>
                    </a:cubicBezTo>
                    <a:cubicBezTo>
                      <a:pt x="1161" y="935"/>
                      <a:pt x="1177" y="929"/>
                      <a:pt x="1185" y="932"/>
                    </a:cubicBezTo>
                    <a:cubicBezTo>
                      <a:pt x="1197" y="939"/>
                      <a:pt x="1197" y="948"/>
                      <a:pt x="1202" y="953"/>
                    </a:cubicBezTo>
                    <a:cubicBezTo>
                      <a:pt x="1207" y="958"/>
                      <a:pt x="1213" y="954"/>
                      <a:pt x="1218" y="962"/>
                    </a:cubicBezTo>
                    <a:cubicBezTo>
                      <a:pt x="1225" y="974"/>
                      <a:pt x="1230" y="992"/>
                      <a:pt x="1232" y="1004"/>
                    </a:cubicBezTo>
                    <a:cubicBezTo>
                      <a:pt x="1234" y="1016"/>
                      <a:pt x="1228" y="1026"/>
                      <a:pt x="1230" y="1033"/>
                    </a:cubicBezTo>
                    <a:cubicBezTo>
                      <a:pt x="1232" y="1040"/>
                      <a:pt x="1241" y="1041"/>
                      <a:pt x="1245" y="1048"/>
                    </a:cubicBezTo>
                    <a:cubicBezTo>
                      <a:pt x="1249" y="1055"/>
                      <a:pt x="1250" y="1066"/>
                      <a:pt x="1254" y="1073"/>
                    </a:cubicBezTo>
                    <a:cubicBezTo>
                      <a:pt x="1262" y="1094"/>
                      <a:pt x="1263" y="1083"/>
                      <a:pt x="1269" y="1088"/>
                    </a:cubicBezTo>
                    <a:cubicBezTo>
                      <a:pt x="1275" y="1093"/>
                      <a:pt x="1285" y="1097"/>
                      <a:pt x="1290" y="1106"/>
                    </a:cubicBezTo>
                    <a:cubicBezTo>
                      <a:pt x="1294" y="1117"/>
                      <a:pt x="1292" y="1138"/>
                      <a:pt x="1302" y="1144"/>
                    </a:cubicBezTo>
                    <a:cubicBezTo>
                      <a:pt x="1305" y="1146"/>
                      <a:pt x="1316" y="1146"/>
                      <a:pt x="1319" y="1148"/>
                    </a:cubicBezTo>
                    <a:cubicBezTo>
                      <a:pt x="1322" y="1149"/>
                      <a:pt x="1317" y="1161"/>
                      <a:pt x="1320" y="1163"/>
                    </a:cubicBezTo>
                    <a:cubicBezTo>
                      <a:pt x="1326" y="1167"/>
                      <a:pt x="1341" y="1172"/>
                      <a:pt x="1341" y="1172"/>
                    </a:cubicBezTo>
                    <a:cubicBezTo>
                      <a:pt x="1345" y="1175"/>
                      <a:pt x="1341" y="1184"/>
                      <a:pt x="1344" y="1187"/>
                    </a:cubicBezTo>
                    <a:cubicBezTo>
                      <a:pt x="1347" y="1190"/>
                      <a:pt x="1354" y="1194"/>
                      <a:pt x="1359" y="1190"/>
                    </a:cubicBezTo>
                    <a:cubicBezTo>
                      <a:pt x="1373" y="1169"/>
                      <a:pt x="1369" y="1179"/>
                      <a:pt x="1374" y="1163"/>
                    </a:cubicBezTo>
                    <a:cubicBezTo>
                      <a:pt x="1377" y="1145"/>
                      <a:pt x="1375" y="1136"/>
                      <a:pt x="1392" y="1130"/>
                    </a:cubicBezTo>
                    <a:cubicBezTo>
                      <a:pt x="1396" y="1120"/>
                      <a:pt x="1409" y="1120"/>
                      <a:pt x="1412" y="1112"/>
                    </a:cubicBezTo>
                    <a:cubicBezTo>
                      <a:pt x="1415" y="1104"/>
                      <a:pt x="1408" y="1087"/>
                      <a:pt x="1410" y="1081"/>
                    </a:cubicBezTo>
                    <a:cubicBezTo>
                      <a:pt x="1411" y="1074"/>
                      <a:pt x="1418" y="1079"/>
                      <a:pt x="1422" y="1075"/>
                    </a:cubicBezTo>
                    <a:cubicBezTo>
                      <a:pt x="1426" y="1071"/>
                      <a:pt x="1426" y="1065"/>
                      <a:pt x="1434" y="1058"/>
                    </a:cubicBezTo>
                    <a:cubicBezTo>
                      <a:pt x="1452" y="1031"/>
                      <a:pt x="1421" y="1038"/>
                      <a:pt x="1470" y="1031"/>
                    </a:cubicBezTo>
                    <a:cubicBezTo>
                      <a:pt x="1477" y="1023"/>
                      <a:pt x="1486" y="1019"/>
                      <a:pt x="1488" y="1012"/>
                    </a:cubicBezTo>
                    <a:cubicBezTo>
                      <a:pt x="1490" y="1005"/>
                      <a:pt x="1483" y="991"/>
                      <a:pt x="1485" y="986"/>
                    </a:cubicBezTo>
                    <a:cubicBezTo>
                      <a:pt x="1490" y="982"/>
                      <a:pt x="1497" y="982"/>
                      <a:pt x="1503" y="980"/>
                    </a:cubicBezTo>
                    <a:cubicBezTo>
                      <a:pt x="1510" y="978"/>
                      <a:pt x="1521" y="968"/>
                      <a:pt x="1521" y="968"/>
                    </a:cubicBezTo>
                    <a:cubicBezTo>
                      <a:pt x="1525" y="962"/>
                      <a:pt x="1532" y="952"/>
                      <a:pt x="1538" y="947"/>
                    </a:cubicBezTo>
                    <a:cubicBezTo>
                      <a:pt x="1544" y="942"/>
                      <a:pt x="1551" y="940"/>
                      <a:pt x="1557" y="937"/>
                    </a:cubicBezTo>
                    <a:cubicBezTo>
                      <a:pt x="1561" y="931"/>
                      <a:pt x="1569" y="930"/>
                      <a:pt x="1575" y="926"/>
                    </a:cubicBezTo>
                    <a:cubicBezTo>
                      <a:pt x="1579" y="922"/>
                      <a:pt x="1583" y="911"/>
                      <a:pt x="1590" y="908"/>
                    </a:cubicBezTo>
                    <a:cubicBezTo>
                      <a:pt x="1597" y="905"/>
                      <a:pt x="1609" y="913"/>
                      <a:pt x="1617" y="910"/>
                    </a:cubicBezTo>
                    <a:cubicBezTo>
                      <a:pt x="1630" y="906"/>
                      <a:pt x="1624" y="898"/>
                      <a:pt x="1637" y="892"/>
                    </a:cubicBezTo>
                    <a:cubicBezTo>
                      <a:pt x="1644" y="888"/>
                      <a:pt x="1654" y="886"/>
                      <a:pt x="1664" y="886"/>
                    </a:cubicBezTo>
                    <a:cubicBezTo>
                      <a:pt x="1674" y="886"/>
                      <a:pt x="1685" y="890"/>
                      <a:pt x="1695" y="890"/>
                    </a:cubicBezTo>
                    <a:cubicBezTo>
                      <a:pt x="1709" y="887"/>
                      <a:pt x="1717" y="889"/>
                      <a:pt x="1727" y="886"/>
                    </a:cubicBezTo>
                    <a:cubicBezTo>
                      <a:pt x="1737" y="883"/>
                      <a:pt x="1751" y="875"/>
                      <a:pt x="1757" y="869"/>
                    </a:cubicBezTo>
                    <a:cubicBezTo>
                      <a:pt x="1767" y="862"/>
                      <a:pt x="1764" y="853"/>
                      <a:pt x="1761" y="847"/>
                    </a:cubicBezTo>
                    <a:cubicBezTo>
                      <a:pt x="1758" y="841"/>
                      <a:pt x="1746" y="835"/>
                      <a:pt x="1740" y="830"/>
                    </a:cubicBezTo>
                    <a:cubicBezTo>
                      <a:pt x="1735" y="819"/>
                      <a:pt x="1728" y="824"/>
                      <a:pt x="1724" y="817"/>
                    </a:cubicBezTo>
                    <a:cubicBezTo>
                      <a:pt x="1720" y="810"/>
                      <a:pt x="1717" y="795"/>
                      <a:pt x="1713" y="788"/>
                    </a:cubicBezTo>
                    <a:cubicBezTo>
                      <a:pt x="1707" y="777"/>
                      <a:pt x="1703" y="782"/>
                      <a:pt x="1701" y="775"/>
                    </a:cubicBezTo>
                    <a:cubicBezTo>
                      <a:pt x="1699" y="768"/>
                      <a:pt x="1701" y="749"/>
                      <a:pt x="1698" y="743"/>
                    </a:cubicBezTo>
                    <a:cubicBezTo>
                      <a:pt x="1694" y="734"/>
                      <a:pt x="1686" y="743"/>
                      <a:pt x="1683" y="739"/>
                    </a:cubicBezTo>
                    <a:cubicBezTo>
                      <a:pt x="1680" y="735"/>
                      <a:pt x="1679" y="725"/>
                      <a:pt x="1677" y="716"/>
                    </a:cubicBezTo>
                    <a:cubicBezTo>
                      <a:pt x="1674" y="706"/>
                      <a:pt x="1671" y="696"/>
                      <a:pt x="1671" y="685"/>
                    </a:cubicBezTo>
                    <a:cubicBezTo>
                      <a:pt x="1671" y="674"/>
                      <a:pt x="1677" y="657"/>
                      <a:pt x="1680" y="650"/>
                    </a:cubicBezTo>
                    <a:cubicBezTo>
                      <a:pt x="1681" y="646"/>
                      <a:pt x="1687" y="647"/>
                      <a:pt x="1689" y="644"/>
                    </a:cubicBezTo>
                    <a:cubicBezTo>
                      <a:pt x="1694" y="639"/>
                      <a:pt x="1701" y="626"/>
                      <a:pt x="1701" y="626"/>
                    </a:cubicBezTo>
                    <a:cubicBezTo>
                      <a:pt x="1697" y="611"/>
                      <a:pt x="1697" y="608"/>
                      <a:pt x="1710" y="599"/>
                    </a:cubicBezTo>
                    <a:cubicBezTo>
                      <a:pt x="1712" y="596"/>
                      <a:pt x="1720" y="586"/>
                      <a:pt x="1719" y="581"/>
                    </a:cubicBezTo>
                    <a:cubicBezTo>
                      <a:pt x="1719" y="581"/>
                      <a:pt x="1676" y="531"/>
                      <a:pt x="1671" y="530"/>
                    </a:cubicBezTo>
                    <a:cubicBezTo>
                      <a:pt x="1657" y="527"/>
                      <a:pt x="1643" y="528"/>
                      <a:pt x="1629" y="527"/>
                    </a:cubicBezTo>
                    <a:cubicBezTo>
                      <a:pt x="1597" y="522"/>
                      <a:pt x="1611" y="517"/>
                      <a:pt x="1590" y="503"/>
                    </a:cubicBezTo>
                    <a:cubicBezTo>
                      <a:pt x="1583" y="496"/>
                      <a:pt x="1592" y="487"/>
                      <a:pt x="1590" y="481"/>
                    </a:cubicBezTo>
                    <a:cubicBezTo>
                      <a:pt x="1588" y="475"/>
                      <a:pt x="1578" y="472"/>
                      <a:pt x="1575" y="467"/>
                    </a:cubicBezTo>
                    <a:cubicBezTo>
                      <a:pt x="1572" y="458"/>
                      <a:pt x="1570" y="459"/>
                      <a:pt x="1569" y="451"/>
                    </a:cubicBezTo>
                    <a:cubicBezTo>
                      <a:pt x="1568" y="443"/>
                      <a:pt x="1571" y="425"/>
                      <a:pt x="1568" y="421"/>
                    </a:cubicBezTo>
                    <a:cubicBezTo>
                      <a:pt x="1565" y="417"/>
                      <a:pt x="1557" y="424"/>
                      <a:pt x="1548" y="424"/>
                    </a:cubicBezTo>
                    <a:cubicBezTo>
                      <a:pt x="1539" y="424"/>
                      <a:pt x="1525" y="424"/>
                      <a:pt x="1515" y="424"/>
                    </a:cubicBezTo>
                    <a:cubicBezTo>
                      <a:pt x="1505" y="424"/>
                      <a:pt x="1503" y="422"/>
                      <a:pt x="1488" y="422"/>
                    </a:cubicBezTo>
                    <a:cubicBezTo>
                      <a:pt x="1473" y="422"/>
                      <a:pt x="1434" y="425"/>
                      <a:pt x="1422" y="425"/>
                    </a:cubicBezTo>
                    <a:cubicBezTo>
                      <a:pt x="1395" y="417"/>
                      <a:pt x="1419" y="421"/>
                      <a:pt x="1418" y="419"/>
                    </a:cubicBezTo>
                    <a:cubicBezTo>
                      <a:pt x="1417" y="417"/>
                      <a:pt x="1416" y="418"/>
                      <a:pt x="1416" y="415"/>
                    </a:cubicBezTo>
                    <a:cubicBezTo>
                      <a:pt x="1416" y="412"/>
                      <a:pt x="1422" y="399"/>
                      <a:pt x="1416" y="398"/>
                    </a:cubicBezTo>
                    <a:cubicBezTo>
                      <a:pt x="1410" y="397"/>
                      <a:pt x="1392" y="406"/>
                      <a:pt x="1380" y="406"/>
                    </a:cubicBezTo>
                    <a:cubicBezTo>
                      <a:pt x="1368" y="406"/>
                      <a:pt x="1349" y="403"/>
                      <a:pt x="1341" y="398"/>
                    </a:cubicBezTo>
                    <a:cubicBezTo>
                      <a:pt x="1324" y="391"/>
                      <a:pt x="1336" y="378"/>
                      <a:pt x="1329" y="374"/>
                    </a:cubicBezTo>
                    <a:cubicBezTo>
                      <a:pt x="1322" y="370"/>
                      <a:pt x="1305" y="375"/>
                      <a:pt x="1296" y="371"/>
                    </a:cubicBezTo>
                    <a:cubicBezTo>
                      <a:pt x="1287" y="365"/>
                      <a:pt x="1283" y="355"/>
                      <a:pt x="1272" y="350"/>
                    </a:cubicBezTo>
                    <a:cubicBezTo>
                      <a:pt x="1240" y="336"/>
                      <a:pt x="1265" y="352"/>
                      <a:pt x="1245" y="338"/>
                    </a:cubicBezTo>
                    <a:cubicBezTo>
                      <a:pt x="1235" y="329"/>
                      <a:pt x="1231" y="300"/>
                      <a:pt x="1224" y="290"/>
                    </a:cubicBezTo>
                    <a:cubicBezTo>
                      <a:pt x="1217" y="280"/>
                      <a:pt x="1207" y="283"/>
                      <a:pt x="1200" y="277"/>
                    </a:cubicBezTo>
                    <a:cubicBezTo>
                      <a:pt x="1193" y="271"/>
                      <a:pt x="1192" y="260"/>
                      <a:pt x="1184" y="254"/>
                    </a:cubicBezTo>
                    <a:cubicBezTo>
                      <a:pt x="1176" y="248"/>
                      <a:pt x="1159" y="245"/>
                      <a:pt x="1152" y="242"/>
                    </a:cubicBezTo>
                    <a:cubicBezTo>
                      <a:pt x="1149" y="240"/>
                      <a:pt x="1147" y="236"/>
                      <a:pt x="1143" y="236"/>
                    </a:cubicBezTo>
                    <a:cubicBezTo>
                      <a:pt x="1137" y="236"/>
                      <a:pt x="1130" y="231"/>
                      <a:pt x="1124" y="232"/>
                    </a:cubicBezTo>
                    <a:cubicBezTo>
                      <a:pt x="1109" y="250"/>
                      <a:pt x="1103" y="244"/>
                      <a:pt x="1092" y="245"/>
                    </a:cubicBezTo>
                    <a:cubicBezTo>
                      <a:pt x="1090" y="253"/>
                      <a:pt x="1093" y="264"/>
                      <a:pt x="1086" y="269"/>
                    </a:cubicBezTo>
                    <a:cubicBezTo>
                      <a:pt x="1081" y="273"/>
                      <a:pt x="1068" y="275"/>
                      <a:pt x="1068" y="275"/>
                    </a:cubicBezTo>
                    <a:cubicBezTo>
                      <a:pt x="1019" y="271"/>
                      <a:pt x="1043" y="274"/>
                      <a:pt x="1017" y="257"/>
                    </a:cubicBezTo>
                    <a:cubicBezTo>
                      <a:pt x="1007" y="264"/>
                      <a:pt x="997" y="259"/>
                      <a:pt x="986" y="263"/>
                    </a:cubicBezTo>
                    <a:cubicBezTo>
                      <a:pt x="965" y="249"/>
                      <a:pt x="973" y="253"/>
                      <a:pt x="957" y="248"/>
                    </a:cubicBezTo>
                    <a:cubicBezTo>
                      <a:pt x="939" y="249"/>
                      <a:pt x="924" y="255"/>
                      <a:pt x="906" y="257"/>
                    </a:cubicBezTo>
                    <a:cubicBezTo>
                      <a:pt x="900" y="258"/>
                      <a:pt x="888" y="263"/>
                      <a:pt x="888" y="263"/>
                    </a:cubicBezTo>
                    <a:cubicBezTo>
                      <a:pt x="869" y="258"/>
                      <a:pt x="857" y="235"/>
                      <a:pt x="843" y="233"/>
                    </a:cubicBezTo>
                    <a:cubicBezTo>
                      <a:pt x="834" y="232"/>
                      <a:pt x="825" y="231"/>
                      <a:pt x="816" y="230"/>
                    </a:cubicBezTo>
                    <a:cubicBezTo>
                      <a:pt x="806" y="216"/>
                      <a:pt x="811" y="224"/>
                      <a:pt x="804" y="203"/>
                    </a:cubicBezTo>
                    <a:cubicBezTo>
                      <a:pt x="801" y="194"/>
                      <a:pt x="777" y="191"/>
                      <a:pt x="777" y="191"/>
                    </a:cubicBezTo>
                    <a:cubicBezTo>
                      <a:pt x="768" y="182"/>
                      <a:pt x="753" y="191"/>
                      <a:pt x="743" y="184"/>
                    </a:cubicBezTo>
                    <a:cubicBezTo>
                      <a:pt x="733" y="170"/>
                      <a:pt x="750" y="156"/>
                      <a:pt x="729" y="149"/>
                    </a:cubicBezTo>
                    <a:cubicBezTo>
                      <a:pt x="723" y="147"/>
                      <a:pt x="708" y="152"/>
                      <a:pt x="708" y="152"/>
                    </a:cubicBezTo>
                    <a:cubicBezTo>
                      <a:pt x="701" y="148"/>
                      <a:pt x="692" y="125"/>
                      <a:pt x="684" y="122"/>
                    </a:cubicBezTo>
                    <a:cubicBezTo>
                      <a:pt x="676" y="119"/>
                      <a:pt x="669" y="134"/>
                      <a:pt x="660" y="131"/>
                    </a:cubicBezTo>
                    <a:cubicBezTo>
                      <a:pt x="646" y="126"/>
                      <a:pt x="642" y="112"/>
                      <a:pt x="630" y="104"/>
                    </a:cubicBezTo>
                    <a:cubicBezTo>
                      <a:pt x="621" y="91"/>
                      <a:pt x="623" y="77"/>
                      <a:pt x="606" y="71"/>
                    </a:cubicBezTo>
                    <a:cubicBezTo>
                      <a:pt x="593" y="51"/>
                      <a:pt x="609" y="11"/>
                      <a:pt x="575" y="11"/>
                    </a:cubicBezTo>
                    <a:close/>
                  </a:path>
                </a:pathLst>
              </a:custGeom>
              <a:solidFill>
                <a:srgbClr val="FFCC99"/>
              </a:solidFill>
              <a:ln w="12700" cap="flat" cmpd="sng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24" name="Rectangle 40"/>
              <p:cNvSpPr>
                <a:spLocks noChangeArrowheads="1"/>
              </p:cNvSpPr>
              <p:nvPr/>
            </p:nvSpPr>
            <p:spPr bwMode="auto">
              <a:xfrm>
                <a:off x="4201" y="2035"/>
                <a:ext cx="27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en-US" altLang="zh-CN" sz="2000" i="1"/>
                  <a:t>z</a:t>
                </a:r>
                <a:r>
                  <a:rPr kumimoji="1" lang="en-US" altLang="zh-CN" sz="2000" baseline="-25000"/>
                  <a:t>0</a:t>
                </a:r>
              </a:p>
            </p:txBody>
          </p:sp>
          <p:sp>
            <p:nvSpPr>
              <p:cNvPr id="16426" name="Rectangle 42"/>
              <p:cNvSpPr>
                <a:spLocks noChangeArrowheads="1"/>
              </p:cNvSpPr>
              <p:nvPr/>
            </p:nvSpPr>
            <p:spPr bwMode="auto">
              <a:xfrm>
                <a:off x="4926" y="2184"/>
                <a:ext cx="29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en-US" altLang="zh-CN" sz="2000" i="1"/>
                  <a:t>D</a:t>
                </a:r>
                <a:endParaRPr kumimoji="1" lang="en-US" altLang="zh-CN" sz="2000" baseline="-25000"/>
              </a:p>
            </p:txBody>
          </p:sp>
          <p:sp>
            <p:nvSpPr>
              <p:cNvPr id="16427" name="Rectangle 43"/>
              <p:cNvSpPr>
                <a:spLocks noChangeArrowheads="1"/>
              </p:cNvSpPr>
              <p:nvPr/>
            </p:nvSpPr>
            <p:spPr bwMode="auto">
              <a:xfrm>
                <a:off x="3756" y="2010"/>
                <a:ext cx="2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en-US" altLang="zh-CN" sz="2000" i="1"/>
                  <a:t>C</a:t>
                </a:r>
                <a:endParaRPr kumimoji="1" lang="en-US" altLang="zh-CN" sz="2000" baseline="-25000"/>
              </a:p>
            </p:txBody>
          </p:sp>
        </p:grpSp>
        <p:sp>
          <p:nvSpPr>
            <p:cNvPr id="16444" name="Oval 60"/>
            <p:cNvSpPr>
              <a:spLocks noChangeArrowheads="1"/>
            </p:cNvSpPr>
            <p:nvPr/>
          </p:nvSpPr>
          <p:spPr bwMode="auto">
            <a:xfrm>
              <a:off x="4280" y="2084"/>
              <a:ext cx="34" cy="3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36575" y="528638"/>
            <a:ext cx="4222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一、泰勒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(</a:t>
            </a:r>
            <a:r>
              <a:rPr kumimoji="1" lang="en-US" altLang="zh-CN" sz="2800">
                <a:solidFill>
                  <a:srgbClr val="000099"/>
                </a:solidFill>
              </a:rPr>
              <a:t>Taylor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)</a:t>
            </a:r>
            <a:r>
              <a:rPr kumimoji="1" lang="zh-CN" altLang="en-US" sz="2800">
                <a:solidFill>
                  <a:srgbClr val="000099"/>
                </a:solidFill>
              </a:rPr>
              <a:t>定理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graphicFrame>
        <p:nvGraphicFramePr>
          <p:cNvPr id="16389" name="Object 5"/>
          <p:cNvGraphicFramePr>
            <a:graphicFrameLocks/>
          </p:cNvGraphicFramePr>
          <p:nvPr/>
        </p:nvGraphicFramePr>
        <p:xfrm>
          <a:off x="2393950" y="2486025"/>
          <a:ext cx="2828925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3" name="公式" r:id="rId4" imgW="2831760" imgH="876240" progId="Equation.3">
                  <p:embed/>
                </p:oleObj>
              </mc:Choice>
              <mc:Fallback>
                <p:oleObj name="公式" r:id="rId4" imgW="2831760" imgH="876240" progId="Equation.3">
                  <p:embed/>
                  <p:pic>
                    <p:nvPicPr>
                      <p:cNvPr id="0" name="Object 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3950" y="2486025"/>
                        <a:ext cx="2828925" cy="874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438" name="Group 54"/>
          <p:cNvGrpSpPr>
            <a:grpSpLocks/>
          </p:cNvGrpSpPr>
          <p:nvPr/>
        </p:nvGrpSpPr>
        <p:grpSpPr bwMode="auto">
          <a:xfrm>
            <a:off x="3657600" y="1770063"/>
            <a:ext cx="3729038" cy="457200"/>
            <a:chOff x="2304" y="1115"/>
            <a:chExt cx="2349" cy="288"/>
          </a:xfrm>
        </p:grpSpPr>
        <p:sp>
          <p:nvSpPr>
            <p:cNvPr id="16393" name="Rectangle 9"/>
            <p:cNvSpPr>
              <a:spLocks noChangeArrowheads="1"/>
            </p:cNvSpPr>
            <p:nvPr/>
          </p:nvSpPr>
          <p:spPr bwMode="auto">
            <a:xfrm>
              <a:off x="2304" y="1115"/>
              <a:ext cx="23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则当                      时，有</a:t>
              </a:r>
            </a:p>
          </p:txBody>
        </p:sp>
        <p:graphicFrame>
          <p:nvGraphicFramePr>
            <p:cNvPr id="16409" name="Object 25"/>
            <p:cNvGraphicFramePr>
              <a:graphicFrameLocks/>
            </p:cNvGraphicFramePr>
            <p:nvPr/>
          </p:nvGraphicFramePr>
          <p:xfrm>
            <a:off x="2781" y="1145"/>
            <a:ext cx="1011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74" name="公式" r:id="rId6" imgW="1409400" imgH="380880" progId="Equation.3">
                    <p:embed/>
                  </p:oleObj>
                </mc:Choice>
                <mc:Fallback>
                  <p:oleObj name="公式" r:id="rId6" imgW="1409400" imgH="380880" progId="Equation.3">
                    <p:embed/>
                    <p:pic>
                      <p:nvPicPr>
                        <p:cNvPr id="0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1" y="1145"/>
                          <a:ext cx="1011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37" name="Group 53"/>
          <p:cNvGrpSpPr>
            <a:grpSpLocks/>
          </p:cNvGrpSpPr>
          <p:nvPr/>
        </p:nvGrpSpPr>
        <p:grpSpPr bwMode="auto">
          <a:xfrm>
            <a:off x="536575" y="1169988"/>
            <a:ext cx="8008938" cy="485775"/>
            <a:chOff x="338" y="737"/>
            <a:chExt cx="5045" cy="306"/>
          </a:xfrm>
        </p:grpSpPr>
        <p:sp>
          <p:nvSpPr>
            <p:cNvPr id="16390" name="Rectangle 6"/>
            <p:cNvSpPr>
              <a:spLocks noChangeArrowheads="1"/>
            </p:cNvSpPr>
            <p:nvPr/>
          </p:nvSpPr>
          <p:spPr bwMode="auto">
            <a:xfrm>
              <a:off x="338" y="737"/>
              <a:ext cx="7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定理</a:t>
              </a:r>
            </a:p>
          </p:txBody>
        </p:sp>
        <p:sp>
          <p:nvSpPr>
            <p:cNvPr id="16391" name="Rectangle 7"/>
            <p:cNvSpPr>
              <a:spLocks noChangeArrowheads="1"/>
            </p:cNvSpPr>
            <p:nvPr/>
          </p:nvSpPr>
          <p:spPr bwMode="auto">
            <a:xfrm>
              <a:off x="854" y="754"/>
              <a:ext cx="30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设函数         在区域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D</a:t>
              </a:r>
              <a:r>
                <a:rPr kumimoji="1" lang="en-US" altLang="zh-CN" i="1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内解析，</a:t>
              </a:r>
              <a:endParaRPr kumimoji="1" lang="en-US" altLang="zh-CN" i="1">
                <a:solidFill>
                  <a:schemeClr val="tx1"/>
                </a:solidFill>
              </a:endParaRPr>
            </a:p>
          </p:txBody>
        </p:sp>
        <p:graphicFrame>
          <p:nvGraphicFramePr>
            <p:cNvPr id="16403" name="Object 19"/>
            <p:cNvGraphicFramePr>
              <a:graphicFrameLocks/>
            </p:cNvGraphicFramePr>
            <p:nvPr/>
          </p:nvGraphicFramePr>
          <p:xfrm>
            <a:off x="1507" y="803"/>
            <a:ext cx="400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75" name="公式" r:id="rId8" imgW="634680" imgH="342720" progId="Equation.3">
                    <p:embed/>
                  </p:oleObj>
                </mc:Choice>
                <mc:Fallback>
                  <p:oleObj name="公式" r:id="rId8" imgW="634680" imgH="342720" progId="Equation.3">
                    <p:embed/>
                    <p:pic>
                      <p:nvPicPr>
                        <p:cNvPr id="0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7" y="803"/>
                          <a:ext cx="400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06" name="Rectangle 22"/>
            <p:cNvSpPr>
              <a:spLocks noChangeArrowheads="1"/>
            </p:cNvSpPr>
            <p:nvPr/>
          </p:nvSpPr>
          <p:spPr bwMode="auto">
            <a:xfrm>
              <a:off x="3419" y="755"/>
              <a:ext cx="16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i="1">
                  <a:solidFill>
                    <a:schemeClr val="tx1"/>
                  </a:solidFill>
                </a:rPr>
                <a:t>C</a:t>
              </a:r>
              <a:r>
                <a:rPr kumimoji="1" lang="en-US" altLang="zh-CN" i="1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为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D</a:t>
              </a:r>
              <a:r>
                <a:rPr kumimoji="1" lang="en-US" altLang="zh-CN" i="1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的边界，</a:t>
              </a:r>
            </a:p>
          </p:txBody>
        </p:sp>
        <p:graphicFrame>
          <p:nvGraphicFramePr>
            <p:cNvPr id="16410" name="Object 26"/>
            <p:cNvGraphicFramePr>
              <a:graphicFrameLocks/>
            </p:cNvGraphicFramePr>
            <p:nvPr/>
          </p:nvGraphicFramePr>
          <p:xfrm>
            <a:off x="4776" y="779"/>
            <a:ext cx="607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76" name="公式" r:id="rId10" imgW="965160" imgH="380880" progId="Equation.3">
                    <p:embed/>
                  </p:oleObj>
                </mc:Choice>
                <mc:Fallback>
                  <p:oleObj name="公式" r:id="rId10" imgW="965160" imgH="380880" progId="Equation.3">
                    <p:embed/>
                    <p:pic>
                      <p:nvPicPr>
                        <p:cNvPr id="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76" y="779"/>
                          <a:ext cx="607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6411" name="Object 27"/>
          <p:cNvGraphicFramePr>
            <a:graphicFrameLocks/>
          </p:cNvGraphicFramePr>
          <p:nvPr/>
        </p:nvGraphicFramePr>
        <p:xfrm>
          <a:off x="1492250" y="1811338"/>
          <a:ext cx="210820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7" name="公式" r:id="rId12" imgW="2108160" imgH="545760" progId="Equation.3">
                  <p:embed/>
                </p:oleObj>
              </mc:Choice>
              <mc:Fallback>
                <p:oleObj name="公式" r:id="rId12" imgW="2108160" imgH="545760" progId="Equation.3">
                  <p:embed/>
                  <p:pic>
                    <p:nvPicPr>
                      <p:cNvPr id="0" name="Object 2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2250" y="1811338"/>
                        <a:ext cx="2108200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439" name="Group 55"/>
          <p:cNvGrpSpPr>
            <a:grpSpLocks/>
          </p:cNvGrpSpPr>
          <p:nvPr/>
        </p:nvGrpSpPr>
        <p:grpSpPr bwMode="auto">
          <a:xfrm>
            <a:off x="1355725" y="3598863"/>
            <a:ext cx="3228975" cy="787400"/>
            <a:chOff x="854" y="2267"/>
            <a:chExt cx="2034" cy="496"/>
          </a:xfrm>
        </p:grpSpPr>
        <p:graphicFrame>
          <p:nvGraphicFramePr>
            <p:cNvPr id="16394" name="Object 10"/>
            <p:cNvGraphicFramePr>
              <a:graphicFrameLocks/>
            </p:cNvGraphicFramePr>
            <p:nvPr/>
          </p:nvGraphicFramePr>
          <p:xfrm>
            <a:off x="1489" y="2267"/>
            <a:ext cx="1399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78" name="公式" r:id="rId14" imgW="2222280" imgH="787320" progId="Equation.3">
                    <p:embed/>
                  </p:oleObj>
                </mc:Choice>
                <mc:Fallback>
                  <p:oleObj name="公式" r:id="rId14" imgW="2222280" imgH="787320" progId="Equation.3">
                    <p:embed/>
                    <p:pic>
                      <p:nvPicPr>
                        <p:cNvPr id="0" name="Object 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9" y="2267"/>
                          <a:ext cx="1399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12" name="Rectangle 28"/>
            <p:cNvSpPr>
              <a:spLocks noChangeArrowheads="1"/>
            </p:cNvSpPr>
            <p:nvPr/>
          </p:nvSpPr>
          <p:spPr bwMode="auto">
            <a:xfrm>
              <a:off x="854" y="2358"/>
              <a:ext cx="8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其中，</a:t>
              </a:r>
            </a:p>
          </p:txBody>
        </p:sp>
      </p:grpSp>
      <p:sp>
        <p:nvSpPr>
          <p:cNvPr id="16418" name="Rectangle 34"/>
          <p:cNvSpPr>
            <a:spLocks noChangeArrowheads="1"/>
          </p:cNvSpPr>
          <p:nvPr/>
        </p:nvSpPr>
        <p:spPr bwMode="auto">
          <a:xfrm>
            <a:off x="534988" y="5578475"/>
            <a:ext cx="1884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证明  </a:t>
            </a:r>
            <a:r>
              <a:rPr kumimoji="1" lang="en-US" altLang="zh-CN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kumimoji="1" lang="zh-CN" altLang="en-US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略</a:t>
            </a:r>
            <a:r>
              <a:rPr kumimoji="1" lang="en-US" altLang="zh-CN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)</a:t>
            </a:r>
            <a:r>
              <a:rPr kumimoji="1" lang="en-US" altLang="zh-CN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   </a:t>
            </a:r>
          </a:p>
        </p:txBody>
      </p:sp>
      <p:grpSp>
        <p:nvGrpSpPr>
          <p:cNvPr id="16442" name="Group 58"/>
          <p:cNvGrpSpPr>
            <a:grpSpLocks/>
          </p:cNvGrpSpPr>
          <p:nvPr/>
        </p:nvGrpSpPr>
        <p:grpSpPr bwMode="auto">
          <a:xfrm>
            <a:off x="6359525" y="2884488"/>
            <a:ext cx="911225" cy="906462"/>
            <a:chOff x="4006" y="1817"/>
            <a:chExt cx="574" cy="571"/>
          </a:xfrm>
        </p:grpSpPr>
        <p:sp>
          <p:nvSpPr>
            <p:cNvPr id="16399" name="Oval 15"/>
            <p:cNvSpPr>
              <a:spLocks noChangeArrowheads="1"/>
            </p:cNvSpPr>
            <p:nvPr/>
          </p:nvSpPr>
          <p:spPr bwMode="auto">
            <a:xfrm>
              <a:off x="4008" y="1817"/>
              <a:ext cx="572" cy="571"/>
            </a:xfrm>
            <a:prstGeom prst="ellipse">
              <a:avLst/>
            </a:prstGeom>
            <a:noFill/>
            <a:ln w="19050">
              <a:solidFill>
                <a:srgbClr val="000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16400" name="Line 16"/>
            <p:cNvSpPr>
              <a:spLocks noChangeShapeType="1"/>
            </p:cNvSpPr>
            <p:nvPr/>
          </p:nvSpPr>
          <p:spPr bwMode="auto">
            <a:xfrm flipH="1">
              <a:off x="4006" y="2105"/>
              <a:ext cx="288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oval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16425" name="Rectangle 41"/>
            <p:cNvSpPr>
              <a:spLocks noChangeArrowheads="1"/>
            </p:cNvSpPr>
            <p:nvPr/>
          </p:nvSpPr>
          <p:spPr bwMode="auto">
            <a:xfrm>
              <a:off x="4062" y="1866"/>
              <a:ext cx="31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R</a:t>
              </a:r>
              <a:endParaRPr kumimoji="1" lang="en-US" altLang="zh-CN" sz="2000" baseline="-25000"/>
            </a:p>
          </p:txBody>
        </p:sp>
      </p:grpSp>
      <p:graphicFrame>
        <p:nvGraphicFramePr>
          <p:cNvPr id="16415" name="Object 31"/>
          <p:cNvGraphicFramePr>
            <a:graphicFrameLocks/>
          </p:cNvGraphicFramePr>
          <p:nvPr/>
        </p:nvGraphicFramePr>
        <p:xfrm>
          <a:off x="2733675" y="4594225"/>
          <a:ext cx="2928938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9" name="公式" r:id="rId16" imgW="2933640" imgH="812520" progId="Equation.3">
                  <p:embed/>
                </p:oleObj>
              </mc:Choice>
              <mc:Fallback>
                <p:oleObj name="公式" r:id="rId16" imgW="2933640" imgH="812520" progId="Equation.3">
                  <p:embed/>
                  <p:pic>
                    <p:nvPicPr>
                      <p:cNvPr id="0" name="Object 3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3675" y="4594225"/>
                        <a:ext cx="2928938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440" name="Group 56"/>
          <p:cNvGrpSpPr>
            <a:grpSpLocks/>
          </p:cNvGrpSpPr>
          <p:nvPr/>
        </p:nvGrpSpPr>
        <p:grpSpPr bwMode="auto">
          <a:xfrm>
            <a:off x="5951538" y="4556125"/>
            <a:ext cx="2859087" cy="855663"/>
            <a:chOff x="3749" y="2870"/>
            <a:chExt cx="1801" cy="539"/>
          </a:xfrm>
        </p:grpSpPr>
        <p:sp>
          <p:nvSpPr>
            <p:cNvPr id="16416" name="Rectangle 32"/>
            <p:cNvSpPr>
              <a:spLocks noChangeArrowheads="1"/>
            </p:cNvSpPr>
            <p:nvPr/>
          </p:nvSpPr>
          <p:spPr bwMode="auto">
            <a:xfrm>
              <a:off x="3824" y="2890"/>
              <a:ext cx="168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>
                  <a:solidFill>
                    <a:srgbClr val="777777"/>
                  </a:solidFill>
                  <a:ea typeface="楷体_GB2312" pitchFamily="49" charset="-122"/>
                </a:rPr>
                <a:t>l</a:t>
              </a:r>
              <a:r>
                <a:rPr kumimoji="1" lang="en-US" altLang="zh-CN" sz="2000" baseline="-25000">
                  <a:solidFill>
                    <a:srgbClr val="777777"/>
                  </a:solidFill>
                  <a:ea typeface="楷体_GB2312" pitchFamily="49" charset="-122"/>
                </a:rPr>
                <a:t> </a:t>
              </a:r>
              <a:r>
                <a:rPr kumimoji="1" lang="zh-CN" altLang="en-US" sz="2000">
                  <a:solidFill>
                    <a:srgbClr val="777777"/>
                  </a:solidFill>
                  <a:ea typeface="楷体_GB2312" pitchFamily="49" charset="-122"/>
                </a:rPr>
                <a:t>为</a:t>
              </a:r>
              <a:r>
                <a:rPr kumimoji="1" lang="zh-CN" altLang="en-US" sz="2000" baseline="-25000">
                  <a:solidFill>
                    <a:srgbClr val="777777"/>
                  </a:solidFill>
                  <a:ea typeface="楷体_GB2312" pitchFamily="49" charset="-122"/>
                </a:rPr>
                <a:t> </a:t>
              </a:r>
              <a:r>
                <a:rPr kumimoji="1" lang="en-US" altLang="zh-CN" sz="2000" i="1">
                  <a:solidFill>
                    <a:srgbClr val="777777"/>
                  </a:solidFill>
                  <a:ea typeface="楷体_GB2312" pitchFamily="49" charset="-122"/>
                </a:rPr>
                <a:t>D</a:t>
              </a:r>
              <a:r>
                <a:rPr kumimoji="1" lang="en-US" altLang="zh-CN" sz="2000" baseline="-25000">
                  <a:solidFill>
                    <a:srgbClr val="777777"/>
                  </a:solidFill>
                  <a:ea typeface="楷体_GB2312" pitchFamily="49" charset="-122"/>
                </a:rPr>
                <a:t> </a:t>
              </a:r>
              <a:r>
                <a:rPr kumimoji="1" lang="zh-CN" altLang="en-US" sz="2000">
                  <a:solidFill>
                    <a:srgbClr val="777777"/>
                  </a:solidFill>
                  <a:latin typeface="楷体_GB2312" pitchFamily="49" charset="-122"/>
                  <a:ea typeface="楷体_GB2312" pitchFamily="49" charset="-122"/>
                </a:rPr>
                <a:t>内包围</a:t>
              </a:r>
              <a:r>
                <a:rPr kumimoji="1" lang="zh-CN" altLang="en-US" sz="2000">
                  <a:solidFill>
                    <a:srgbClr val="777777"/>
                  </a:solidFill>
                  <a:ea typeface="楷体_GB2312" pitchFamily="49" charset="-122"/>
                </a:rPr>
                <a:t>    </a:t>
              </a:r>
              <a:r>
                <a:rPr kumimoji="1" lang="zh-CN" altLang="en-US" sz="2000">
                  <a:solidFill>
                    <a:srgbClr val="777777"/>
                  </a:solidFill>
                  <a:latin typeface="楷体_GB2312" pitchFamily="49" charset="-122"/>
                  <a:ea typeface="楷体_GB2312" pitchFamily="49" charset="-122"/>
                </a:rPr>
                <a:t>点的</a:t>
              </a:r>
            </a:p>
          </p:txBody>
        </p:sp>
        <p:sp>
          <p:nvSpPr>
            <p:cNvPr id="16417" name="Rectangle 33"/>
            <p:cNvSpPr>
              <a:spLocks noChangeArrowheads="1"/>
            </p:cNvSpPr>
            <p:nvPr/>
          </p:nvSpPr>
          <p:spPr bwMode="auto">
            <a:xfrm>
              <a:off x="4712" y="2870"/>
              <a:ext cx="2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>
                  <a:solidFill>
                    <a:srgbClr val="777777"/>
                  </a:solidFill>
                </a:rPr>
                <a:t>z</a:t>
              </a:r>
              <a:r>
                <a:rPr kumimoji="1" lang="en-US" altLang="zh-CN" sz="2000" baseline="-25000">
                  <a:solidFill>
                    <a:srgbClr val="777777"/>
                  </a:solidFill>
                </a:rPr>
                <a:t>0</a:t>
              </a:r>
            </a:p>
          </p:txBody>
        </p:sp>
        <p:sp>
          <p:nvSpPr>
            <p:cNvPr id="16420" name="Rectangle 36"/>
            <p:cNvSpPr>
              <a:spLocks noChangeArrowheads="1"/>
            </p:cNvSpPr>
            <p:nvPr/>
          </p:nvSpPr>
          <p:spPr bwMode="auto">
            <a:xfrm>
              <a:off x="3808" y="3159"/>
              <a:ext cx="174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000">
                  <a:solidFill>
                    <a:srgbClr val="777777"/>
                  </a:solidFill>
                  <a:ea typeface="楷体_GB2312" pitchFamily="49" charset="-122"/>
                </a:rPr>
                <a:t>的任意一条闭曲线。</a:t>
              </a:r>
            </a:p>
          </p:txBody>
        </p:sp>
        <p:graphicFrame>
          <p:nvGraphicFramePr>
            <p:cNvPr id="16421" name="Object 37"/>
            <p:cNvGraphicFramePr>
              <a:graphicFrameLocks/>
            </p:cNvGraphicFramePr>
            <p:nvPr/>
          </p:nvGraphicFramePr>
          <p:xfrm>
            <a:off x="5161" y="2922"/>
            <a:ext cx="207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80" name="公式" r:id="rId18" imgW="330120" imgH="761760" progId="Equation.3">
                    <p:embed/>
                  </p:oleObj>
                </mc:Choice>
                <mc:Fallback>
                  <p:oleObj name="公式" r:id="rId18" imgW="330120" imgH="761760" progId="Equation.3">
                    <p:embed/>
                    <p:pic>
                      <p:nvPicPr>
                        <p:cNvPr id="0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61" y="2922"/>
                          <a:ext cx="207" cy="4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22" name="Object 38"/>
            <p:cNvGraphicFramePr>
              <a:graphicFrameLocks/>
            </p:cNvGraphicFramePr>
            <p:nvPr/>
          </p:nvGraphicFramePr>
          <p:xfrm>
            <a:off x="3749" y="2922"/>
            <a:ext cx="208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81" name="公式" r:id="rId20" imgW="330120" imgH="761760" progId="Equation.3">
                    <p:embed/>
                  </p:oleObj>
                </mc:Choice>
                <mc:Fallback>
                  <p:oleObj name="公式" r:id="rId20" imgW="330120" imgH="761760" progId="Equation.3">
                    <p:embed/>
                    <p:pic>
                      <p:nvPicPr>
                        <p:cNvPr id="0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9" y="2922"/>
                          <a:ext cx="208" cy="4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428" name="Rectangle 44"/>
          <p:cNvSpPr>
            <a:spLocks noChangeArrowheads="1"/>
          </p:cNvSpPr>
          <p:nvPr/>
        </p:nvSpPr>
        <p:spPr bwMode="auto">
          <a:xfrm>
            <a:off x="4476750" y="3886200"/>
            <a:ext cx="88900" cy="238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6443" name="Group 59"/>
          <p:cNvGrpSpPr>
            <a:grpSpLocks/>
          </p:cNvGrpSpPr>
          <p:nvPr/>
        </p:nvGrpSpPr>
        <p:grpSpPr bwMode="auto">
          <a:xfrm>
            <a:off x="6662738" y="3116263"/>
            <a:ext cx="1063625" cy="671512"/>
            <a:chOff x="4197" y="1963"/>
            <a:chExt cx="670" cy="423"/>
          </a:xfrm>
        </p:grpSpPr>
        <p:sp>
          <p:nvSpPr>
            <p:cNvPr id="16434" name="Freeform 50"/>
            <p:cNvSpPr>
              <a:spLocks/>
            </p:cNvSpPr>
            <p:nvPr/>
          </p:nvSpPr>
          <p:spPr bwMode="auto">
            <a:xfrm>
              <a:off x="4197" y="1995"/>
              <a:ext cx="518" cy="391"/>
            </a:xfrm>
            <a:custGeom>
              <a:avLst/>
              <a:gdLst>
                <a:gd name="T0" fmla="*/ 84 w 518"/>
                <a:gd name="T1" fmla="*/ 30 h 391"/>
                <a:gd name="T2" fmla="*/ 50 w 518"/>
                <a:gd name="T3" fmla="*/ 75 h 391"/>
                <a:gd name="T4" fmla="*/ 23 w 518"/>
                <a:gd name="T5" fmla="*/ 105 h 391"/>
                <a:gd name="T6" fmla="*/ 15 w 518"/>
                <a:gd name="T7" fmla="*/ 129 h 391"/>
                <a:gd name="T8" fmla="*/ 6 w 518"/>
                <a:gd name="T9" fmla="*/ 149 h 391"/>
                <a:gd name="T10" fmla="*/ 3 w 518"/>
                <a:gd name="T11" fmla="*/ 207 h 391"/>
                <a:gd name="T12" fmla="*/ 23 w 518"/>
                <a:gd name="T13" fmla="*/ 264 h 391"/>
                <a:gd name="T14" fmla="*/ 54 w 518"/>
                <a:gd name="T15" fmla="*/ 339 h 391"/>
                <a:gd name="T16" fmla="*/ 114 w 518"/>
                <a:gd name="T17" fmla="*/ 371 h 391"/>
                <a:gd name="T18" fmla="*/ 225 w 518"/>
                <a:gd name="T19" fmla="*/ 339 h 391"/>
                <a:gd name="T20" fmla="*/ 285 w 518"/>
                <a:gd name="T21" fmla="*/ 357 h 391"/>
                <a:gd name="T22" fmla="*/ 345 w 518"/>
                <a:gd name="T23" fmla="*/ 387 h 391"/>
                <a:gd name="T24" fmla="*/ 435 w 518"/>
                <a:gd name="T25" fmla="*/ 381 h 391"/>
                <a:gd name="T26" fmla="*/ 455 w 518"/>
                <a:gd name="T27" fmla="*/ 366 h 391"/>
                <a:gd name="T28" fmla="*/ 489 w 518"/>
                <a:gd name="T29" fmla="*/ 333 h 391"/>
                <a:gd name="T30" fmla="*/ 507 w 518"/>
                <a:gd name="T31" fmla="*/ 255 h 391"/>
                <a:gd name="T32" fmla="*/ 423 w 518"/>
                <a:gd name="T33" fmla="*/ 153 h 391"/>
                <a:gd name="T34" fmla="*/ 369 w 518"/>
                <a:gd name="T35" fmla="*/ 117 h 391"/>
                <a:gd name="T36" fmla="*/ 356 w 518"/>
                <a:gd name="T37" fmla="*/ 101 h 391"/>
                <a:gd name="T38" fmla="*/ 339 w 518"/>
                <a:gd name="T39" fmla="*/ 87 h 391"/>
                <a:gd name="T40" fmla="*/ 303 w 518"/>
                <a:gd name="T41" fmla="*/ 63 h 391"/>
                <a:gd name="T42" fmla="*/ 213 w 518"/>
                <a:gd name="T43" fmla="*/ 9 h 391"/>
                <a:gd name="T44" fmla="*/ 122 w 518"/>
                <a:gd name="T45" fmla="*/ 11 h 391"/>
                <a:gd name="T46" fmla="*/ 84 w 518"/>
                <a:gd name="T47" fmla="*/ 30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18" h="391">
                  <a:moveTo>
                    <a:pt x="84" y="30"/>
                  </a:moveTo>
                  <a:cubicBezTo>
                    <a:pt x="73" y="43"/>
                    <a:pt x="60" y="63"/>
                    <a:pt x="50" y="75"/>
                  </a:cubicBezTo>
                  <a:cubicBezTo>
                    <a:pt x="39" y="87"/>
                    <a:pt x="29" y="96"/>
                    <a:pt x="23" y="105"/>
                  </a:cubicBezTo>
                  <a:cubicBezTo>
                    <a:pt x="17" y="114"/>
                    <a:pt x="18" y="122"/>
                    <a:pt x="15" y="129"/>
                  </a:cubicBezTo>
                  <a:cubicBezTo>
                    <a:pt x="14" y="136"/>
                    <a:pt x="8" y="136"/>
                    <a:pt x="6" y="149"/>
                  </a:cubicBezTo>
                  <a:cubicBezTo>
                    <a:pt x="4" y="162"/>
                    <a:pt x="0" y="188"/>
                    <a:pt x="3" y="207"/>
                  </a:cubicBezTo>
                  <a:cubicBezTo>
                    <a:pt x="6" y="226"/>
                    <a:pt x="18" y="250"/>
                    <a:pt x="23" y="264"/>
                  </a:cubicBezTo>
                  <a:cubicBezTo>
                    <a:pt x="28" y="278"/>
                    <a:pt x="9" y="236"/>
                    <a:pt x="54" y="339"/>
                  </a:cubicBezTo>
                  <a:cubicBezTo>
                    <a:pt x="67" y="359"/>
                    <a:pt x="86" y="371"/>
                    <a:pt x="114" y="371"/>
                  </a:cubicBezTo>
                  <a:cubicBezTo>
                    <a:pt x="142" y="371"/>
                    <a:pt x="197" y="341"/>
                    <a:pt x="225" y="339"/>
                  </a:cubicBezTo>
                  <a:cubicBezTo>
                    <a:pt x="253" y="337"/>
                    <a:pt x="265" y="349"/>
                    <a:pt x="285" y="357"/>
                  </a:cubicBezTo>
                  <a:cubicBezTo>
                    <a:pt x="305" y="365"/>
                    <a:pt x="320" y="383"/>
                    <a:pt x="345" y="387"/>
                  </a:cubicBezTo>
                  <a:cubicBezTo>
                    <a:pt x="370" y="391"/>
                    <a:pt x="417" y="385"/>
                    <a:pt x="435" y="381"/>
                  </a:cubicBezTo>
                  <a:cubicBezTo>
                    <a:pt x="453" y="371"/>
                    <a:pt x="446" y="374"/>
                    <a:pt x="455" y="366"/>
                  </a:cubicBezTo>
                  <a:cubicBezTo>
                    <a:pt x="464" y="358"/>
                    <a:pt x="480" y="351"/>
                    <a:pt x="489" y="333"/>
                  </a:cubicBezTo>
                  <a:cubicBezTo>
                    <a:pt x="498" y="315"/>
                    <a:pt x="518" y="285"/>
                    <a:pt x="507" y="255"/>
                  </a:cubicBezTo>
                  <a:cubicBezTo>
                    <a:pt x="496" y="225"/>
                    <a:pt x="446" y="176"/>
                    <a:pt x="423" y="153"/>
                  </a:cubicBezTo>
                  <a:cubicBezTo>
                    <a:pt x="400" y="130"/>
                    <a:pt x="380" y="126"/>
                    <a:pt x="369" y="117"/>
                  </a:cubicBezTo>
                  <a:cubicBezTo>
                    <a:pt x="358" y="108"/>
                    <a:pt x="361" y="106"/>
                    <a:pt x="356" y="101"/>
                  </a:cubicBezTo>
                  <a:cubicBezTo>
                    <a:pt x="351" y="96"/>
                    <a:pt x="348" y="93"/>
                    <a:pt x="339" y="87"/>
                  </a:cubicBezTo>
                  <a:cubicBezTo>
                    <a:pt x="330" y="81"/>
                    <a:pt x="324" y="76"/>
                    <a:pt x="303" y="63"/>
                  </a:cubicBezTo>
                  <a:cubicBezTo>
                    <a:pt x="282" y="50"/>
                    <a:pt x="243" y="18"/>
                    <a:pt x="213" y="9"/>
                  </a:cubicBezTo>
                  <a:cubicBezTo>
                    <a:pt x="183" y="0"/>
                    <a:pt x="143" y="8"/>
                    <a:pt x="122" y="11"/>
                  </a:cubicBezTo>
                  <a:cubicBezTo>
                    <a:pt x="101" y="14"/>
                    <a:pt x="92" y="26"/>
                    <a:pt x="84" y="30"/>
                  </a:cubicBezTo>
                  <a:close/>
                </a:path>
              </a:pathLst>
            </a:custGeom>
            <a:noFill/>
            <a:ln w="12700" cmpd="sng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35" name="Line 51"/>
            <p:cNvSpPr>
              <a:spLocks noChangeShapeType="1"/>
            </p:cNvSpPr>
            <p:nvPr/>
          </p:nvSpPr>
          <p:spPr bwMode="auto">
            <a:xfrm>
              <a:off x="4624" y="2152"/>
              <a:ext cx="62" cy="69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stealth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36" name="Rectangle 52"/>
            <p:cNvSpPr>
              <a:spLocks noChangeArrowheads="1"/>
            </p:cNvSpPr>
            <p:nvPr/>
          </p:nvSpPr>
          <p:spPr bwMode="auto">
            <a:xfrm>
              <a:off x="4620" y="1963"/>
              <a:ext cx="2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l</a:t>
              </a:r>
              <a:endParaRPr kumimoji="1" lang="zh-CN" altLang="en-US" sz="2000" i="1"/>
            </a:p>
          </p:txBody>
        </p:sp>
      </p:grpSp>
      <p:grpSp>
        <p:nvGrpSpPr>
          <p:cNvPr id="16465" name="Group 81"/>
          <p:cNvGrpSpPr>
            <a:grpSpLocks/>
          </p:cNvGrpSpPr>
          <p:nvPr/>
        </p:nvGrpSpPr>
        <p:grpSpPr bwMode="auto">
          <a:xfrm>
            <a:off x="608013" y="1671638"/>
            <a:ext cx="787400" cy="915987"/>
            <a:chOff x="378" y="1780"/>
            <a:chExt cx="496" cy="577"/>
          </a:xfrm>
        </p:grpSpPr>
        <p:sp>
          <p:nvSpPr>
            <p:cNvPr id="16466" name="Rectangle 82"/>
            <p:cNvSpPr>
              <a:spLocks noChangeArrowheads="1"/>
            </p:cNvSpPr>
            <p:nvPr/>
          </p:nvSpPr>
          <p:spPr bwMode="auto">
            <a:xfrm>
              <a:off x="408" y="1806"/>
              <a:ext cx="348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67" name="Rectangle 83"/>
            <p:cNvSpPr>
              <a:spLocks noChangeArrowheads="1"/>
            </p:cNvSpPr>
            <p:nvPr/>
          </p:nvSpPr>
          <p:spPr bwMode="auto">
            <a:xfrm>
              <a:off x="378" y="1780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16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P88</a:t>
              </a:r>
            </a:p>
            <a:p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4.6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16468" name="Group 84"/>
          <p:cNvGrpSpPr>
            <a:grpSpLocks/>
          </p:cNvGrpSpPr>
          <p:nvPr/>
        </p:nvGrpSpPr>
        <p:grpSpPr bwMode="auto">
          <a:xfrm>
            <a:off x="2178050" y="5638800"/>
            <a:ext cx="1889125" cy="336550"/>
            <a:chOff x="1336" y="2838"/>
            <a:chExt cx="1190" cy="212"/>
          </a:xfrm>
        </p:grpSpPr>
        <p:sp>
          <p:nvSpPr>
            <p:cNvPr id="16469" name="AutoShape 85">
              <a:hlinkClick r:id="rId2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336" y="2859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470" name="Text Box 86"/>
            <p:cNvSpPr txBox="1">
              <a:spLocks noChangeArrowheads="1"/>
            </p:cNvSpPr>
            <p:nvPr/>
          </p:nvSpPr>
          <p:spPr bwMode="auto">
            <a:xfrm>
              <a:off x="1699" y="2838"/>
              <a:ext cx="82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进入证明</a:t>
              </a:r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?)</a:t>
              </a:r>
              <a:endParaRPr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16471" name="Picture 87" descr="xsf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72" name="Picture 88" descr="xsf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6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6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6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6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6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44444E-6 3.7037E-7 L 0.04201 3.7037E-7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164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4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93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32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33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34" name="Picture 6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35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36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37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38" name="Picture 6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39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40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41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42" name="Picture 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43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44" name="Picture 7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45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46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47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48" name="Picture 7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49" name="Picture 7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4594225" y="4457700"/>
            <a:ext cx="1119188" cy="7905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9913" name="Text Box 41"/>
          <p:cNvSpPr txBox="1">
            <a:spLocks noChangeArrowheads="1"/>
          </p:cNvSpPr>
          <p:nvPr/>
        </p:nvSpPr>
        <p:spPr bwMode="auto">
          <a:xfrm>
            <a:off x="536575" y="1193800"/>
            <a:ext cx="422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>
                <a:solidFill>
                  <a:srgbClr val="000099"/>
                </a:solidFill>
              </a:rPr>
              <a:t>4. </a:t>
            </a:r>
            <a:r>
              <a:rPr lang="zh-CN" altLang="en-US">
                <a:solidFill>
                  <a:srgbClr val="000099"/>
                </a:solidFill>
              </a:rPr>
              <a:t>计算斐波拉契数列的通项</a:t>
            </a:r>
          </a:p>
        </p:txBody>
      </p:sp>
      <p:sp>
        <p:nvSpPr>
          <p:cNvPr id="79914" name="Rectangle 42"/>
          <p:cNvSpPr>
            <a:spLocks noChangeArrowheads="1"/>
          </p:cNvSpPr>
          <p:nvPr/>
        </p:nvSpPr>
        <p:spPr bwMode="auto">
          <a:xfrm>
            <a:off x="531813" y="1771650"/>
            <a:ext cx="2836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>
                <a:solidFill>
                  <a:srgbClr val="0000FF"/>
                </a:solidFill>
              </a:rPr>
              <a:t>(2) </a:t>
            </a:r>
            <a:r>
              <a:rPr lang="zh-CN" altLang="en-US">
                <a:solidFill>
                  <a:srgbClr val="0000FF"/>
                </a:solidFill>
              </a:rPr>
              <a:t>泰勒级数展开</a:t>
            </a:r>
          </a:p>
        </p:txBody>
      </p:sp>
      <p:graphicFrame>
        <p:nvGraphicFramePr>
          <p:cNvPr id="79915" name="Object 43"/>
          <p:cNvGraphicFramePr>
            <a:graphicFrameLocks/>
          </p:cNvGraphicFramePr>
          <p:nvPr/>
        </p:nvGraphicFramePr>
        <p:xfrm>
          <a:off x="1092200" y="2295525"/>
          <a:ext cx="2197100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53" name="公式" r:id="rId4" imgW="2197080" imgH="799920" progId="Equation.3">
                  <p:embed/>
                </p:oleObj>
              </mc:Choice>
              <mc:Fallback>
                <p:oleObj name="公式" r:id="rId4" imgW="2197080" imgH="799920" progId="Equation.3">
                  <p:embed/>
                  <p:pic>
                    <p:nvPicPr>
                      <p:cNvPr id="0" name="Object 4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2200" y="2295525"/>
                        <a:ext cx="2197100" cy="8048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16" name="Object 44"/>
          <p:cNvGraphicFramePr>
            <a:graphicFrameLocks/>
          </p:cNvGraphicFramePr>
          <p:nvPr/>
        </p:nvGraphicFramePr>
        <p:xfrm>
          <a:off x="3357563" y="2290763"/>
          <a:ext cx="372110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54" name="公式" r:id="rId6" imgW="3720960" imgH="787320" progId="Equation.3">
                  <p:embed/>
                </p:oleObj>
              </mc:Choice>
              <mc:Fallback>
                <p:oleObj name="公式" r:id="rId6" imgW="3720960" imgH="787320" progId="Equation.3">
                  <p:embed/>
                  <p:pic>
                    <p:nvPicPr>
                      <p:cNvPr id="0" name="Object 4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63" y="2290763"/>
                        <a:ext cx="3721100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9928" name="Group 56"/>
          <p:cNvGrpSpPr>
            <a:grpSpLocks/>
          </p:cNvGrpSpPr>
          <p:nvPr/>
        </p:nvGrpSpPr>
        <p:grpSpPr bwMode="auto">
          <a:xfrm>
            <a:off x="1898650" y="3375025"/>
            <a:ext cx="6391275" cy="752475"/>
            <a:chOff x="1196" y="2126"/>
            <a:chExt cx="4026" cy="474"/>
          </a:xfrm>
        </p:grpSpPr>
        <p:sp>
          <p:nvSpPr>
            <p:cNvPr id="79917" name="Rectangle 45"/>
            <p:cNvSpPr>
              <a:spLocks noChangeArrowheads="1"/>
            </p:cNvSpPr>
            <p:nvPr/>
          </p:nvSpPr>
          <p:spPr bwMode="auto">
            <a:xfrm>
              <a:off x="1196" y="2220"/>
              <a:ext cx="8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其中，</a:t>
              </a:r>
            </a:p>
          </p:txBody>
        </p:sp>
        <p:graphicFrame>
          <p:nvGraphicFramePr>
            <p:cNvPr id="79918" name="Object 46"/>
            <p:cNvGraphicFramePr>
              <a:graphicFrameLocks/>
            </p:cNvGraphicFramePr>
            <p:nvPr/>
          </p:nvGraphicFramePr>
          <p:xfrm>
            <a:off x="1806" y="2126"/>
            <a:ext cx="3416" cy="4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955" name="公式" r:id="rId8" imgW="5422680" imgH="749160" progId="Equation.3">
                    <p:embed/>
                  </p:oleObj>
                </mc:Choice>
                <mc:Fallback>
                  <p:oleObj name="公式" r:id="rId8" imgW="5422680" imgH="749160" progId="Equation.3">
                    <p:embed/>
                    <p:pic>
                      <p:nvPicPr>
                        <p:cNvPr id="0" name="Object 4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6" y="2126"/>
                          <a:ext cx="3416" cy="47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9919" name="Object 47"/>
          <p:cNvGraphicFramePr>
            <a:graphicFrameLocks/>
          </p:cNvGraphicFramePr>
          <p:nvPr/>
        </p:nvGraphicFramePr>
        <p:xfrm>
          <a:off x="1085850" y="4433888"/>
          <a:ext cx="28194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56" name="公式" r:id="rId10" imgW="2819160" imgH="850680" progId="Equation.3">
                  <p:embed/>
                </p:oleObj>
              </mc:Choice>
              <mc:Fallback>
                <p:oleObj name="公式" r:id="rId10" imgW="2819160" imgH="850680" progId="Equation.3">
                  <p:embed/>
                  <p:pic>
                    <p:nvPicPr>
                      <p:cNvPr id="0" name="Object 4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850" y="4433888"/>
                        <a:ext cx="28194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9929" name="Group 57"/>
          <p:cNvGrpSpPr>
            <a:grpSpLocks/>
          </p:cNvGrpSpPr>
          <p:nvPr/>
        </p:nvGrpSpPr>
        <p:grpSpPr bwMode="auto">
          <a:xfrm>
            <a:off x="3922713" y="4441825"/>
            <a:ext cx="2286000" cy="847725"/>
            <a:chOff x="2471" y="2798"/>
            <a:chExt cx="1440" cy="534"/>
          </a:xfrm>
        </p:grpSpPr>
        <p:graphicFrame>
          <p:nvGraphicFramePr>
            <p:cNvPr id="79920" name="Object 48"/>
            <p:cNvGraphicFramePr>
              <a:graphicFrameLocks/>
            </p:cNvGraphicFramePr>
            <p:nvPr/>
          </p:nvGraphicFramePr>
          <p:xfrm>
            <a:off x="2471" y="2798"/>
            <a:ext cx="1440" cy="5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957" name="公式" r:id="rId12" imgW="2286000" imgH="850680" progId="Equation.3">
                    <p:embed/>
                  </p:oleObj>
                </mc:Choice>
                <mc:Fallback>
                  <p:oleObj name="公式" r:id="rId12" imgW="2286000" imgH="850680" progId="Equation.3">
                    <p:embed/>
                    <p:pic>
                      <p:nvPicPr>
                        <p:cNvPr id="0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71" y="2798"/>
                          <a:ext cx="1440" cy="5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21" name="Object 49"/>
            <p:cNvGraphicFramePr>
              <a:graphicFrameLocks/>
            </p:cNvGraphicFramePr>
            <p:nvPr/>
          </p:nvGraphicFramePr>
          <p:xfrm>
            <a:off x="2803" y="3209"/>
            <a:ext cx="80" cy="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958" name="公式" r:id="rId14" imgW="126720" imgH="190440" progId="Equation.3">
                    <p:embed/>
                  </p:oleObj>
                </mc:Choice>
                <mc:Fallback>
                  <p:oleObj name="公式" r:id="rId14" imgW="126720" imgH="190440" progId="Equation.3">
                    <p:embed/>
                    <p:pic>
                      <p:nvPicPr>
                        <p:cNvPr id="0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3" y="3209"/>
                          <a:ext cx="80" cy="12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9922" name="Object 50"/>
          <p:cNvGraphicFramePr>
            <a:graphicFrameLocks/>
          </p:cNvGraphicFramePr>
          <p:nvPr/>
        </p:nvGraphicFramePr>
        <p:xfrm>
          <a:off x="6543675" y="4505325"/>
          <a:ext cx="196850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59" name="公式" r:id="rId16" imgW="1968480" imgH="723600" progId="Equation.3">
                  <p:embed/>
                </p:oleObj>
              </mc:Choice>
              <mc:Fallback>
                <p:oleObj name="公式" r:id="rId16" imgW="1968480" imgH="723600" progId="Equation.3">
                  <p:embed/>
                  <p:pic>
                    <p:nvPicPr>
                      <p:cNvPr id="0" name="Object 5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3675" y="4505325"/>
                        <a:ext cx="1968500" cy="720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23" name="Object 51"/>
          <p:cNvGraphicFramePr>
            <a:graphicFrameLocks/>
          </p:cNvGraphicFramePr>
          <p:nvPr/>
        </p:nvGraphicFramePr>
        <p:xfrm>
          <a:off x="1120775" y="5541963"/>
          <a:ext cx="2362200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60" name="公式" r:id="rId18" imgW="2361960" imgH="799920" progId="Equation.3">
                  <p:embed/>
                </p:oleObj>
              </mc:Choice>
              <mc:Fallback>
                <p:oleObj name="公式" r:id="rId18" imgW="2361960" imgH="799920" progId="Equation.3">
                  <p:embed/>
                  <p:pic>
                    <p:nvPicPr>
                      <p:cNvPr id="0" name="Object 5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775" y="5541963"/>
                        <a:ext cx="2362200" cy="796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26" name="Text Box 54"/>
          <p:cNvSpPr txBox="1">
            <a:spLocks noChangeArrowheads="1"/>
          </p:cNvSpPr>
          <p:nvPr/>
        </p:nvSpPr>
        <p:spPr bwMode="auto">
          <a:xfrm>
            <a:off x="536575" y="530225"/>
            <a:ext cx="8607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20"/>
              </a:buBlip>
            </a:pP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 泰勒级数的应用举例</a:t>
            </a:r>
            <a:r>
              <a:rPr lang="zh-CN" altLang="en-US" sz="2800" baseline="-2500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lang="en-US" altLang="zh-CN" sz="2800">
                <a:solidFill>
                  <a:srgbClr val="006600"/>
                </a:solidFill>
                <a:ea typeface="楷体_GB2312" pitchFamily="49" charset="-122"/>
              </a:rPr>
              <a:t>——</a:t>
            </a:r>
            <a:r>
              <a:rPr lang="en-US" altLang="zh-CN" sz="2800" baseline="-25000">
                <a:solidFill>
                  <a:srgbClr val="006600"/>
                </a:solidFill>
                <a:ea typeface="楷体_GB2312" pitchFamily="49" charset="-122"/>
              </a:rPr>
              <a:t> </a:t>
            </a:r>
            <a:r>
              <a:rPr kumimoji="1" lang="zh-CN" altLang="en-US">
                <a:solidFill>
                  <a:schemeClr val="hlink"/>
                </a:solidFill>
                <a:ea typeface="仿宋_GB2312" pitchFamily="49" charset="-122"/>
              </a:rPr>
              <a:t>计算斐波拉契数列的通项</a:t>
            </a:r>
          </a:p>
        </p:txBody>
      </p:sp>
      <p:grpSp>
        <p:nvGrpSpPr>
          <p:cNvPr id="79930" name="Group 58"/>
          <p:cNvGrpSpPr>
            <a:grpSpLocks/>
          </p:cNvGrpSpPr>
          <p:nvPr/>
        </p:nvGrpSpPr>
        <p:grpSpPr bwMode="auto">
          <a:xfrm>
            <a:off x="3568700" y="5540375"/>
            <a:ext cx="4999038" cy="865188"/>
            <a:chOff x="2248" y="3490"/>
            <a:chExt cx="3149" cy="545"/>
          </a:xfrm>
        </p:grpSpPr>
        <p:graphicFrame>
          <p:nvGraphicFramePr>
            <p:cNvPr id="79924" name="Object 52"/>
            <p:cNvGraphicFramePr>
              <a:graphicFrameLocks/>
            </p:cNvGraphicFramePr>
            <p:nvPr/>
          </p:nvGraphicFramePr>
          <p:xfrm>
            <a:off x="2248" y="3490"/>
            <a:ext cx="1936" cy="5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961" name="公式" r:id="rId21" imgW="3073320" imgH="863280" progId="Equation.3">
                    <p:embed/>
                  </p:oleObj>
                </mc:Choice>
                <mc:Fallback>
                  <p:oleObj name="公式" r:id="rId21" imgW="3073320" imgH="863280" progId="Equation.3">
                    <p:embed/>
                    <p:pic>
                      <p:nvPicPr>
                        <p:cNvPr id="0" name="Object 5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48" y="3490"/>
                          <a:ext cx="1936" cy="54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9927" name="Object 55"/>
            <p:cNvGraphicFramePr>
              <a:graphicFrameLocks noChangeAspect="1"/>
            </p:cNvGraphicFramePr>
            <p:nvPr/>
          </p:nvGraphicFramePr>
          <p:xfrm>
            <a:off x="4256" y="3697"/>
            <a:ext cx="1141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962" name="公式" r:id="rId23" imgW="2171520" imgH="342720" progId="Equation.3">
                    <p:embed/>
                  </p:oleObj>
                </mc:Choice>
                <mc:Fallback>
                  <p:oleObj name="公式" r:id="rId23" imgW="2171520" imgH="342720" progId="Equation.3">
                    <p:embed/>
                    <p:pic>
                      <p:nvPicPr>
                        <p:cNvPr id="0" name="Object 55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56" y="3697"/>
                          <a:ext cx="1141" cy="17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9950" name="Picture 78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51" name="Picture 79" descr="xsf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52" name="Picture 80" descr="xsf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9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9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9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9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9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9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79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7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79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79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99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4" grpId="0" animBg="1"/>
      <p:bldP spid="799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98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4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5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6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7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8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9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0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1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2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3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4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5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6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7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8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9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90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91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92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4293" name="Group 21"/>
          <p:cNvGrpSpPr>
            <a:grpSpLocks/>
          </p:cNvGrpSpPr>
          <p:nvPr/>
        </p:nvGrpSpPr>
        <p:grpSpPr bwMode="auto">
          <a:xfrm>
            <a:off x="469900" y="469900"/>
            <a:ext cx="8677275" cy="6278563"/>
            <a:chOff x="296" y="296"/>
            <a:chExt cx="5466" cy="3955"/>
          </a:xfrm>
        </p:grpSpPr>
        <p:sp>
          <p:nvSpPr>
            <p:cNvPr id="54294" name="Text Box 22"/>
            <p:cNvSpPr txBox="1">
              <a:spLocks noChangeArrowheads="1"/>
            </p:cNvSpPr>
            <p:nvPr/>
          </p:nvSpPr>
          <p:spPr bwMode="auto">
            <a:xfrm>
              <a:off x="1220" y="3847"/>
              <a:ext cx="279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   轻松一下吧</a:t>
              </a:r>
              <a:endParaRPr lang="en-US" altLang="zh-CN" sz="3600" b="0">
                <a:solidFill>
                  <a:srgbClr val="FFA449"/>
                </a:solidFill>
                <a:ea typeface="华文行楷" panose="02010800040101010101" pitchFamily="2" charset="-122"/>
              </a:endParaRPr>
            </a:p>
          </p:txBody>
        </p:sp>
        <p:sp>
          <p:nvSpPr>
            <p:cNvPr id="54295" name="Rectangle 23"/>
            <p:cNvSpPr>
              <a:spLocks noChangeArrowheads="1"/>
            </p:cNvSpPr>
            <p:nvPr/>
          </p:nvSpPr>
          <p:spPr bwMode="auto">
            <a:xfrm>
              <a:off x="3014" y="3714"/>
              <a:ext cx="85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4000" b="0">
                  <a:solidFill>
                    <a:srgbClr val="FFA449"/>
                  </a:solidFill>
                  <a:latin typeface="Arial" panose="020B0604020202020204" pitchFamily="34" charset="0"/>
                </a:rPr>
                <a:t>……</a:t>
              </a:r>
              <a:endParaRPr lang="zh-CN" altLang="en-US" sz="4000" b="0">
                <a:solidFill>
                  <a:srgbClr val="FFA449"/>
                </a:solidFill>
              </a:endParaRPr>
            </a:p>
          </p:txBody>
        </p:sp>
        <p:pic>
          <p:nvPicPr>
            <p:cNvPr id="54296" name="Picture 24" descr="aa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" y="296"/>
              <a:ext cx="5466" cy="3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4297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10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11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12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13" name="Picture 8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14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15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16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17" name="Picture 8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18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19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20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21" name="Picture 9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22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23" name="Picture 9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24" name="Picture 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25" name="Picture 9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26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27" name="Picture 9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28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206" name="Group 78"/>
          <p:cNvGrpSpPr>
            <a:grpSpLocks/>
          </p:cNvGrpSpPr>
          <p:nvPr/>
        </p:nvGrpSpPr>
        <p:grpSpPr bwMode="auto">
          <a:xfrm>
            <a:off x="6254750" y="549275"/>
            <a:ext cx="2727325" cy="1843088"/>
            <a:chOff x="3940" y="346"/>
            <a:chExt cx="1718" cy="1161"/>
          </a:xfrm>
        </p:grpSpPr>
        <p:sp>
          <p:nvSpPr>
            <p:cNvPr id="48146" name="Freeform 18"/>
            <p:cNvSpPr>
              <a:spLocks noChangeAspect="1"/>
            </p:cNvSpPr>
            <p:nvPr/>
          </p:nvSpPr>
          <p:spPr bwMode="auto">
            <a:xfrm>
              <a:off x="3940" y="346"/>
              <a:ext cx="1718" cy="1161"/>
            </a:xfrm>
            <a:custGeom>
              <a:avLst/>
              <a:gdLst>
                <a:gd name="T0" fmla="*/ 560 w 1767"/>
                <a:gd name="T1" fmla="*/ 16 h 1194"/>
                <a:gd name="T2" fmla="*/ 462 w 1767"/>
                <a:gd name="T3" fmla="*/ 32 h 1194"/>
                <a:gd name="T4" fmla="*/ 422 w 1767"/>
                <a:gd name="T5" fmla="*/ 26 h 1194"/>
                <a:gd name="T6" fmla="*/ 344 w 1767"/>
                <a:gd name="T7" fmla="*/ 34 h 1194"/>
                <a:gd name="T8" fmla="*/ 324 w 1767"/>
                <a:gd name="T9" fmla="*/ 94 h 1194"/>
                <a:gd name="T10" fmla="*/ 348 w 1767"/>
                <a:gd name="T11" fmla="*/ 172 h 1194"/>
                <a:gd name="T12" fmla="*/ 332 w 1767"/>
                <a:gd name="T13" fmla="*/ 235 h 1194"/>
                <a:gd name="T14" fmla="*/ 294 w 1767"/>
                <a:gd name="T15" fmla="*/ 253 h 1194"/>
                <a:gd name="T16" fmla="*/ 261 w 1767"/>
                <a:gd name="T17" fmla="*/ 283 h 1194"/>
                <a:gd name="T18" fmla="*/ 267 w 1767"/>
                <a:gd name="T19" fmla="*/ 328 h 1194"/>
                <a:gd name="T20" fmla="*/ 252 w 1767"/>
                <a:gd name="T21" fmla="*/ 388 h 1194"/>
                <a:gd name="T22" fmla="*/ 294 w 1767"/>
                <a:gd name="T23" fmla="*/ 428 h 1194"/>
                <a:gd name="T24" fmla="*/ 369 w 1767"/>
                <a:gd name="T25" fmla="*/ 479 h 1194"/>
                <a:gd name="T26" fmla="*/ 389 w 1767"/>
                <a:gd name="T27" fmla="*/ 563 h 1194"/>
                <a:gd name="T28" fmla="*/ 362 w 1767"/>
                <a:gd name="T29" fmla="*/ 682 h 1194"/>
                <a:gd name="T30" fmla="*/ 306 w 1767"/>
                <a:gd name="T31" fmla="*/ 716 h 1194"/>
                <a:gd name="T32" fmla="*/ 192 w 1767"/>
                <a:gd name="T33" fmla="*/ 731 h 1194"/>
                <a:gd name="T34" fmla="*/ 126 w 1767"/>
                <a:gd name="T35" fmla="*/ 725 h 1194"/>
                <a:gd name="T36" fmla="*/ 62 w 1767"/>
                <a:gd name="T37" fmla="*/ 760 h 1194"/>
                <a:gd name="T38" fmla="*/ 0 w 1767"/>
                <a:gd name="T39" fmla="*/ 818 h 1194"/>
                <a:gd name="T40" fmla="*/ 27 w 1767"/>
                <a:gd name="T41" fmla="*/ 919 h 1194"/>
                <a:gd name="T42" fmla="*/ 80 w 1767"/>
                <a:gd name="T43" fmla="*/ 1006 h 1194"/>
                <a:gd name="T44" fmla="*/ 158 w 1767"/>
                <a:gd name="T45" fmla="*/ 1051 h 1194"/>
                <a:gd name="T46" fmla="*/ 200 w 1767"/>
                <a:gd name="T47" fmla="*/ 1097 h 1194"/>
                <a:gd name="T48" fmla="*/ 245 w 1767"/>
                <a:gd name="T49" fmla="*/ 1028 h 1194"/>
                <a:gd name="T50" fmla="*/ 324 w 1767"/>
                <a:gd name="T51" fmla="*/ 991 h 1194"/>
                <a:gd name="T52" fmla="*/ 440 w 1767"/>
                <a:gd name="T53" fmla="*/ 971 h 1194"/>
                <a:gd name="T54" fmla="*/ 485 w 1767"/>
                <a:gd name="T55" fmla="*/ 866 h 1194"/>
                <a:gd name="T56" fmla="*/ 593 w 1767"/>
                <a:gd name="T57" fmla="*/ 850 h 1194"/>
                <a:gd name="T58" fmla="*/ 669 w 1767"/>
                <a:gd name="T59" fmla="*/ 869 h 1194"/>
                <a:gd name="T60" fmla="*/ 770 w 1767"/>
                <a:gd name="T61" fmla="*/ 887 h 1194"/>
                <a:gd name="T62" fmla="*/ 869 w 1767"/>
                <a:gd name="T63" fmla="*/ 940 h 1194"/>
                <a:gd name="T64" fmla="*/ 956 w 1767"/>
                <a:gd name="T65" fmla="*/ 970 h 1194"/>
                <a:gd name="T66" fmla="*/ 1035 w 1767"/>
                <a:gd name="T67" fmla="*/ 941 h 1194"/>
                <a:gd name="T68" fmla="*/ 1151 w 1767"/>
                <a:gd name="T69" fmla="*/ 932 h 1194"/>
                <a:gd name="T70" fmla="*/ 1232 w 1767"/>
                <a:gd name="T71" fmla="*/ 1004 h 1194"/>
                <a:gd name="T72" fmla="*/ 1269 w 1767"/>
                <a:gd name="T73" fmla="*/ 1088 h 1194"/>
                <a:gd name="T74" fmla="*/ 1320 w 1767"/>
                <a:gd name="T75" fmla="*/ 1163 h 1194"/>
                <a:gd name="T76" fmla="*/ 1374 w 1767"/>
                <a:gd name="T77" fmla="*/ 1163 h 1194"/>
                <a:gd name="T78" fmla="*/ 1422 w 1767"/>
                <a:gd name="T79" fmla="*/ 1075 h 1194"/>
                <a:gd name="T80" fmla="*/ 1485 w 1767"/>
                <a:gd name="T81" fmla="*/ 986 h 1194"/>
                <a:gd name="T82" fmla="*/ 1557 w 1767"/>
                <a:gd name="T83" fmla="*/ 937 h 1194"/>
                <a:gd name="T84" fmla="*/ 1637 w 1767"/>
                <a:gd name="T85" fmla="*/ 892 h 1194"/>
                <a:gd name="T86" fmla="*/ 1757 w 1767"/>
                <a:gd name="T87" fmla="*/ 869 h 1194"/>
                <a:gd name="T88" fmla="*/ 1713 w 1767"/>
                <a:gd name="T89" fmla="*/ 788 h 1194"/>
                <a:gd name="T90" fmla="*/ 1677 w 1767"/>
                <a:gd name="T91" fmla="*/ 716 h 1194"/>
                <a:gd name="T92" fmla="*/ 1701 w 1767"/>
                <a:gd name="T93" fmla="*/ 626 h 1194"/>
                <a:gd name="T94" fmla="*/ 1629 w 1767"/>
                <a:gd name="T95" fmla="*/ 527 h 1194"/>
                <a:gd name="T96" fmla="*/ 1569 w 1767"/>
                <a:gd name="T97" fmla="*/ 451 h 1194"/>
                <a:gd name="T98" fmla="*/ 1488 w 1767"/>
                <a:gd name="T99" fmla="*/ 422 h 1194"/>
                <a:gd name="T100" fmla="*/ 1416 w 1767"/>
                <a:gd name="T101" fmla="*/ 398 h 1194"/>
                <a:gd name="T102" fmla="*/ 1296 w 1767"/>
                <a:gd name="T103" fmla="*/ 371 h 1194"/>
                <a:gd name="T104" fmla="*/ 1200 w 1767"/>
                <a:gd name="T105" fmla="*/ 277 h 1194"/>
                <a:gd name="T106" fmla="*/ 1124 w 1767"/>
                <a:gd name="T107" fmla="*/ 232 h 1194"/>
                <a:gd name="T108" fmla="*/ 1017 w 1767"/>
                <a:gd name="T109" fmla="*/ 257 h 1194"/>
                <a:gd name="T110" fmla="*/ 888 w 1767"/>
                <a:gd name="T111" fmla="*/ 263 h 1194"/>
                <a:gd name="T112" fmla="*/ 777 w 1767"/>
                <a:gd name="T113" fmla="*/ 191 h 1194"/>
                <a:gd name="T114" fmla="*/ 684 w 1767"/>
                <a:gd name="T115" fmla="*/ 122 h 1194"/>
                <a:gd name="T116" fmla="*/ 575 w 1767"/>
                <a:gd name="T117" fmla="*/ 11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7" h="1194">
                  <a:moveTo>
                    <a:pt x="575" y="11"/>
                  </a:moveTo>
                  <a:cubicBezTo>
                    <a:pt x="569" y="0"/>
                    <a:pt x="571" y="13"/>
                    <a:pt x="570" y="13"/>
                  </a:cubicBezTo>
                  <a:cubicBezTo>
                    <a:pt x="569" y="13"/>
                    <a:pt x="569" y="11"/>
                    <a:pt x="567" y="11"/>
                  </a:cubicBezTo>
                  <a:cubicBezTo>
                    <a:pt x="565" y="11"/>
                    <a:pt x="564" y="15"/>
                    <a:pt x="560" y="16"/>
                  </a:cubicBezTo>
                  <a:cubicBezTo>
                    <a:pt x="556" y="17"/>
                    <a:pt x="551" y="18"/>
                    <a:pt x="542" y="20"/>
                  </a:cubicBezTo>
                  <a:cubicBezTo>
                    <a:pt x="533" y="22"/>
                    <a:pt x="517" y="23"/>
                    <a:pt x="507" y="26"/>
                  </a:cubicBezTo>
                  <a:cubicBezTo>
                    <a:pt x="499" y="31"/>
                    <a:pt x="480" y="38"/>
                    <a:pt x="480" y="38"/>
                  </a:cubicBezTo>
                  <a:cubicBezTo>
                    <a:pt x="474" y="36"/>
                    <a:pt x="468" y="34"/>
                    <a:pt x="462" y="32"/>
                  </a:cubicBezTo>
                  <a:cubicBezTo>
                    <a:pt x="459" y="31"/>
                    <a:pt x="453" y="32"/>
                    <a:pt x="453" y="32"/>
                  </a:cubicBezTo>
                  <a:cubicBezTo>
                    <a:pt x="447" y="37"/>
                    <a:pt x="444" y="35"/>
                    <a:pt x="441" y="35"/>
                  </a:cubicBezTo>
                  <a:cubicBezTo>
                    <a:pt x="438" y="35"/>
                    <a:pt x="435" y="36"/>
                    <a:pt x="432" y="35"/>
                  </a:cubicBezTo>
                  <a:cubicBezTo>
                    <a:pt x="429" y="34"/>
                    <a:pt x="426" y="28"/>
                    <a:pt x="422" y="26"/>
                  </a:cubicBezTo>
                  <a:cubicBezTo>
                    <a:pt x="418" y="24"/>
                    <a:pt x="414" y="25"/>
                    <a:pt x="410" y="25"/>
                  </a:cubicBezTo>
                  <a:cubicBezTo>
                    <a:pt x="406" y="24"/>
                    <a:pt x="402" y="21"/>
                    <a:pt x="396" y="23"/>
                  </a:cubicBezTo>
                  <a:cubicBezTo>
                    <a:pt x="390" y="25"/>
                    <a:pt x="384" y="36"/>
                    <a:pt x="375" y="38"/>
                  </a:cubicBezTo>
                  <a:cubicBezTo>
                    <a:pt x="366" y="40"/>
                    <a:pt x="351" y="34"/>
                    <a:pt x="344" y="34"/>
                  </a:cubicBezTo>
                  <a:cubicBezTo>
                    <a:pt x="337" y="34"/>
                    <a:pt x="336" y="35"/>
                    <a:pt x="333" y="38"/>
                  </a:cubicBezTo>
                  <a:cubicBezTo>
                    <a:pt x="331" y="44"/>
                    <a:pt x="326" y="46"/>
                    <a:pt x="326" y="52"/>
                  </a:cubicBezTo>
                  <a:cubicBezTo>
                    <a:pt x="324" y="58"/>
                    <a:pt x="322" y="56"/>
                    <a:pt x="324" y="73"/>
                  </a:cubicBezTo>
                  <a:cubicBezTo>
                    <a:pt x="324" y="80"/>
                    <a:pt x="324" y="88"/>
                    <a:pt x="324" y="94"/>
                  </a:cubicBezTo>
                  <a:cubicBezTo>
                    <a:pt x="324" y="100"/>
                    <a:pt x="325" y="106"/>
                    <a:pt x="327" y="112"/>
                  </a:cubicBezTo>
                  <a:cubicBezTo>
                    <a:pt x="329" y="118"/>
                    <a:pt x="332" y="124"/>
                    <a:pt x="335" y="131"/>
                  </a:cubicBezTo>
                  <a:cubicBezTo>
                    <a:pt x="338" y="138"/>
                    <a:pt x="342" y="148"/>
                    <a:pt x="344" y="155"/>
                  </a:cubicBezTo>
                  <a:cubicBezTo>
                    <a:pt x="345" y="161"/>
                    <a:pt x="352" y="159"/>
                    <a:pt x="348" y="172"/>
                  </a:cubicBezTo>
                  <a:cubicBezTo>
                    <a:pt x="348" y="178"/>
                    <a:pt x="348" y="184"/>
                    <a:pt x="347" y="190"/>
                  </a:cubicBezTo>
                  <a:cubicBezTo>
                    <a:pt x="346" y="196"/>
                    <a:pt x="345" y="201"/>
                    <a:pt x="344" y="206"/>
                  </a:cubicBezTo>
                  <a:cubicBezTo>
                    <a:pt x="343" y="211"/>
                    <a:pt x="343" y="216"/>
                    <a:pt x="341" y="221"/>
                  </a:cubicBezTo>
                  <a:cubicBezTo>
                    <a:pt x="339" y="226"/>
                    <a:pt x="336" y="233"/>
                    <a:pt x="332" y="235"/>
                  </a:cubicBezTo>
                  <a:cubicBezTo>
                    <a:pt x="328" y="237"/>
                    <a:pt x="322" y="231"/>
                    <a:pt x="318" y="233"/>
                  </a:cubicBezTo>
                  <a:cubicBezTo>
                    <a:pt x="314" y="234"/>
                    <a:pt x="316" y="244"/>
                    <a:pt x="309" y="247"/>
                  </a:cubicBezTo>
                  <a:cubicBezTo>
                    <a:pt x="307" y="250"/>
                    <a:pt x="305" y="252"/>
                    <a:pt x="303" y="253"/>
                  </a:cubicBezTo>
                  <a:cubicBezTo>
                    <a:pt x="301" y="254"/>
                    <a:pt x="299" y="253"/>
                    <a:pt x="294" y="253"/>
                  </a:cubicBezTo>
                  <a:cubicBezTo>
                    <a:pt x="289" y="253"/>
                    <a:pt x="277" y="250"/>
                    <a:pt x="273" y="250"/>
                  </a:cubicBezTo>
                  <a:cubicBezTo>
                    <a:pt x="269" y="250"/>
                    <a:pt x="269" y="248"/>
                    <a:pt x="267" y="250"/>
                  </a:cubicBezTo>
                  <a:cubicBezTo>
                    <a:pt x="265" y="252"/>
                    <a:pt x="261" y="258"/>
                    <a:pt x="260" y="263"/>
                  </a:cubicBezTo>
                  <a:cubicBezTo>
                    <a:pt x="259" y="268"/>
                    <a:pt x="261" y="278"/>
                    <a:pt x="261" y="283"/>
                  </a:cubicBezTo>
                  <a:cubicBezTo>
                    <a:pt x="261" y="288"/>
                    <a:pt x="262" y="291"/>
                    <a:pt x="263" y="295"/>
                  </a:cubicBezTo>
                  <a:cubicBezTo>
                    <a:pt x="264" y="299"/>
                    <a:pt x="266" y="304"/>
                    <a:pt x="267" y="307"/>
                  </a:cubicBezTo>
                  <a:cubicBezTo>
                    <a:pt x="267" y="310"/>
                    <a:pt x="276" y="295"/>
                    <a:pt x="272" y="314"/>
                  </a:cubicBezTo>
                  <a:cubicBezTo>
                    <a:pt x="272" y="317"/>
                    <a:pt x="269" y="324"/>
                    <a:pt x="267" y="328"/>
                  </a:cubicBezTo>
                  <a:cubicBezTo>
                    <a:pt x="265" y="332"/>
                    <a:pt x="261" y="336"/>
                    <a:pt x="260" y="340"/>
                  </a:cubicBezTo>
                  <a:cubicBezTo>
                    <a:pt x="259" y="344"/>
                    <a:pt x="258" y="350"/>
                    <a:pt x="258" y="355"/>
                  </a:cubicBezTo>
                  <a:cubicBezTo>
                    <a:pt x="258" y="360"/>
                    <a:pt x="258" y="368"/>
                    <a:pt x="257" y="373"/>
                  </a:cubicBezTo>
                  <a:cubicBezTo>
                    <a:pt x="256" y="378"/>
                    <a:pt x="253" y="383"/>
                    <a:pt x="252" y="388"/>
                  </a:cubicBezTo>
                  <a:cubicBezTo>
                    <a:pt x="251" y="393"/>
                    <a:pt x="250" y="401"/>
                    <a:pt x="249" y="406"/>
                  </a:cubicBezTo>
                  <a:cubicBezTo>
                    <a:pt x="248" y="411"/>
                    <a:pt x="243" y="412"/>
                    <a:pt x="245" y="416"/>
                  </a:cubicBezTo>
                  <a:cubicBezTo>
                    <a:pt x="248" y="419"/>
                    <a:pt x="256" y="426"/>
                    <a:pt x="264" y="428"/>
                  </a:cubicBezTo>
                  <a:cubicBezTo>
                    <a:pt x="272" y="430"/>
                    <a:pt x="286" y="428"/>
                    <a:pt x="294" y="428"/>
                  </a:cubicBezTo>
                  <a:cubicBezTo>
                    <a:pt x="305" y="432"/>
                    <a:pt x="307" y="425"/>
                    <a:pt x="312" y="428"/>
                  </a:cubicBezTo>
                  <a:cubicBezTo>
                    <a:pt x="317" y="431"/>
                    <a:pt x="321" y="443"/>
                    <a:pt x="327" y="449"/>
                  </a:cubicBezTo>
                  <a:cubicBezTo>
                    <a:pt x="348" y="463"/>
                    <a:pt x="332" y="441"/>
                    <a:pt x="347" y="467"/>
                  </a:cubicBezTo>
                  <a:cubicBezTo>
                    <a:pt x="352" y="475"/>
                    <a:pt x="364" y="478"/>
                    <a:pt x="369" y="479"/>
                  </a:cubicBezTo>
                  <a:cubicBezTo>
                    <a:pt x="376" y="485"/>
                    <a:pt x="374" y="498"/>
                    <a:pt x="377" y="505"/>
                  </a:cubicBezTo>
                  <a:cubicBezTo>
                    <a:pt x="380" y="512"/>
                    <a:pt x="387" y="514"/>
                    <a:pt x="389" y="520"/>
                  </a:cubicBezTo>
                  <a:cubicBezTo>
                    <a:pt x="391" y="526"/>
                    <a:pt x="387" y="532"/>
                    <a:pt x="387" y="539"/>
                  </a:cubicBezTo>
                  <a:cubicBezTo>
                    <a:pt x="390" y="553"/>
                    <a:pt x="389" y="553"/>
                    <a:pt x="389" y="563"/>
                  </a:cubicBezTo>
                  <a:cubicBezTo>
                    <a:pt x="389" y="573"/>
                    <a:pt x="384" y="587"/>
                    <a:pt x="384" y="599"/>
                  </a:cubicBezTo>
                  <a:cubicBezTo>
                    <a:pt x="384" y="611"/>
                    <a:pt x="391" y="629"/>
                    <a:pt x="389" y="638"/>
                  </a:cubicBezTo>
                  <a:cubicBezTo>
                    <a:pt x="387" y="647"/>
                    <a:pt x="375" y="646"/>
                    <a:pt x="371" y="653"/>
                  </a:cubicBezTo>
                  <a:cubicBezTo>
                    <a:pt x="367" y="676"/>
                    <a:pt x="367" y="676"/>
                    <a:pt x="362" y="682"/>
                  </a:cubicBezTo>
                  <a:cubicBezTo>
                    <a:pt x="357" y="688"/>
                    <a:pt x="347" y="685"/>
                    <a:pt x="344" y="689"/>
                  </a:cubicBezTo>
                  <a:cubicBezTo>
                    <a:pt x="341" y="693"/>
                    <a:pt x="345" y="700"/>
                    <a:pt x="342" y="704"/>
                  </a:cubicBezTo>
                  <a:cubicBezTo>
                    <a:pt x="342" y="704"/>
                    <a:pt x="328" y="710"/>
                    <a:pt x="323" y="712"/>
                  </a:cubicBezTo>
                  <a:cubicBezTo>
                    <a:pt x="320" y="713"/>
                    <a:pt x="306" y="716"/>
                    <a:pt x="306" y="716"/>
                  </a:cubicBezTo>
                  <a:cubicBezTo>
                    <a:pt x="302" y="728"/>
                    <a:pt x="295" y="726"/>
                    <a:pt x="288" y="737"/>
                  </a:cubicBezTo>
                  <a:cubicBezTo>
                    <a:pt x="279" y="741"/>
                    <a:pt x="266" y="735"/>
                    <a:pt x="257" y="736"/>
                  </a:cubicBezTo>
                  <a:cubicBezTo>
                    <a:pt x="248" y="737"/>
                    <a:pt x="245" y="743"/>
                    <a:pt x="234" y="742"/>
                  </a:cubicBezTo>
                  <a:cubicBezTo>
                    <a:pt x="223" y="741"/>
                    <a:pt x="200" y="734"/>
                    <a:pt x="192" y="731"/>
                  </a:cubicBezTo>
                  <a:cubicBezTo>
                    <a:pt x="188" y="730"/>
                    <a:pt x="189" y="724"/>
                    <a:pt x="186" y="722"/>
                  </a:cubicBezTo>
                  <a:cubicBezTo>
                    <a:pt x="181" y="717"/>
                    <a:pt x="168" y="727"/>
                    <a:pt x="168" y="727"/>
                  </a:cubicBezTo>
                  <a:cubicBezTo>
                    <a:pt x="132" y="734"/>
                    <a:pt x="165" y="721"/>
                    <a:pt x="144" y="722"/>
                  </a:cubicBezTo>
                  <a:cubicBezTo>
                    <a:pt x="138" y="725"/>
                    <a:pt x="126" y="725"/>
                    <a:pt x="126" y="725"/>
                  </a:cubicBezTo>
                  <a:cubicBezTo>
                    <a:pt x="117" y="738"/>
                    <a:pt x="114" y="736"/>
                    <a:pt x="98" y="739"/>
                  </a:cubicBezTo>
                  <a:cubicBezTo>
                    <a:pt x="95" y="741"/>
                    <a:pt x="90" y="746"/>
                    <a:pt x="87" y="749"/>
                  </a:cubicBezTo>
                  <a:cubicBezTo>
                    <a:pt x="84" y="752"/>
                    <a:pt x="84" y="756"/>
                    <a:pt x="81" y="758"/>
                  </a:cubicBezTo>
                  <a:cubicBezTo>
                    <a:pt x="77" y="761"/>
                    <a:pt x="68" y="759"/>
                    <a:pt x="62" y="760"/>
                  </a:cubicBezTo>
                  <a:cubicBezTo>
                    <a:pt x="56" y="761"/>
                    <a:pt x="48" y="763"/>
                    <a:pt x="42" y="767"/>
                  </a:cubicBezTo>
                  <a:cubicBezTo>
                    <a:pt x="33" y="772"/>
                    <a:pt x="32" y="779"/>
                    <a:pt x="27" y="785"/>
                  </a:cubicBezTo>
                  <a:cubicBezTo>
                    <a:pt x="22" y="791"/>
                    <a:pt x="16" y="795"/>
                    <a:pt x="12" y="800"/>
                  </a:cubicBezTo>
                  <a:cubicBezTo>
                    <a:pt x="8" y="806"/>
                    <a:pt x="0" y="818"/>
                    <a:pt x="0" y="818"/>
                  </a:cubicBezTo>
                  <a:cubicBezTo>
                    <a:pt x="0" y="824"/>
                    <a:pt x="13" y="827"/>
                    <a:pt x="17" y="833"/>
                  </a:cubicBezTo>
                  <a:cubicBezTo>
                    <a:pt x="21" y="839"/>
                    <a:pt x="23" y="847"/>
                    <a:pt x="24" y="856"/>
                  </a:cubicBezTo>
                  <a:cubicBezTo>
                    <a:pt x="31" y="877"/>
                    <a:pt x="13" y="872"/>
                    <a:pt x="23" y="886"/>
                  </a:cubicBezTo>
                  <a:cubicBezTo>
                    <a:pt x="25" y="896"/>
                    <a:pt x="25" y="908"/>
                    <a:pt x="27" y="919"/>
                  </a:cubicBezTo>
                  <a:cubicBezTo>
                    <a:pt x="29" y="930"/>
                    <a:pt x="30" y="942"/>
                    <a:pt x="33" y="950"/>
                  </a:cubicBezTo>
                  <a:cubicBezTo>
                    <a:pt x="37" y="956"/>
                    <a:pt x="38" y="966"/>
                    <a:pt x="45" y="968"/>
                  </a:cubicBezTo>
                  <a:cubicBezTo>
                    <a:pt x="54" y="971"/>
                    <a:pt x="72" y="977"/>
                    <a:pt x="72" y="977"/>
                  </a:cubicBezTo>
                  <a:cubicBezTo>
                    <a:pt x="78" y="983"/>
                    <a:pt x="75" y="1001"/>
                    <a:pt x="80" y="1006"/>
                  </a:cubicBezTo>
                  <a:cubicBezTo>
                    <a:pt x="85" y="1011"/>
                    <a:pt x="94" y="1008"/>
                    <a:pt x="102" y="1010"/>
                  </a:cubicBezTo>
                  <a:cubicBezTo>
                    <a:pt x="110" y="1018"/>
                    <a:pt x="123" y="1014"/>
                    <a:pt x="129" y="1019"/>
                  </a:cubicBezTo>
                  <a:cubicBezTo>
                    <a:pt x="135" y="1024"/>
                    <a:pt x="133" y="1035"/>
                    <a:pt x="138" y="1040"/>
                  </a:cubicBezTo>
                  <a:cubicBezTo>
                    <a:pt x="146" y="1063"/>
                    <a:pt x="142" y="1032"/>
                    <a:pt x="158" y="1051"/>
                  </a:cubicBezTo>
                  <a:cubicBezTo>
                    <a:pt x="163" y="1056"/>
                    <a:pt x="165" y="1062"/>
                    <a:pt x="170" y="1066"/>
                  </a:cubicBezTo>
                  <a:cubicBezTo>
                    <a:pt x="175" y="1070"/>
                    <a:pt x="182" y="1072"/>
                    <a:pt x="186" y="1078"/>
                  </a:cubicBezTo>
                  <a:cubicBezTo>
                    <a:pt x="194" y="1089"/>
                    <a:pt x="184" y="1090"/>
                    <a:pt x="192" y="1102"/>
                  </a:cubicBezTo>
                  <a:cubicBezTo>
                    <a:pt x="194" y="1105"/>
                    <a:pt x="198" y="1099"/>
                    <a:pt x="200" y="1097"/>
                  </a:cubicBezTo>
                  <a:cubicBezTo>
                    <a:pt x="203" y="1093"/>
                    <a:pt x="213" y="1086"/>
                    <a:pt x="216" y="1085"/>
                  </a:cubicBezTo>
                  <a:cubicBezTo>
                    <a:pt x="223" y="1074"/>
                    <a:pt x="208" y="1068"/>
                    <a:pt x="219" y="1061"/>
                  </a:cubicBezTo>
                  <a:cubicBezTo>
                    <a:pt x="223" y="1054"/>
                    <a:pt x="221" y="1051"/>
                    <a:pt x="225" y="1045"/>
                  </a:cubicBezTo>
                  <a:cubicBezTo>
                    <a:pt x="229" y="1039"/>
                    <a:pt x="239" y="1033"/>
                    <a:pt x="245" y="1028"/>
                  </a:cubicBezTo>
                  <a:cubicBezTo>
                    <a:pt x="251" y="1023"/>
                    <a:pt x="256" y="1018"/>
                    <a:pt x="263" y="1015"/>
                  </a:cubicBezTo>
                  <a:cubicBezTo>
                    <a:pt x="270" y="1012"/>
                    <a:pt x="279" y="1013"/>
                    <a:pt x="285" y="1010"/>
                  </a:cubicBezTo>
                  <a:cubicBezTo>
                    <a:pt x="297" y="1001"/>
                    <a:pt x="293" y="998"/>
                    <a:pt x="299" y="995"/>
                  </a:cubicBezTo>
                  <a:cubicBezTo>
                    <a:pt x="305" y="992"/>
                    <a:pt x="315" y="992"/>
                    <a:pt x="324" y="991"/>
                  </a:cubicBezTo>
                  <a:cubicBezTo>
                    <a:pt x="332" y="987"/>
                    <a:pt x="341" y="991"/>
                    <a:pt x="351" y="991"/>
                  </a:cubicBezTo>
                  <a:cubicBezTo>
                    <a:pt x="361" y="991"/>
                    <a:pt x="375" y="991"/>
                    <a:pt x="386" y="992"/>
                  </a:cubicBezTo>
                  <a:cubicBezTo>
                    <a:pt x="397" y="993"/>
                    <a:pt x="411" y="999"/>
                    <a:pt x="420" y="995"/>
                  </a:cubicBezTo>
                  <a:cubicBezTo>
                    <a:pt x="439" y="991"/>
                    <a:pt x="431" y="975"/>
                    <a:pt x="440" y="971"/>
                  </a:cubicBezTo>
                  <a:cubicBezTo>
                    <a:pt x="449" y="967"/>
                    <a:pt x="464" y="978"/>
                    <a:pt x="474" y="971"/>
                  </a:cubicBezTo>
                  <a:cubicBezTo>
                    <a:pt x="487" y="958"/>
                    <a:pt x="498" y="946"/>
                    <a:pt x="501" y="929"/>
                  </a:cubicBezTo>
                  <a:cubicBezTo>
                    <a:pt x="504" y="919"/>
                    <a:pt x="492" y="920"/>
                    <a:pt x="489" y="910"/>
                  </a:cubicBezTo>
                  <a:cubicBezTo>
                    <a:pt x="486" y="900"/>
                    <a:pt x="483" y="875"/>
                    <a:pt x="485" y="866"/>
                  </a:cubicBezTo>
                  <a:cubicBezTo>
                    <a:pt x="485" y="853"/>
                    <a:pt x="495" y="860"/>
                    <a:pt x="501" y="857"/>
                  </a:cubicBezTo>
                  <a:cubicBezTo>
                    <a:pt x="507" y="854"/>
                    <a:pt x="513" y="849"/>
                    <a:pt x="521" y="847"/>
                  </a:cubicBezTo>
                  <a:cubicBezTo>
                    <a:pt x="529" y="845"/>
                    <a:pt x="540" y="841"/>
                    <a:pt x="552" y="842"/>
                  </a:cubicBezTo>
                  <a:cubicBezTo>
                    <a:pt x="564" y="843"/>
                    <a:pt x="584" y="847"/>
                    <a:pt x="593" y="850"/>
                  </a:cubicBezTo>
                  <a:cubicBezTo>
                    <a:pt x="616" y="848"/>
                    <a:pt x="601" y="860"/>
                    <a:pt x="605" y="863"/>
                  </a:cubicBezTo>
                  <a:cubicBezTo>
                    <a:pt x="609" y="866"/>
                    <a:pt x="616" y="868"/>
                    <a:pt x="620" y="868"/>
                  </a:cubicBezTo>
                  <a:cubicBezTo>
                    <a:pt x="624" y="868"/>
                    <a:pt x="624" y="865"/>
                    <a:pt x="632" y="865"/>
                  </a:cubicBezTo>
                  <a:cubicBezTo>
                    <a:pt x="640" y="865"/>
                    <a:pt x="658" y="868"/>
                    <a:pt x="669" y="869"/>
                  </a:cubicBezTo>
                  <a:cubicBezTo>
                    <a:pt x="676" y="867"/>
                    <a:pt x="689" y="862"/>
                    <a:pt x="696" y="869"/>
                  </a:cubicBezTo>
                  <a:cubicBezTo>
                    <a:pt x="710" y="883"/>
                    <a:pt x="693" y="889"/>
                    <a:pt x="711" y="890"/>
                  </a:cubicBezTo>
                  <a:cubicBezTo>
                    <a:pt x="719" y="893"/>
                    <a:pt x="734" y="892"/>
                    <a:pt x="744" y="892"/>
                  </a:cubicBezTo>
                  <a:cubicBezTo>
                    <a:pt x="754" y="892"/>
                    <a:pt x="763" y="887"/>
                    <a:pt x="770" y="887"/>
                  </a:cubicBezTo>
                  <a:cubicBezTo>
                    <a:pt x="777" y="887"/>
                    <a:pt x="781" y="889"/>
                    <a:pt x="789" y="893"/>
                  </a:cubicBezTo>
                  <a:cubicBezTo>
                    <a:pt x="802" y="897"/>
                    <a:pt x="804" y="907"/>
                    <a:pt x="816" y="914"/>
                  </a:cubicBezTo>
                  <a:cubicBezTo>
                    <a:pt x="825" y="919"/>
                    <a:pt x="852" y="920"/>
                    <a:pt x="855" y="920"/>
                  </a:cubicBezTo>
                  <a:cubicBezTo>
                    <a:pt x="865" y="924"/>
                    <a:pt x="862" y="934"/>
                    <a:pt x="869" y="940"/>
                  </a:cubicBezTo>
                  <a:cubicBezTo>
                    <a:pt x="876" y="946"/>
                    <a:pt x="887" y="953"/>
                    <a:pt x="897" y="955"/>
                  </a:cubicBezTo>
                  <a:cubicBezTo>
                    <a:pt x="907" y="957"/>
                    <a:pt x="920" y="951"/>
                    <a:pt x="927" y="953"/>
                  </a:cubicBezTo>
                  <a:cubicBezTo>
                    <a:pt x="942" y="960"/>
                    <a:pt x="934" y="965"/>
                    <a:pt x="939" y="968"/>
                  </a:cubicBezTo>
                  <a:cubicBezTo>
                    <a:pt x="944" y="971"/>
                    <a:pt x="952" y="971"/>
                    <a:pt x="956" y="970"/>
                  </a:cubicBezTo>
                  <a:cubicBezTo>
                    <a:pt x="960" y="969"/>
                    <a:pt x="957" y="960"/>
                    <a:pt x="963" y="959"/>
                  </a:cubicBezTo>
                  <a:cubicBezTo>
                    <a:pt x="974" y="957"/>
                    <a:pt x="993" y="962"/>
                    <a:pt x="993" y="962"/>
                  </a:cubicBezTo>
                  <a:cubicBezTo>
                    <a:pt x="1006" y="942"/>
                    <a:pt x="990" y="962"/>
                    <a:pt x="1026" y="950"/>
                  </a:cubicBezTo>
                  <a:cubicBezTo>
                    <a:pt x="1030" y="949"/>
                    <a:pt x="1032" y="944"/>
                    <a:pt x="1035" y="941"/>
                  </a:cubicBezTo>
                  <a:cubicBezTo>
                    <a:pt x="1046" y="932"/>
                    <a:pt x="1054" y="930"/>
                    <a:pt x="1068" y="928"/>
                  </a:cubicBezTo>
                  <a:cubicBezTo>
                    <a:pt x="1077" y="919"/>
                    <a:pt x="1080" y="912"/>
                    <a:pt x="1092" y="908"/>
                  </a:cubicBezTo>
                  <a:cubicBezTo>
                    <a:pt x="1103" y="910"/>
                    <a:pt x="1125" y="917"/>
                    <a:pt x="1125" y="917"/>
                  </a:cubicBezTo>
                  <a:cubicBezTo>
                    <a:pt x="1134" y="921"/>
                    <a:pt x="1141" y="929"/>
                    <a:pt x="1151" y="932"/>
                  </a:cubicBezTo>
                  <a:cubicBezTo>
                    <a:pt x="1161" y="935"/>
                    <a:pt x="1177" y="929"/>
                    <a:pt x="1185" y="932"/>
                  </a:cubicBezTo>
                  <a:cubicBezTo>
                    <a:pt x="1197" y="939"/>
                    <a:pt x="1197" y="948"/>
                    <a:pt x="1202" y="953"/>
                  </a:cubicBezTo>
                  <a:cubicBezTo>
                    <a:pt x="1207" y="958"/>
                    <a:pt x="1213" y="954"/>
                    <a:pt x="1218" y="962"/>
                  </a:cubicBezTo>
                  <a:cubicBezTo>
                    <a:pt x="1225" y="974"/>
                    <a:pt x="1230" y="992"/>
                    <a:pt x="1232" y="1004"/>
                  </a:cubicBezTo>
                  <a:cubicBezTo>
                    <a:pt x="1234" y="1016"/>
                    <a:pt x="1228" y="1026"/>
                    <a:pt x="1230" y="1033"/>
                  </a:cubicBezTo>
                  <a:cubicBezTo>
                    <a:pt x="1232" y="1040"/>
                    <a:pt x="1241" y="1041"/>
                    <a:pt x="1245" y="1048"/>
                  </a:cubicBezTo>
                  <a:cubicBezTo>
                    <a:pt x="1249" y="1055"/>
                    <a:pt x="1250" y="1066"/>
                    <a:pt x="1254" y="1073"/>
                  </a:cubicBezTo>
                  <a:cubicBezTo>
                    <a:pt x="1262" y="1094"/>
                    <a:pt x="1263" y="1083"/>
                    <a:pt x="1269" y="1088"/>
                  </a:cubicBezTo>
                  <a:cubicBezTo>
                    <a:pt x="1275" y="1093"/>
                    <a:pt x="1285" y="1097"/>
                    <a:pt x="1290" y="1106"/>
                  </a:cubicBezTo>
                  <a:cubicBezTo>
                    <a:pt x="1294" y="1117"/>
                    <a:pt x="1292" y="1138"/>
                    <a:pt x="1302" y="1144"/>
                  </a:cubicBezTo>
                  <a:cubicBezTo>
                    <a:pt x="1305" y="1146"/>
                    <a:pt x="1316" y="1146"/>
                    <a:pt x="1319" y="1148"/>
                  </a:cubicBezTo>
                  <a:cubicBezTo>
                    <a:pt x="1322" y="1149"/>
                    <a:pt x="1317" y="1161"/>
                    <a:pt x="1320" y="1163"/>
                  </a:cubicBezTo>
                  <a:cubicBezTo>
                    <a:pt x="1326" y="1167"/>
                    <a:pt x="1341" y="1172"/>
                    <a:pt x="1341" y="1172"/>
                  </a:cubicBezTo>
                  <a:cubicBezTo>
                    <a:pt x="1345" y="1175"/>
                    <a:pt x="1341" y="1184"/>
                    <a:pt x="1344" y="1187"/>
                  </a:cubicBezTo>
                  <a:cubicBezTo>
                    <a:pt x="1347" y="1190"/>
                    <a:pt x="1354" y="1194"/>
                    <a:pt x="1359" y="1190"/>
                  </a:cubicBezTo>
                  <a:cubicBezTo>
                    <a:pt x="1373" y="1169"/>
                    <a:pt x="1369" y="1179"/>
                    <a:pt x="1374" y="1163"/>
                  </a:cubicBezTo>
                  <a:cubicBezTo>
                    <a:pt x="1377" y="1145"/>
                    <a:pt x="1375" y="1136"/>
                    <a:pt x="1392" y="1130"/>
                  </a:cubicBezTo>
                  <a:cubicBezTo>
                    <a:pt x="1396" y="1120"/>
                    <a:pt x="1409" y="1120"/>
                    <a:pt x="1412" y="1112"/>
                  </a:cubicBezTo>
                  <a:cubicBezTo>
                    <a:pt x="1415" y="1104"/>
                    <a:pt x="1408" y="1087"/>
                    <a:pt x="1410" y="1081"/>
                  </a:cubicBezTo>
                  <a:cubicBezTo>
                    <a:pt x="1411" y="1074"/>
                    <a:pt x="1418" y="1079"/>
                    <a:pt x="1422" y="1075"/>
                  </a:cubicBezTo>
                  <a:cubicBezTo>
                    <a:pt x="1426" y="1071"/>
                    <a:pt x="1426" y="1065"/>
                    <a:pt x="1434" y="1058"/>
                  </a:cubicBezTo>
                  <a:cubicBezTo>
                    <a:pt x="1452" y="1031"/>
                    <a:pt x="1421" y="1038"/>
                    <a:pt x="1470" y="1031"/>
                  </a:cubicBezTo>
                  <a:cubicBezTo>
                    <a:pt x="1477" y="1023"/>
                    <a:pt x="1486" y="1019"/>
                    <a:pt x="1488" y="1012"/>
                  </a:cubicBezTo>
                  <a:cubicBezTo>
                    <a:pt x="1490" y="1005"/>
                    <a:pt x="1483" y="991"/>
                    <a:pt x="1485" y="986"/>
                  </a:cubicBezTo>
                  <a:cubicBezTo>
                    <a:pt x="1490" y="982"/>
                    <a:pt x="1497" y="982"/>
                    <a:pt x="1503" y="980"/>
                  </a:cubicBezTo>
                  <a:cubicBezTo>
                    <a:pt x="1510" y="978"/>
                    <a:pt x="1521" y="968"/>
                    <a:pt x="1521" y="968"/>
                  </a:cubicBezTo>
                  <a:cubicBezTo>
                    <a:pt x="1525" y="962"/>
                    <a:pt x="1532" y="952"/>
                    <a:pt x="1538" y="947"/>
                  </a:cubicBezTo>
                  <a:cubicBezTo>
                    <a:pt x="1544" y="942"/>
                    <a:pt x="1551" y="940"/>
                    <a:pt x="1557" y="937"/>
                  </a:cubicBezTo>
                  <a:cubicBezTo>
                    <a:pt x="1561" y="931"/>
                    <a:pt x="1569" y="930"/>
                    <a:pt x="1575" y="926"/>
                  </a:cubicBezTo>
                  <a:cubicBezTo>
                    <a:pt x="1579" y="922"/>
                    <a:pt x="1583" y="911"/>
                    <a:pt x="1590" y="908"/>
                  </a:cubicBezTo>
                  <a:cubicBezTo>
                    <a:pt x="1597" y="905"/>
                    <a:pt x="1609" y="913"/>
                    <a:pt x="1617" y="910"/>
                  </a:cubicBezTo>
                  <a:cubicBezTo>
                    <a:pt x="1630" y="906"/>
                    <a:pt x="1624" y="898"/>
                    <a:pt x="1637" y="892"/>
                  </a:cubicBezTo>
                  <a:cubicBezTo>
                    <a:pt x="1644" y="888"/>
                    <a:pt x="1654" y="886"/>
                    <a:pt x="1664" y="886"/>
                  </a:cubicBezTo>
                  <a:cubicBezTo>
                    <a:pt x="1674" y="886"/>
                    <a:pt x="1685" y="890"/>
                    <a:pt x="1695" y="890"/>
                  </a:cubicBezTo>
                  <a:cubicBezTo>
                    <a:pt x="1709" y="887"/>
                    <a:pt x="1717" y="889"/>
                    <a:pt x="1727" y="886"/>
                  </a:cubicBezTo>
                  <a:cubicBezTo>
                    <a:pt x="1737" y="883"/>
                    <a:pt x="1751" y="875"/>
                    <a:pt x="1757" y="869"/>
                  </a:cubicBezTo>
                  <a:cubicBezTo>
                    <a:pt x="1767" y="862"/>
                    <a:pt x="1764" y="853"/>
                    <a:pt x="1761" y="847"/>
                  </a:cubicBezTo>
                  <a:cubicBezTo>
                    <a:pt x="1758" y="841"/>
                    <a:pt x="1746" y="835"/>
                    <a:pt x="1740" y="830"/>
                  </a:cubicBezTo>
                  <a:cubicBezTo>
                    <a:pt x="1735" y="819"/>
                    <a:pt x="1728" y="824"/>
                    <a:pt x="1724" y="817"/>
                  </a:cubicBezTo>
                  <a:cubicBezTo>
                    <a:pt x="1720" y="810"/>
                    <a:pt x="1717" y="795"/>
                    <a:pt x="1713" y="788"/>
                  </a:cubicBezTo>
                  <a:cubicBezTo>
                    <a:pt x="1707" y="777"/>
                    <a:pt x="1703" y="782"/>
                    <a:pt x="1701" y="775"/>
                  </a:cubicBezTo>
                  <a:cubicBezTo>
                    <a:pt x="1699" y="768"/>
                    <a:pt x="1701" y="749"/>
                    <a:pt x="1698" y="743"/>
                  </a:cubicBezTo>
                  <a:cubicBezTo>
                    <a:pt x="1694" y="734"/>
                    <a:pt x="1686" y="743"/>
                    <a:pt x="1683" y="739"/>
                  </a:cubicBezTo>
                  <a:cubicBezTo>
                    <a:pt x="1680" y="735"/>
                    <a:pt x="1679" y="725"/>
                    <a:pt x="1677" y="716"/>
                  </a:cubicBezTo>
                  <a:cubicBezTo>
                    <a:pt x="1674" y="706"/>
                    <a:pt x="1671" y="696"/>
                    <a:pt x="1671" y="685"/>
                  </a:cubicBezTo>
                  <a:cubicBezTo>
                    <a:pt x="1671" y="674"/>
                    <a:pt x="1677" y="657"/>
                    <a:pt x="1680" y="650"/>
                  </a:cubicBezTo>
                  <a:cubicBezTo>
                    <a:pt x="1681" y="646"/>
                    <a:pt x="1687" y="647"/>
                    <a:pt x="1689" y="644"/>
                  </a:cubicBezTo>
                  <a:cubicBezTo>
                    <a:pt x="1694" y="639"/>
                    <a:pt x="1701" y="626"/>
                    <a:pt x="1701" y="626"/>
                  </a:cubicBezTo>
                  <a:cubicBezTo>
                    <a:pt x="1697" y="611"/>
                    <a:pt x="1697" y="608"/>
                    <a:pt x="1710" y="599"/>
                  </a:cubicBezTo>
                  <a:cubicBezTo>
                    <a:pt x="1712" y="596"/>
                    <a:pt x="1720" y="586"/>
                    <a:pt x="1719" y="581"/>
                  </a:cubicBezTo>
                  <a:cubicBezTo>
                    <a:pt x="1719" y="581"/>
                    <a:pt x="1676" y="531"/>
                    <a:pt x="1671" y="530"/>
                  </a:cubicBezTo>
                  <a:cubicBezTo>
                    <a:pt x="1657" y="527"/>
                    <a:pt x="1643" y="528"/>
                    <a:pt x="1629" y="527"/>
                  </a:cubicBezTo>
                  <a:cubicBezTo>
                    <a:pt x="1597" y="522"/>
                    <a:pt x="1611" y="517"/>
                    <a:pt x="1590" y="503"/>
                  </a:cubicBezTo>
                  <a:cubicBezTo>
                    <a:pt x="1583" y="496"/>
                    <a:pt x="1592" y="487"/>
                    <a:pt x="1590" y="481"/>
                  </a:cubicBezTo>
                  <a:cubicBezTo>
                    <a:pt x="1588" y="475"/>
                    <a:pt x="1578" y="472"/>
                    <a:pt x="1575" y="467"/>
                  </a:cubicBezTo>
                  <a:cubicBezTo>
                    <a:pt x="1572" y="458"/>
                    <a:pt x="1570" y="459"/>
                    <a:pt x="1569" y="451"/>
                  </a:cubicBezTo>
                  <a:cubicBezTo>
                    <a:pt x="1568" y="443"/>
                    <a:pt x="1571" y="425"/>
                    <a:pt x="1568" y="421"/>
                  </a:cubicBezTo>
                  <a:cubicBezTo>
                    <a:pt x="1565" y="417"/>
                    <a:pt x="1557" y="424"/>
                    <a:pt x="1548" y="424"/>
                  </a:cubicBezTo>
                  <a:cubicBezTo>
                    <a:pt x="1539" y="424"/>
                    <a:pt x="1525" y="424"/>
                    <a:pt x="1515" y="424"/>
                  </a:cubicBezTo>
                  <a:cubicBezTo>
                    <a:pt x="1505" y="424"/>
                    <a:pt x="1503" y="422"/>
                    <a:pt x="1488" y="422"/>
                  </a:cubicBezTo>
                  <a:cubicBezTo>
                    <a:pt x="1473" y="422"/>
                    <a:pt x="1434" y="425"/>
                    <a:pt x="1422" y="425"/>
                  </a:cubicBezTo>
                  <a:cubicBezTo>
                    <a:pt x="1395" y="417"/>
                    <a:pt x="1419" y="421"/>
                    <a:pt x="1418" y="419"/>
                  </a:cubicBezTo>
                  <a:cubicBezTo>
                    <a:pt x="1417" y="417"/>
                    <a:pt x="1416" y="418"/>
                    <a:pt x="1416" y="415"/>
                  </a:cubicBezTo>
                  <a:cubicBezTo>
                    <a:pt x="1416" y="412"/>
                    <a:pt x="1422" y="399"/>
                    <a:pt x="1416" y="398"/>
                  </a:cubicBezTo>
                  <a:cubicBezTo>
                    <a:pt x="1410" y="397"/>
                    <a:pt x="1392" y="406"/>
                    <a:pt x="1380" y="406"/>
                  </a:cubicBezTo>
                  <a:cubicBezTo>
                    <a:pt x="1368" y="406"/>
                    <a:pt x="1349" y="403"/>
                    <a:pt x="1341" y="398"/>
                  </a:cubicBezTo>
                  <a:cubicBezTo>
                    <a:pt x="1324" y="391"/>
                    <a:pt x="1336" y="378"/>
                    <a:pt x="1329" y="374"/>
                  </a:cubicBezTo>
                  <a:cubicBezTo>
                    <a:pt x="1322" y="370"/>
                    <a:pt x="1305" y="375"/>
                    <a:pt x="1296" y="371"/>
                  </a:cubicBezTo>
                  <a:cubicBezTo>
                    <a:pt x="1287" y="365"/>
                    <a:pt x="1283" y="355"/>
                    <a:pt x="1272" y="350"/>
                  </a:cubicBezTo>
                  <a:cubicBezTo>
                    <a:pt x="1240" y="336"/>
                    <a:pt x="1265" y="352"/>
                    <a:pt x="1245" y="338"/>
                  </a:cubicBezTo>
                  <a:cubicBezTo>
                    <a:pt x="1235" y="329"/>
                    <a:pt x="1231" y="300"/>
                    <a:pt x="1224" y="290"/>
                  </a:cubicBezTo>
                  <a:cubicBezTo>
                    <a:pt x="1217" y="280"/>
                    <a:pt x="1207" y="283"/>
                    <a:pt x="1200" y="277"/>
                  </a:cubicBezTo>
                  <a:cubicBezTo>
                    <a:pt x="1193" y="271"/>
                    <a:pt x="1192" y="260"/>
                    <a:pt x="1184" y="254"/>
                  </a:cubicBezTo>
                  <a:cubicBezTo>
                    <a:pt x="1176" y="248"/>
                    <a:pt x="1159" y="245"/>
                    <a:pt x="1152" y="242"/>
                  </a:cubicBezTo>
                  <a:cubicBezTo>
                    <a:pt x="1149" y="240"/>
                    <a:pt x="1147" y="236"/>
                    <a:pt x="1143" y="236"/>
                  </a:cubicBezTo>
                  <a:cubicBezTo>
                    <a:pt x="1137" y="236"/>
                    <a:pt x="1130" y="231"/>
                    <a:pt x="1124" y="232"/>
                  </a:cubicBezTo>
                  <a:cubicBezTo>
                    <a:pt x="1109" y="250"/>
                    <a:pt x="1103" y="244"/>
                    <a:pt x="1092" y="245"/>
                  </a:cubicBezTo>
                  <a:cubicBezTo>
                    <a:pt x="1090" y="253"/>
                    <a:pt x="1093" y="264"/>
                    <a:pt x="1086" y="269"/>
                  </a:cubicBezTo>
                  <a:cubicBezTo>
                    <a:pt x="1081" y="273"/>
                    <a:pt x="1068" y="275"/>
                    <a:pt x="1068" y="275"/>
                  </a:cubicBezTo>
                  <a:cubicBezTo>
                    <a:pt x="1019" y="271"/>
                    <a:pt x="1043" y="274"/>
                    <a:pt x="1017" y="257"/>
                  </a:cubicBezTo>
                  <a:cubicBezTo>
                    <a:pt x="1007" y="264"/>
                    <a:pt x="997" y="259"/>
                    <a:pt x="986" y="263"/>
                  </a:cubicBezTo>
                  <a:cubicBezTo>
                    <a:pt x="965" y="249"/>
                    <a:pt x="973" y="253"/>
                    <a:pt x="957" y="248"/>
                  </a:cubicBezTo>
                  <a:cubicBezTo>
                    <a:pt x="939" y="249"/>
                    <a:pt x="924" y="255"/>
                    <a:pt x="906" y="257"/>
                  </a:cubicBezTo>
                  <a:cubicBezTo>
                    <a:pt x="900" y="258"/>
                    <a:pt x="888" y="263"/>
                    <a:pt x="888" y="263"/>
                  </a:cubicBezTo>
                  <a:cubicBezTo>
                    <a:pt x="869" y="258"/>
                    <a:pt x="857" y="235"/>
                    <a:pt x="843" y="233"/>
                  </a:cubicBezTo>
                  <a:cubicBezTo>
                    <a:pt x="834" y="232"/>
                    <a:pt x="825" y="231"/>
                    <a:pt x="816" y="230"/>
                  </a:cubicBezTo>
                  <a:cubicBezTo>
                    <a:pt x="806" y="216"/>
                    <a:pt x="811" y="224"/>
                    <a:pt x="804" y="203"/>
                  </a:cubicBezTo>
                  <a:cubicBezTo>
                    <a:pt x="801" y="194"/>
                    <a:pt x="777" y="191"/>
                    <a:pt x="777" y="191"/>
                  </a:cubicBezTo>
                  <a:cubicBezTo>
                    <a:pt x="768" y="182"/>
                    <a:pt x="753" y="191"/>
                    <a:pt x="743" y="184"/>
                  </a:cubicBezTo>
                  <a:cubicBezTo>
                    <a:pt x="733" y="170"/>
                    <a:pt x="750" y="156"/>
                    <a:pt x="729" y="149"/>
                  </a:cubicBezTo>
                  <a:cubicBezTo>
                    <a:pt x="723" y="147"/>
                    <a:pt x="708" y="152"/>
                    <a:pt x="708" y="152"/>
                  </a:cubicBezTo>
                  <a:cubicBezTo>
                    <a:pt x="701" y="148"/>
                    <a:pt x="692" y="125"/>
                    <a:pt x="684" y="122"/>
                  </a:cubicBezTo>
                  <a:cubicBezTo>
                    <a:pt x="676" y="119"/>
                    <a:pt x="669" y="134"/>
                    <a:pt x="660" y="131"/>
                  </a:cubicBezTo>
                  <a:cubicBezTo>
                    <a:pt x="646" y="126"/>
                    <a:pt x="642" y="112"/>
                    <a:pt x="630" y="104"/>
                  </a:cubicBezTo>
                  <a:cubicBezTo>
                    <a:pt x="621" y="91"/>
                    <a:pt x="623" y="77"/>
                    <a:pt x="606" y="71"/>
                  </a:cubicBezTo>
                  <a:cubicBezTo>
                    <a:pt x="593" y="51"/>
                    <a:pt x="609" y="11"/>
                    <a:pt x="575" y="11"/>
                  </a:cubicBezTo>
                  <a:close/>
                </a:path>
              </a:pathLst>
            </a:custGeom>
            <a:solidFill>
              <a:srgbClr val="FFCC99"/>
            </a:solidFill>
            <a:ln w="12700" cap="flat" cmpd="sng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151" name="Rectangle 23"/>
            <p:cNvSpPr>
              <a:spLocks noChangeArrowheads="1"/>
            </p:cNvSpPr>
            <p:nvPr/>
          </p:nvSpPr>
          <p:spPr bwMode="auto">
            <a:xfrm>
              <a:off x="5047" y="846"/>
              <a:ext cx="3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D</a:t>
              </a:r>
              <a:endParaRPr kumimoji="1" lang="en-US" altLang="zh-CN" sz="2000" baseline="-25000"/>
            </a:p>
          </p:txBody>
        </p:sp>
        <p:sp>
          <p:nvSpPr>
            <p:cNvPr id="48152" name="Rectangle 24"/>
            <p:cNvSpPr>
              <a:spLocks noChangeArrowheads="1"/>
            </p:cNvSpPr>
            <p:nvPr/>
          </p:nvSpPr>
          <p:spPr bwMode="auto">
            <a:xfrm>
              <a:off x="4075" y="774"/>
              <a:ext cx="30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C</a:t>
              </a:r>
              <a:endParaRPr kumimoji="1" lang="en-US" altLang="zh-CN" sz="2000" baseline="-25000"/>
            </a:p>
          </p:txBody>
        </p:sp>
        <p:sp>
          <p:nvSpPr>
            <p:cNvPr id="48149" name="Rectangle 21"/>
            <p:cNvSpPr>
              <a:spLocks noChangeArrowheads="1"/>
            </p:cNvSpPr>
            <p:nvPr/>
          </p:nvSpPr>
          <p:spPr bwMode="auto">
            <a:xfrm>
              <a:off x="4520" y="799"/>
              <a:ext cx="31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z</a:t>
              </a:r>
              <a:r>
                <a:rPr kumimoji="1" lang="en-US" altLang="zh-CN" sz="2000" baseline="-25000"/>
                <a:t>0</a:t>
              </a:r>
            </a:p>
          </p:txBody>
        </p:sp>
        <p:sp>
          <p:nvSpPr>
            <p:cNvPr id="48194" name="Oval 66"/>
            <p:cNvSpPr>
              <a:spLocks noChangeArrowheads="1"/>
            </p:cNvSpPr>
            <p:nvPr/>
          </p:nvSpPr>
          <p:spPr bwMode="auto">
            <a:xfrm>
              <a:off x="4597" y="852"/>
              <a:ext cx="34" cy="3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8145" name="Rectangle 17"/>
          <p:cNvSpPr>
            <a:spLocks noChangeArrowheads="1"/>
          </p:cNvSpPr>
          <p:nvPr/>
        </p:nvSpPr>
        <p:spPr bwMode="auto">
          <a:xfrm>
            <a:off x="1350963" y="1898650"/>
            <a:ext cx="1984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作圆 </a:t>
            </a:r>
            <a:r>
              <a:rPr kumimoji="1" lang="en-US" altLang="zh-CN" i="1">
                <a:solidFill>
                  <a:schemeClr val="tx1"/>
                </a:solidFill>
                <a:latin typeface="Symbol" panose="05050102010706020507" pitchFamily="18" charset="2"/>
              </a:rPr>
              <a:t>G</a:t>
            </a:r>
            <a:r>
              <a:rPr kumimoji="1" lang="en-US" altLang="zh-CN" i="1">
                <a:solidFill>
                  <a:schemeClr val="tx1"/>
                </a:solidFill>
              </a:rPr>
              <a:t> </a:t>
            </a:r>
            <a:r>
              <a:rPr kumimoji="1" lang="zh-CN" altLang="en-US">
                <a:solidFill>
                  <a:schemeClr val="tx1"/>
                </a:solidFill>
              </a:rPr>
              <a:t>，</a:t>
            </a:r>
            <a:endParaRPr kumimoji="1" lang="en-US" altLang="zh-CN">
              <a:solidFill>
                <a:schemeClr val="tx1"/>
              </a:solidFill>
            </a:endParaRPr>
          </a:p>
        </p:txBody>
      </p:sp>
      <p:sp>
        <p:nvSpPr>
          <p:cNvPr id="48154" name="Text Box 26"/>
          <p:cNvSpPr txBox="1">
            <a:spLocks noChangeArrowheads="1"/>
          </p:cNvSpPr>
          <p:nvPr/>
        </p:nvSpPr>
        <p:spPr bwMode="auto">
          <a:xfrm>
            <a:off x="536575" y="530225"/>
            <a:ext cx="3867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附：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泰勒定理的证明</a:t>
            </a:r>
          </a:p>
        </p:txBody>
      </p:sp>
      <p:grpSp>
        <p:nvGrpSpPr>
          <p:cNvPr id="48207" name="Group 79"/>
          <p:cNvGrpSpPr>
            <a:grpSpLocks/>
          </p:cNvGrpSpPr>
          <p:nvPr/>
        </p:nvGrpSpPr>
        <p:grpSpPr bwMode="auto">
          <a:xfrm>
            <a:off x="6865938" y="922338"/>
            <a:ext cx="911225" cy="906462"/>
            <a:chOff x="4325" y="581"/>
            <a:chExt cx="574" cy="571"/>
          </a:xfrm>
        </p:grpSpPr>
        <p:sp>
          <p:nvSpPr>
            <p:cNvPr id="48147" name="Oval 19"/>
            <p:cNvSpPr>
              <a:spLocks noChangeAspect="1" noChangeArrowheads="1"/>
            </p:cNvSpPr>
            <p:nvPr/>
          </p:nvSpPr>
          <p:spPr bwMode="auto">
            <a:xfrm>
              <a:off x="4327" y="581"/>
              <a:ext cx="572" cy="571"/>
            </a:xfrm>
            <a:prstGeom prst="ellipse">
              <a:avLst/>
            </a:prstGeom>
            <a:noFill/>
            <a:ln w="19050">
              <a:solidFill>
                <a:srgbClr val="000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48148" name="Line 20"/>
            <p:cNvSpPr>
              <a:spLocks noChangeAspect="1" noChangeShapeType="1"/>
            </p:cNvSpPr>
            <p:nvPr/>
          </p:nvSpPr>
          <p:spPr bwMode="auto">
            <a:xfrm flipH="1">
              <a:off x="4325" y="869"/>
              <a:ext cx="288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oval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48150" name="Rectangle 22"/>
            <p:cNvSpPr>
              <a:spLocks noChangeArrowheads="1"/>
            </p:cNvSpPr>
            <p:nvPr/>
          </p:nvSpPr>
          <p:spPr bwMode="auto">
            <a:xfrm>
              <a:off x="4381" y="648"/>
              <a:ext cx="30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R</a:t>
              </a:r>
              <a:endParaRPr kumimoji="1" lang="en-US" altLang="zh-CN" sz="2000" baseline="-25000"/>
            </a:p>
          </p:txBody>
        </p:sp>
      </p:grpSp>
      <p:grpSp>
        <p:nvGrpSpPr>
          <p:cNvPr id="48208" name="Group 80"/>
          <p:cNvGrpSpPr>
            <a:grpSpLocks/>
          </p:cNvGrpSpPr>
          <p:nvPr/>
        </p:nvGrpSpPr>
        <p:grpSpPr bwMode="auto">
          <a:xfrm>
            <a:off x="7308850" y="1001713"/>
            <a:ext cx="387350" cy="396875"/>
            <a:chOff x="4604" y="631"/>
            <a:chExt cx="244" cy="250"/>
          </a:xfrm>
        </p:grpSpPr>
        <p:sp>
          <p:nvSpPr>
            <p:cNvPr id="48165" name="Oval 37"/>
            <p:cNvSpPr>
              <a:spLocks noChangeArrowheads="1"/>
            </p:cNvSpPr>
            <p:nvPr/>
          </p:nvSpPr>
          <p:spPr bwMode="auto">
            <a:xfrm>
              <a:off x="4681" y="690"/>
              <a:ext cx="34" cy="3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167" name="Rectangle 39"/>
            <p:cNvSpPr>
              <a:spLocks noChangeArrowheads="1"/>
            </p:cNvSpPr>
            <p:nvPr/>
          </p:nvSpPr>
          <p:spPr bwMode="auto">
            <a:xfrm>
              <a:off x="4604" y="631"/>
              <a:ext cx="24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z</a:t>
              </a:r>
              <a:endParaRPr kumimoji="1" lang="zh-CN" altLang="en-US" sz="2000" i="1"/>
            </a:p>
          </p:txBody>
        </p:sp>
      </p:grpSp>
      <p:grpSp>
        <p:nvGrpSpPr>
          <p:cNvPr id="48209" name="Group 81"/>
          <p:cNvGrpSpPr>
            <a:grpSpLocks/>
          </p:cNvGrpSpPr>
          <p:nvPr/>
        </p:nvGrpSpPr>
        <p:grpSpPr bwMode="auto">
          <a:xfrm>
            <a:off x="6931025" y="985838"/>
            <a:ext cx="1144588" cy="892175"/>
            <a:chOff x="4366" y="621"/>
            <a:chExt cx="721" cy="562"/>
          </a:xfrm>
        </p:grpSpPr>
        <p:sp>
          <p:nvSpPr>
            <p:cNvPr id="48158" name="Oval 30"/>
            <p:cNvSpPr>
              <a:spLocks noChangeAspect="1" noChangeArrowheads="1"/>
            </p:cNvSpPr>
            <p:nvPr/>
          </p:nvSpPr>
          <p:spPr bwMode="auto">
            <a:xfrm>
              <a:off x="4368" y="622"/>
              <a:ext cx="494" cy="493"/>
            </a:xfrm>
            <a:prstGeom prst="ellipse">
              <a:avLst/>
            </a:prstGeom>
            <a:noFill/>
            <a:ln w="19050">
              <a:solidFill>
                <a:srgbClr val="000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48159" name="Line 31"/>
            <p:cNvSpPr>
              <a:spLocks noChangeAspect="1" noChangeShapeType="1"/>
            </p:cNvSpPr>
            <p:nvPr/>
          </p:nvSpPr>
          <p:spPr bwMode="auto">
            <a:xfrm flipH="1">
              <a:off x="4366" y="871"/>
              <a:ext cx="249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oval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48160" name="Rectangle 32"/>
            <p:cNvSpPr>
              <a:spLocks noChangeArrowheads="1"/>
            </p:cNvSpPr>
            <p:nvPr/>
          </p:nvSpPr>
          <p:spPr bwMode="auto">
            <a:xfrm>
              <a:off x="4440" y="641"/>
              <a:ext cx="24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r</a:t>
              </a:r>
              <a:endParaRPr kumimoji="1" lang="en-US" altLang="zh-CN" sz="2000" baseline="-25000"/>
            </a:p>
          </p:txBody>
        </p:sp>
        <p:sp>
          <p:nvSpPr>
            <p:cNvPr id="48163" name="Rectangle 35"/>
            <p:cNvSpPr>
              <a:spLocks noChangeArrowheads="1"/>
            </p:cNvSpPr>
            <p:nvPr/>
          </p:nvSpPr>
          <p:spPr bwMode="auto">
            <a:xfrm>
              <a:off x="4746" y="933"/>
              <a:ext cx="2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>
                  <a:solidFill>
                    <a:schemeClr val="tx1"/>
                  </a:solidFill>
                  <a:latin typeface="Symbol" panose="05050102010706020507" pitchFamily="18" charset="2"/>
                </a:rPr>
                <a:t>G</a:t>
              </a:r>
              <a:endParaRPr kumimoji="1" lang="zh-CN" altLang="en-US" sz="2000" i="1">
                <a:solidFill>
                  <a:schemeClr val="tx1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48164" name="Line 36"/>
            <p:cNvSpPr>
              <a:spLocks noChangeShapeType="1"/>
            </p:cNvSpPr>
            <p:nvPr/>
          </p:nvSpPr>
          <p:spPr bwMode="auto">
            <a:xfrm flipV="1">
              <a:off x="4794" y="958"/>
              <a:ext cx="54" cy="8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166" name="Oval 38"/>
            <p:cNvSpPr>
              <a:spLocks noChangeArrowheads="1"/>
            </p:cNvSpPr>
            <p:nvPr/>
          </p:nvSpPr>
          <p:spPr bwMode="auto">
            <a:xfrm>
              <a:off x="4830" y="779"/>
              <a:ext cx="34" cy="3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168" name="Rectangle 40"/>
            <p:cNvSpPr>
              <a:spLocks noChangeArrowheads="1"/>
            </p:cNvSpPr>
            <p:nvPr/>
          </p:nvSpPr>
          <p:spPr bwMode="auto">
            <a:xfrm>
              <a:off x="4820" y="621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>
                  <a:latin typeface="Symbol" panose="05050102010706020507" pitchFamily="18" charset="2"/>
                </a:rPr>
                <a:t>z</a:t>
              </a:r>
            </a:p>
          </p:txBody>
        </p:sp>
      </p:grpSp>
      <p:grpSp>
        <p:nvGrpSpPr>
          <p:cNvPr id="48204" name="Group 76"/>
          <p:cNvGrpSpPr>
            <a:grpSpLocks/>
          </p:cNvGrpSpPr>
          <p:nvPr/>
        </p:nvGrpSpPr>
        <p:grpSpPr bwMode="auto">
          <a:xfrm>
            <a:off x="1355725" y="2513013"/>
            <a:ext cx="5634038" cy="787400"/>
            <a:chOff x="854" y="1583"/>
            <a:chExt cx="3549" cy="496"/>
          </a:xfrm>
        </p:grpSpPr>
        <p:sp>
          <p:nvSpPr>
            <p:cNvPr id="48173" name="Rectangle 45"/>
            <p:cNvSpPr>
              <a:spLocks noChangeArrowheads="1"/>
            </p:cNvSpPr>
            <p:nvPr/>
          </p:nvSpPr>
          <p:spPr bwMode="auto">
            <a:xfrm>
              <a:off x="854" y="1662"/>
              <a:ext cx="20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由柯西积分公式有</a:t>
              </a:r>
            </a:p>
          </p:txBody>
        </p:sp>
        <p:graphicFrame>
          <p:nvGraphicFramePr>
            <p:cNvPr id="48174" name="Object 46"/>
            <p:cNvGraphicFramePr>
              <a:graphicFrameLocks/>
            </p:cNvGraphicFramePr>
            <p:nvPr/>
          </p:nvGraphicFramePr>
          <p:xfrm>
            <a:off x="2502" y="1583"/>
            <a:ext cx="1901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231" name="公式" r:id="rId4" imgW="3085920" imgH="787320" progId="Equation.3">
                    <p:embed/>
                  </p:oleObj>
                </mc:Choice>
                <mc:Fallback>
                  <p:oleObj name="公式" r:id="rId4" imgW="3085920" imgH="787320" progId="Equation.3">
                    <p:embed/>
                    <p:pic>
                      <p:nvPicPr>
                        <p:cNvPr id="0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2" y="1583"/>
                          <a:ext cx="1901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205" name="Group 77"/>
          <p:cNvGrpSpPr>
            <a:grpSpLocks/>
          </p:cNvGrpSpPr>
          <p:nvPr/>
        </p:nvGrpSpPr>
        <p:grpSpPr bwMode="auto">
          <a:xfrm>
            <a:off x="1355725" y="3440113"/>
            <a:ext cx="3208338" cy="457200"/>
            <a:chOff x="854" y="2167"/>
            <a:chExt cx="2021" cy="288"/>
          </a:xfrm>
        </p:grpSpPr>
        <p:sp>
          <p:nvSpPr>
            <p:cNvPr id="48181" name="Rectangle 53"/>
            <p:cNvSpPr>
              <a:spLocks noChangeArrowheads="1"/>
            </p:cNvSpPr>
            <p:nvPr/>
          </p:nvSpPr>
          <p:spPr bwMode="auto">
            <a:xfrm>
              <a:off x="854" y="2167"/>
              <a:ext cx="20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由                             有</a:t>
              </a:r>
            </a:p>
          </p:txBody>
        </p:sp>
        <p:graphicFrame>
          <p:nvGraphicFramePr>
            <p:cNvPr id="48180" name="Object 52"/>
            <p:cNvGraphicFramePr>
              <a:graphicFrameLocks/>
            </p:cNvGraphicFramePr>
            <p:nvPr/>
          </p:nvGraphicFramePr>
          <p:xfrm>
            <a:off x="1150" y="2196"/>
            <a:ext cx="131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232" name="公式" r:id="rId6" imgW="2082600" imgH="380880" progId="Equation.3">
                    <p:embed/>
                  </p:oleObj>
                </mc:Choice>
                <mc:Fallback>
                  <p:oleObj name="公式" r:id="rId6" imgW="2082600" imgH="380880" progId="Equation.3">
                    <p:embed/>
                    <p:pic>
                      <p:nvPicPr>
                        <p:cNvPr id="0" name="Object 5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0" y="2196"/>
                          <a:ext cx="1312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8182" name="Object 54"/>
          <p:cNvGraphicFramePr>
            <a:graphicFrameLocks/>
          </p:cNvGraphicFramePr>
          <p:nvPr/>
        </p:nvGraphicFramePr>
        <p:xfrm>
          <a:off x="5130800" y="3983038"/>
          <a:ext cx="2309813" cy="912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33" name="公式" r:id="rId8" imgW="2311200" imgH="914400" progId="Equation.3">
                  <p:embed/>
                </p:oleObj>
              </mc:Choice>
              <mc:Fallback>
                <p:oleObj name="公式" r:id="rId8" imgW="2311200" imgH="914400" progId="Equation.3">
                  <p:embed/>
                  <p:pic>
                    <p:nvPicPr>
                      <p:cNvPr id="0" name="Object 5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0800" y="3983038"/>
                        <a:ext cx="2309813" cy="912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83" name="Object 55"/>
          <p:cNvGraphicFramePr>
            <a:graphicFrameLocks/>
          </p:cNvGraphicFramePr>
          <p:nvPr/>
        </p:nvGraphicFramePr>
        <p:xfrm>
          <a:off x="1889125" y="4046538"/>
          <a:ext cx="3135313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34" name="公式" r:id="rId10" imgW="3136680" imgH="1180800" progId="Equation.3">
                  <p:embed/>
                </p:oleObj>
              </mc:Choice>
              <mc:Fallback>
                <p:oleObj name="公式" r:id="rId10" imgW="3136680" imgH="1180800" progId="Equation.3">
                  <p:embed/>
                  <p:pic>
                    <p:nvPicPr>
                      <p:cNvPr id="0" name="Object 5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9125" y="4046538"/>
                        <a:ext cx="3135313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85" name="Object 57"/>
          <p:cNvGraphicFramePr>
            <a:graphicFrameLocks/>
          </p:cNvGraphicFramePr>
          <p:nvPr/>
        </p:nvGraphicFramePr>
        <p:xfrm>
          <a:off x="1492250" y="5476875"/>
          <a:ext cx="540385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35" name="公式" r:id="rId12" imgW="5524200" imgH="914400" progId="Equation.3">
                  <p:embed/>
                </p:oleObj>
              </mc:Choice>
              <mc:Fallback>
                <p:oleObj name="公式" r:id="rId12" imgW="5524200" imgH="914400" progId="Equation.3">
                  <p:embed/>
                  <p:pic>
                    <p:nvPicPr>
                      <p:cNvPr id="0" name="Object 5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2250" y="5476875"/>
                        <a:ext cx="540385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8203" name="Group 75"/>
          <p:cNvGrpSpPr>
            <a:grpSpLocks/>
          </p:cNvGrpSpPr>
          <p:nvPr/>
        </p:nvGrpSpPr>
        <p:grpSpPr bwMode="auto">
          <a:xfrm>
            <a:off x="536575" y="1276350"/>
            <a:ext cx="6010275" cy="490538"/>
            <a:chOff x="338" y="804"/>
            <a:chExt cx="3786" cy="309"/>
          </a:xfrm>
        </p:grpSpPr>
        <p:sp>
          <p:nvSpPr>
            <p:cNvPr id="48144" name="Rectangle 16"/>
            <p:cNvSpPr>
              <a:spLocks noChangeArrowheads="1"/>
            </p:cNvSpPr>
            <p:nvPr/>
          </p:nvSpPr>
          <p:spPr bwMode="auto">
            <a:xfrm>
              <a:off x="849" y="825"/>
              <a:ext cx="32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如图以    为圆心，               为半径</a:t>
              </a:r>
            </a:p>
          </p:txBody>
        </p:sp>
        <p:sp>
          <p:nvSpPr>
            <p:cNvPr id="48170" name="Rectangle 42"/>
            <p:cNvSpPr>
              <a:spLocks noChangeArrowheads="1"/>
            </p:cNvSpPr>
            <p:nvPr/>
          </p:nvSpPr>
          <p:spPr bwMode="auto">
            <a:xfrm>
              <a:off x="1464" y="804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i="1">
                  <a:solidFill>
                    <a:schemeClr val="tx1"/>
                  </a:solidFill>
                </a:rPr>
                <a:t>z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0</a:t>
              </a:r>
              <a:endParaRPr kumimoji="1" lang="zh-CN" altLang="en-US" baseline="-25000">
                <a:solidFill>
                  <a:schemeClr val="tx1"/>
                </a:solidFill>
              </a:endParaRPr>
            </a:p>
          </p:txBody>
        </p:sp>
        <p:graphicFrame>
          <p:nvGraphicFramePr>
            <p:cNvPr id="48171" name="Object 43"/>
            <p:cNvGraphicFramePr>
              <a:graphicFrameLocks/>
            </p:cNvGraphicFramePr>
            <p:nvPr/>
          </p:nvGraphicFramePr>
          <p:xfrm>
            <a:off x="2441" y="883"/>
            <a:ext cx="6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236" name="公式" r:id="rId14" imgW="1104840" imgH="342720" progId="Equation.3">
                    <p:embed/>
                  </p:oleObj>
                </mc:Choice>
                <mc:Fallback>
                  <p:oleObj name="公式" r:id="rId14" imgW="1104840" imgH="342720" progId="Equation.3">
                    <p:embed/>
                    <p:pic>
                      <p:nvPicPr>
                        <p:cNvPr id="0" name="Object 4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1" y="883"/>
                          <a:ext cx="6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186" name="Rectangle 58"/>
            <p:cNvSpPr>
              <a:spLocks noChangeArrowheads="1"/>
            </p:cNvSpPr>
            <p:nvPr/>
          </p:nvSpPr>
          <p:spPr bwMode="auto">
            <a:xfrm>
              <a:off x="338" y="810"/>
              <a:ext cx="6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证明</a:t>
              </a:r>
            </a:p>
          </p:txBody>
        </p:sp>
      </p:grpSp>
      <p:sp>
        <p:nvSpPr>
          <p:cNvPr id="48193" name="Rectangle 65"/>
          <p:cNvSpPr>
            <a:spLocks noChangeArrowheads="1"/>
          </p:cNvSpPr>
          <p:nvPr/>
        </p:nvSpPr>
        <p:spPr bwMode="auto">
          <a:xfrm>
            <a:off x="2646363" y="1892300"/>
            <a:ext cx="3460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设 </a:t>
            </a:r>
            <a:r>
              <a:rPr kumimoji="1" lang="en-US" altLang="zh-CN" i="1">
                <a:solidFill>
                  <a:schemeClr val="tx1"/>
                </a:solidFill>
              </a:rPr>
              <a:t>z </a:t>
            </a:r>
            <a:r>
              <a:rPr kumimoji="1" lang="zh-CN" altLang="en-US">
                <a:solidFill>
                  <a:schemeClr val="tx1"/>
                </a:solidFill>
              </a:rPr>
              <a:t>为 </a:t>
            </a:r>
            <a:r>
              <a:rPr kumimoji="1" lang="en-US" altLang="zh-CN" i="1">
                <a:solidFill>
                  <a:schemeClr val="tx1"/>
                </a:solidFill>
                <a:latin typeface="Symbol" panose="05050102010706020507" pitchFamily="18" charset="2"/>
              </a:rPr>
              <a:t>G</a:t>
            </a:r>
            <a:r>
              <a:rPr kumimoji="1" lang="en-US" altLang="zh-CN" i="1">
                <a:solidFill>
                  <a:schemeClr val="tx1"/>
                </a:solidFill>
              </a:rPr>
              <a:t>  </a:t>
            </a:r>
            <a:r>
              <a:rPr kumimoji="1" lang="zh-CN" altLang="en-US">
                <a:solidFill>
                  <a:schemeClr val="tx1"/>
                </a:solidFill>
              </a:rPr>
              <a:t>内任意一点。</a:t>
            </a:r>
          </a:p>
        </p:txBody>
      </p:sp>
      <p:pic>
        <p:nvPicPr>
          <p:cNvPr id="48229" name="Picture 101" descr="xs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30" name="Picture 102" descr="xs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8" dur="1000"/>
                                        <p:tgtEl>
                                          <p:spTgt spid="48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4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4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48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48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48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5" grpId="0"/>
      <p:bldP spid="48154" grpId="0"/>
      <p:bldP spid="4819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46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47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4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49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50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5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52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53" name="Picture 6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54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55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56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57" name="Picture 6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58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59" name="Picture 6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60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61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62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63" name="Picture 7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64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536575" y="530225"/>
            <a:ext cx="3781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附：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泰勒定理的证明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536575" y="1285875"/>
            <a:ext cx="1116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证明</a:t>
            </a:r>
          </a:p>
        </p:txBody>
      </p:sp>
      <p:graphicFrame>
        <p:nvGraphicFramePr>
          <p:cNvPr id="59426" name="Object 34"/>
          <p:cNvGraphicFramePr>
            <a:graphicFrameLocks/>
          </p:cNvGraphicFramePr>
          <p:nvPr/>
        </p:nvGraphicFramePr>
        <p:xfrm>
          <a:off x="1450975" y="1104900"/>
          <a:ext cx="489267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67" name="公式" r:id="rId4" imgW="5003640" imgH="914400" progId="Equation.3">
                  <p:embed/>
                </p:oleObj>
              </mc:Choice>
              <mc:Fallback>
                <p:oleObj name="公式" r:id="rId4" imgW="5003640" imgH="914400" progId="Equation.3">
                  <p:embed/>
                  <p:pic>
                    <p:nvPicPr>
                      <p:cNvPr id="0" name="Object 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0975" y="1104900"/>
                        <a:ext cx="4892675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28" name="Object 36"/>
          <p:cNvGraphicFramePr>
            <a:graphicFrameLocks/>
          </p:cNvGraphicFramePr>
          <p:nvPr/>
        </p:nvGraphicFramePr>
        <p:xfrm>
          <a:off x="2101850" y="2227263"/>
          <a:ext cx="530225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68" name="公式" r:id="rId6" imgW="5422680" imgH="914400" progId="Equation.3">
                  <p:embed/>
                </p:oleObj>
              </mc:Choice>
              <mc:Fallback>
                <p:oleObj name="公式" r:id="rId6" imgW="5422680" imgH="914400" progId="Equation.3">
                  <p:embed/>
                  <p:pic>
                    <p:nvPicPr>
                      <p:cNvPr id="0" name="Object 3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1850" y="2227263"/>
                        <a:ext cx="530225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9442" name="Group 50"/>
          <p:cNvGrpSpPr>
            <a:grpSpLocks/>
          </p:cNvGrpSpPr>
          <p:nvPr/>
        </p:nvGrpSpPr>
        <p:grpSpPr bwMode="auto">
          <a:xfrm>
            <a:off x="1355725" y="4598988"/>
            <a:ext cx="6249988" cy="914400"/>
            <a:chOff x="854" y="2897"/>
            <a:chExt cx="3937" cy="576"/>
          </a:xfrm>
        </p:grpSpPr>
        <p:graphicFrame>
          <p:nvGraphicFramePr>
            <p:cNvPr id="59432" name="Object 40"/>
            <p:cNvGraphicFramePr>
              <a:graphicFrameLocks/>
            </p:cNvGraphicFramePr>
            <p:nvPr/>
          </p:nvGraphicFramePr>
          <p:xfrm>
            <a:off x="1474" y="2897"/>
            <a:ext cx="3317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69" name="公式" r:id="rId8" imgW="5384520" imgH="914400" progId="Equation.3">
                    <p:embed/>
                  </p:oleObj>
                </mc:Choice>
                <mc:Fallback>
                  <p:oleObj name="公式" r:id="rId8" imgW="5384520" imgH="914400" progId="Equation.3">
                    <p:embed/>
                    <p:pic>
                      <p:nvPicPr>
                        <p:cNvPr id="0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4" y="2897"/>
                          <a:ext cx="3317" cy="5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433" name="Rectangle 41"/>
            <p:cNvSpPr>
              <a:spLocks noChangeArrowheads="1"/>
            </p:cNvSpPr>
            <p:nvPr/>
          </p:nvSpPr>
          <p:spPr bwMode="auto">
            <a:xfrm>
              <a:off x="854" y="3012"/>
              <a:ext cx="10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其中，</a:t>
              </a:r>
            </a:p>
          </p:txBody>
        </p:sp>
      </p:grpSp>
      <p:grpSp>
        <p:nvGrpSpPr>
          <p:cNvPr id="59444" name="Group 52"/>
          <p:cNvGrpSpPr>
            <a:grpSpLocks/>
          </p:cNvGrpSpPr>
          <p:nvPr/>
        </p:nvGrpSpPr>
        <p:grpSpPr bwMode="auto">
          <a:xfrm>
            <a:off x="2819400" y="3419475"/>
            <a:ext cx="5791200" cy="1552575"/>
            <a:chOff x="1776" y="2154"/>
            <a:chExt cx="3648" cy="978"/>
          </a:xfrm>
        </p:grpSpPr>
        <p:sp>
          <p:nvSpPr>
            <p:cNvPr id="59435" name="Rectangle 43"/>
            <p:cNvSpPr>
              <a:spLocks noChangeArrowheads="1"/>
            </p:cNvSpPr>
            <p:nvPr/>
          </p:nvSpPr>
          <p:spPr bwMode="auto">
            <a:xfrm>
              <a:off x="5190" y="2898"/>
              <a:ext cx="234" cy="234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430" name="Rectangle 38"/>
            <p:cNvSpPr>
              <a:spLocks noChangeArrowheads="1"/>
            </p:cNvSpPr>
            <p:nvPr/>
          </p:nvSpPr>
          <p:spPr bwMode="auto">
            <a:xfrm>
              <a:off x="1776" y="2154"/>
              <a:ext cx="1776" cy="516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59434" name="Object 42"/>
            <p:cNvGraphicFramePr>
              <a:graphicFrameLocks/>
            </p:cNvGraphicFramePr>
            <p:nvPr/>
          </p:nvGraphicFramePr>
          <p:xfrm>
            <a:off x="5212" y="2878"/>
            <a:ext cx="19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70" name="公式" r:id="rId10" imgW="317160" imgH="380880" progId="Equation.3">
                    <p:embed/>
                  </p:oleObj>
                </mc:Choice>
                <mc:Fallback>
                  <p:oleObj name="公式" r:id="rId10" imgW="317160" imgH="380880" progId="Equation.3">
                    <p:embed/>
                    <p:pic>
                      <p:nvPicPr>
                        <p:cNvPr id="0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12" y="2878"/>
                          <a:ext cx="195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436" name="Line 44"/>
            <p:cNvSpPr>
              <a:spLocks noChangeShapeType="1"/>
            </p:cNvSpPr>
            <p:nvPr/>
          </p:nvSpPr>
          <p:spPr bwMode="auto">
            <a:xfrm>
              <a:off x="3552" y="2670"/>
              <a:ext cx="1638" cy="22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9443" name="Group 51"/>
          <p:cNvGrpSpPr>
            <a:grpSpLocks/>
          </p:cNvGrpSpPr>
          <p:nvPr/>
        </p:nvGrpSpPr>
        <p:grpSpPr bwMode="auto">
          <a:xfrm>
            <a:off x="1354138" y="5810250"/>
            <a:ext cx="4052887" cy="546100"/>
            <a:chOff x="853" y="3660"/>
            <a:chExt cx="2553" cy="344"/>
          </a:xfrm>
        </p:grpSpPr>
        <p:graphicFrame>
          <p:nvGraphicFramePr>
            <p:cNvPr id="59437" name="Object 45"/>
            <p:cNvGraphicFramePr>
              <a:graphicFrameLocks/>
            </p:cNvGraphicFramePr>
            <p:nvPr/>
          </p:nvGraphicFramePr>
          <p:xfrm>
            <a:off x="2078" y="3684"/>
            <a:ext cx="1328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71" name="公式" r:id="rId12" imgW="2108160" imgH="507960" progId="Equation.3">
                    <p:embed/>
                  </p:oleObj>
                </mc:Choice>
                <mc:Fallback>
                  <p:oleObj name="公式" r:id="rId12" imgW="2108160" imgH="507960" progId="Equation.3">
                    <p:embed/>
                    <p:pic>
                      <p:nvPicPr>
                        <p:cNvPr id="0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8" y="3684"/>
                          <a:ext cx="1328" cy="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438" name="Rectangle 46"/>
            <p:cNvSpPr>
              <a:spLocks noChangeArrowheads="1"/>
            </p:cNvSpPr>
            <p:nvPr/>
          </p:nvSpPr>
          <p:spPr bwMode="auto">
            <a:xfrm>
              <a:off x="853" y="3660"/>
              <a:ext cx="14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14"/>
                </a:buBlip>
              </a:pPr>
              <a:r>
                <a:rPr kumimoji="1" lang="zh-CN" altLang="en-US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rgbClr val="006600"/>
                  </a:solidFill>
                  <a:ea typeface="楷体_GB2312" pitchFamily="49" charset="-122"/>
                </a:rPr>
                <a:t>下面需证明</a:t>
              </a:r>
              <a:endParaRPr kumimoji="1" lang="en-US" altLang="zh-CN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59441" name="Group 49"/>
          <p:cNvGrpSpPr>
            <a:grpSpLocks/>
          </p:cNvGrpSpPr>
          <p:nvPr/>
        </p:nvGrpSpPr>
        <p:grpSpPr bwMode="auto">
          <a:xfrm>
            <a:off x="1479550" y="3359150"/>
            <a:ext cx="6354763" cy="876300"/>
            <a:chOff x="932" y="2116"/>
            <a:chExt cx="4003" cy="552"/>
          </a:xfrm>
        </p:grpSpPr>
        <p:graphicFrame>
          <p:nvGraphicFramePr>
            <p:cNvPr id="59429" name="Object 37"/>
            <p:cNvGraphicFramePr>
              <a:graphicFrameLocks/>
            </p:cNvGraphicFramePr>
            <p:nvPr/>
          </p:nvGraphicFramePr>
          <p:xfrm>
            <a:off x="1329" y="2116"/>
            <a:ext cx="3606" cy="5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472" name="公式" r:id="rId15" imgW="5854680" imgH="876240" progId="Equation.3">
                    <p:embed/>
                  </p:oleObj>
                </mc:Choice>
                <mc:Fallback>
                  <p:oleObj name="公式" r:id="rId15" imgW="5854680" imgH="876240" progId="Equation.3">
                    <p:embed/>
                    <p:pic>
                      <p:nvPicPr>
                        <p:cNvPr id="0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9" y="2116"/>
                          <a:ext cx="3606" cy="5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439" name="Rectangle 47"/>
            <p:cNvSpPr>
              <a:spLocks noChangeArrowheads="1"/>
            </p:cNvSpPr>
            <p:nvPr/>
          </p:nvSpPr>
          <p:spPr bwMode="auto">
            <a:xfrm>
              <a:off x="932" y="2173"/>
              <a:ext cx="525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1800">
                  <a:solidFill>
                    <a:srgbClr val="808080"/>
                  </a:solidFill>
                  <a:ea typeface="楷体_GB2312" pitchFamily="49" charset="-122"/>
                </a:rPr>
                <a:t>交换</a:t>
              </a:r>
            </a:p>
            <a:p>
              <a:r>
                <a:rPr kumimoji="1" lang="zh-CN" altLang="en-US" sz="1800">
                  <a:solidFill>
                    <a:srgbClr val="808080"/>
                  </a:solidFill>
                  <a:ea typeface="楷体_GB2312" pitchFamily="49" charset="-122"/>
                </a:rPr>
                <a:t>次序</a:t>
              </a:r>
            </a:p>
          </p:txBody>
        </p:sp>
      </p:grpSp>
      <p:pic>
        <p:nvPicPr>
          <p:cNvPr id="59465" name="Picture 73" descr="xs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66" name="Picture 74" descr="xs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47 0.63866 L 0.00034 2.22222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94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6" y="-3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9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9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9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9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01" name="Picture 8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02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03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04" name="Picture 8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05" name="Picture 8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06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07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08" name="Picture 9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09" name="Picture 9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10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11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12" name="Picture 9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13" name="Picture 9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14" name="Picture 9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15" name="Picture 9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16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17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18" name="Picture 10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19" name="Picture 10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0493" name="Group 77"/>
          <p:cNvGrpSpPr>
            <a:grpSpLocks/>
          </p:cNvGrpSpPr>
          <p:nvPr/>
        </p:nvGrpSpPr>
        <p:grpSpPr bwMode="auto">
          <a:xfrm>
            <a:off x="6135688" y="2420938"/>
            <a:ext cx="2727325" cy="1843087"/>
            <a:chOff x="3865" y="1525"/>
            <a:chExt cx="1718" cy="1161"/>
          </a:xfrm>
        </p:grpSpPr>
        <p:grpSp>
          <p:nvGrpSpPr>
            <p:cNvPr id="60471" name="Group 55"/>
            <p:cNvGrpSpPr>
              <a:grpSpLocks/>
            </p:cNvGrpSpPr>
            <p:nvPr/>
          </p:nvGrpSpPr>
          <p:grpSpPr bwMode="auto">
            <a:xfrm>
              <a:off x="3865" y="1525"/>
              <a:ext cx="1718" cy="1161"/>
              <a:chOff x="3940" y="346"/>
              <a:chExt cx="1718" cy="1161"/>
            </a:xfrm>
          </p:grpSpPr>
          <p:sp>
            <p:nvSpPr>
              <p:cNvPr id="60472" name="Freeform 56"/>
              <p:cNvSpPr>
                <a:spLocks noChangeAspect="1"/>
              </p:cNvSpPr>
              <p:nvPr/>
            </p:nvSpPr>
            <p:spPr bwMode="auto">
              <a:xfrm>
                <a:off x="3940" y="346"/>
                <a:ext cx="1718" cy="1161"/>
              </a:xfrm>
              <a:custGeom>
                <a:avLst/>
                <a:gdLst>
                  <a:gd name="T0" fmla="*/ 560 w 1767"/>
                  <a:gd name="T1" fmla="*/ 16 h 1194"/>
                  <a:gd name="T2" fmla="*/ 462 w 1767"/>
                  <a:gd name="T3" fmla="*/ 32 h 1194"/>
                  <a:gd name="T4" fmla="*/ 422 w 1767"/>
                  <a:gd name="T5" fmla="*/ 26 h 1194"/>
                  <a:gd name="T6" fmla="*/ 344 w 1767"/>
                  <a:gd name="T7" fmla="*/ 34 h 1194"/>
                  <a:gd name="T8" fmla="*/ 324 w 1767"/>
                  <a:gd name="T9" fmla="*/ 94 h 1194"/>
                  <a:gd name="T10" fmla="*/ 348 w 1767"/>
                  <a:gd name="T11" fmla="*/ 172 h 1194"/>
                  <a:gd name="T12" fmla="*/ 332 w 1767"/>
                  <a:gd name="T13" fmla="*/ 235 h 1194"/>
                  <a:gd name="T14" fmla="*/ 294 w 1767"/>
                  <a:gd name="T15" fmla="*/ 253 h 1194"/>
                  <a:gd name="T16" fmla="*/ 261 w 1767"/>
                  <a:gd name="T17" fmla="*/ 283 h 1194"/>
                  <a:gd name="T18" fmla="*/ 267 w 1767"/>
                  <a:gd name="T19" fmla="*/ 328 h 1194"/>
                  <a:gd name="T20" fmla="*/ 252 w 1767"/>
                  <a:gd name="T21" fmla="*/ 388 h 1194"/>
                  <a:gd name="T22" fmla="*/ 294 w 1767"/>
                  <a:gd name="T23" fmla="*/ 428 h 1194"/>
                  <a:gd name="T24" fmla="*/ 369 w 1767"/>
                  <a:gd name="T25" fmla="*/ 479 h 1194"/>
                  <a:gd name="T26" fmla="*/ 389 w 1767"/>
                  <a:gd name="T27" fmla="*/ 563 h 1194"/>
                  <a:gd name="T28" fmla="*/ 362 w 1767"/>
                  <a:gd name="T29" fmla="*/ 682 h 1194"/>
                  <a:gd name="T30" fmla="*/ 306 w 1767"/>
                  <a:gd name="T31" fmla="*/ 716 h 1194"/>
                  <a:gd name="T32" fmla="*/ 192 w 1767"/>
                  <a:gd name="T33" fmla="*/ 731 h 1194"/>
                  <a:gd name="T34" fmla="*/ 126 w 1767"/>
                  <a:gd name="T35" fmla="*/ 725 h 1194"/>
                  <a:gd name="T36" fmla="*/ 62 w 1767"/>
                  <a:gd name="T37" fmla="*/ 760 h 1194"/>
                  <a:gd name="T38" fmla="*/ 0 w 1767"/>
                  <a:gd name="T39" fmla="*/ 818 h 1194"/>
                  <a:gd name="T40" fmla="*/ 27 w 1767"/>
                  <a:gd name="T41" fmla="*/ 919 h 1194"/>
                  <a:gd name="T42" fmla="*/ 80 w 1767"/>
                  <a:gd name="T43" fmla="*/ 1006 h 1194"/>
                  <a:gd name="T44" fmla="*/ 158 w 1767"/>
                  <a:gd name="T45" fmla="*/ 1051 h 1194"/>
                  <a:gd name="T46" fmla="*/ 200 w 1767"/>
                  <a:gd name="T47" fmla="*/ 1097 h 1194"/>
                  <a:gd name="T48" fmla="*/ 245 w 1767"/>
                  <a:gd name="T49" fmla="*/ 1028 h 1194"/>
                  <a:gd name="T50" fmla="*/ 324 w 1767"/>
                  <a:gd name="T51" fmla="*/ 991 h 1194"/>
                  <a:gd name="T52" fmla="*/ 440 w 1767"/>
                  <a:gd name="T53" fmla="*/ 971 h 1194"/>
                  <a:gd name="T54" fmla="*/ 485 w 1767"/>
                  <a:gd name="T55" fmla="*/ 866 h 1194"/>
                  <a:gd name="T56" fmla="*/ 593 w 1767"/>
                  <a:gd name="T57" fmla="*/ 850 h 1194"/>
                  <a:gd name="T58" fmla="*/ 669 w 1767"/>
                  <a:gd name="T59" fmla="*/ 869 h 1194"/>
                  <a:gd name="T60" fmla="*/ 770 w 1767"/>
                  <a:gd name="T61" fmla="*/ 887 h 1194"/>
                  <a:gd name="T62" fmla="*/ 869 w 1767"/>
                  <a:gd name="T63" fmla="*/ 940 h 1194"/>
                  <a:gd name="T64" fmla="*/ 956 w 1767"/>
                  <a:gd name="T65" fmla="*/ 970 h 1194"/>
                  <a:gd name="T66" fmla="*/ 1035 w 1767"/>
                  <a:gd name="T67" fmla="*/ 941 h 1194"/>
                  <a:gd name="T68" fmla="*/ 1151 w 1767"/>
                  <a:gd name="T69" fmla="*/ 932 h 1194"/>
                  <a:gd name="T70" fmla="*/ 1232 w 1767"/>
                  <a:gd name="T71" fmla="*/ 1004 h 1194"/>
                  <a:gd name="T72" fmla="*/ 1269 w 1767"/>
                  <a:gd name="T73" fmla="*/ 1088 h 1194"/>
                  <a:gd name="T74" fmla="*/ 1320 w 1767"/>
                  <a:gd name="T75" fmla="*/ 1163 h 1194"/>
                  <a:gd name="T76" fmla="*/ 1374 w 1767"/>
                  <a:gd name="T77" fmla="*/ 1163 h 1194"/>
                  <a:gd name="T78" fmla="*/ 1422 w 1767"/>
                  <a:gd name="T79" fmla="*/ 1075 h 1194"/>
                  <a:gd name="T80" fmla="*/ 1485 w 1767"/>
                  <a:gd name="T81" fmla="*/ 986 h 1194"/>
                  <a:gd name="T82" fmla="*/ 1557 w 1767"/>
                  <a:gd name="T83" fmla="*/ 937 h 1194"/>
                  <a:gd name="T84" fmla="*/ 1637 w 1767"/>
                  <a:gd name="T85" fmla="*/ 892 h 1194"/>
                  <a:gd name="T86" fmla="*/ 1757 w 1767"/>
                  <a:gd name="T87" fmla="*/ 869 h 1194"/>
                  <a:gd name="T88" fmla="*/ 1713 w 1767"/>
                  <a:gd name="T89" fmla="*/ 788 h 1194"/>
                  <a:gd name="T90" fmla="*/ 1677 w 1767"/>
                  <a:gd name="T91" fmla="*/ 716 h 1194"/>
                  <a:gd name="T92" fmla="*/ 1701 w 1767"/>
                  <a:gd name="T93" fmla="*/ 626 h 1194"/>
                  <a:gd name="T94" fmla="*/ 1629 w 1767"/>
                  <a:gd name="T95" fmla="*/ 527 h 1194"/>
                  <a:gd name="T96" fmla="*/ 1569 w 1767"/>
                  <a:gd name="T97" fmla="*/ 451 h 1194"/>
                  <a:gd name="T98" fmla="*/ 1488 w 1767"/>
                  <a:gd name="T99" fmla="*/ 422 h 1194"/>
                  <a:gd name="T100" fmla="*/ 1416 w 1767"/>
                  <a:gd name="T101" fmla="*/ 398 h 1194"/>
                  <a:gd name="T102" fmla="*/ 1296 w 1767"/>
                  <a:gd name="T103" fmla="*/ 371 h 1194"/>
                  <a:gd name="T104" fmla="*/ 1200 w 1767"/>
                  <a:gd name="T105" fmla="*/ 277 h 1194"/>
                  <a:gd name="T106" fmla="*/ 1124 w 1767"/>
                  <a:gd name="T107" fmla="*/ 232 h 1194"/>
                  <a:gd name="T108" fmla="*/ 1017 w 1767"/>
                  <a:gd name="T109" fmla="*/ 257 h 1194"/>
                  <a:gd name="T110" fmla="*/ 888 w 1767"/>
                  <a:gd name="T111" fmla="*/ 263 h 1194"/>
                  <a:gd name="T112" fmla="*/ 777 w 1767"/>
                  <a:gd name="T113" fmla="*/ 191 h 1194"/>
                  <a:gd name="T114" fmla="*/ 684 w 1767"/>
                  <a:gd name="T115" fmla="*/ 122 h 1194"/>
                  <a:gd name="T116" fmla="*/ 575 w 1767"/>
                  <a:gd name="T117" fmla="*/ 11 h 1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67" h="1194">
                    <a:moveTo>
                      <a:pt x="575" y="11"/>
                    </a:moveTo>
                    <a:cubicBezTo>
                      <a:pt x="569" y="0"/>
                      <a:pt x="571" y="13"/>
                      <a:pt x="570" y="13"/>
                    </a:cubicBezTo>
                    <a:cubicBezTo>
                      <a:pt x="569" y="13"/>
                      <a:pt x="569" y="11"/>
                      <a:pt x="567" y="11"/>
                    </a:cubicBezTo>
                    <a:cubicBezTo>
                      <a:pt x="565" y="11"/>
                      <a:pt x="564" y="15"/>
                      <a:pt x="560" y="16"/>
                    </a:cubicBezTo>
                    <a:cubicBezTo>
                      <a:pt x="556" y="17"/>
                      <a:pt x="551" y="18"/>
                      <a:pt x="542" y="20"/>
                    </a:cubicBezTo>
                    <a:cubicBezTo>
                      <a:pt x="533" y="22"/>
                      <a:pt x="517" y="23"/>
                      <a:pt x="507" y="26"/>
                    </a:cubicBezTo>
                    <a:cubicBezTo>
                      <a:pt x="499" y="31"/>
                      <a:pt x="480" y="38"/>
                      <a:pt x="480" y="38"/>
                    </a:cubicBezTo>
                    <a:cubicBezTo>
                      <a:pt x="474" y="36"/>
                      <a:pt x="468" y="34"/>
                      <a:pt x="462" y="32"/>
                    </a:cubicBezTo>
                    <a:cubicBezTo>
                      <a:pt x="459" y="31"/>
                      <a:pt x="453" y="32"/>
                      <a:pt x="453" y="32"/>
                    </a:cubicBezTo>
                    <a:cubicBezTo>
                      <a:pt x="447" y="37"/>
                      <a:pt x="444" y="35"/>
                      <a:pt x="441" y="35"/>
                    </a:cubicBezTo>
                    <a:cubicBezTo>
                      <a:pt x="438" y="35"/>
                      <a:pt x="435" y="36"/>
                      <a:pt x="432" y="35"/>
                    </a:cubicBezTo>
                    <a:cubicBezTo>
                      <a:pt x="429" y="34"/>
                      <a:pt x="426" y="28"/>
                      <a:pt x="422" y="26"/>
                    </a:cubicBezTo>
                    <a:cubicBezTo>
                      <a:pt x="418" y="24"/>
                      <a:pt x="414" y="25"/>
                      <a:pt x="410" y="25"/>
                    </a:cubicBezTo>
                    <a:cubicBezTo>
                      <a:pt x="406" y="24"/>
                      <a:pt x="402" y="21"/>
                      <a:pt x="396" y="23"/>
                    </a:cubicBezTo>
                    <a:cubicBezTo>
                      <a:pt x="390" y="25"/>
                      <a:pt x="384" y="36"/>
                      <a:pt x="375" y="38"/>
                    </a:cubicBezTo>
                    <a:cubicBezTo>
                      <a:pt x="366" y="40"/>
                      <a:pt x="351" y="34"/>
                      <a:pt x="344" y="34"/>
                    </a:cubicBezTo>
                    <a:cubicBezTo>
                      <a:pt x="337" y="34"/>
                      <a:pt x="336" y="35"/>
                      <a:pt x="333" y="38"/>
                    </a:cubicBezTo>
                    <a:cubicBezTo>
                      <a:pt x="331" y="44"/>
                      <a:pt x="326" y="46"/>
                      <a:pt x="326" y="52"/>
                    </a:cubicBezTo>
                    <a:cubicBezTo>
                      <a:pt x="324" y="58"/>
                      <a:pt x="322" y="56"/>
                      <a:pt x="324" y="73"/>
                    </a:cubicBezTo>
                    <a:cubicBezTo>
                      <a:pt x="324" y="80"/>
                      <a:pt x="324" y="88"/>
                      <a:pt x="324" y="94"/>
                    </a:cubicBezTo>
                    <a:cubicBezTo>
                      <a:pt x="324" y="100"/>
                      <a:pt x="325" y="106"/>
                      <a:pt x="327" y="112"/>
                    </a:cubicBezTo>
                    <a:cubicBezTo>
                      <a:pt x="329" y="118"/>
                      <a:pt x="332" y="124"/>
                      <a:pt x="335" y="131"/>
                    </a:cubicBezTo>
                    <a:cubicBezTo>
                      <a:pt x="338" y="138"/>
                      <a:pt x="342" y="148"/>
                      <a:pt x="344" y="155"/>
                    </a:cubicBezTo>
                    <a:cubicBezTo>
                      <a:pt x="345" y="161"/>
                      <a:pt x="352" y="159"/>
                      <a:pt x="348" y="172"/>
                    </a:cubicBezTo>
                    <a:cubicBezTo>
                      <a:pt x="348" y="178"/>
                      <a:pt x="348" y="184"/>
                      <a:pt x="347" y="190"/>
                    </a:cubicBezTo>
                    <a:cubicBezTo>
                      <a:pt x="346" y="196"/>
                      <a:pt x="345" y="201"/>
                      <a:pt x="344" y="206"/>
                    </a:cubicBezTo>
                    <a:cubicBezTo>
                      <a:pt x="343" y="211"/>
                      <a:pt x="343" y="216"/>
                      <a:pt x="341" y="221"/>
                    </a:cubicBezTo>
                    <a:cubicBezTo>
                      <a:pt x="339" y="226"/>
                      <a:pt x="336" y="233"/>
                      <a:pt x="332" y="235"/>
                    </a:cubicBezTo>
                    <a:cubicBezTo>
                      <a:pt x="328" y="237"/>
                      <a:pt x="322" y="231"/>
                      <a:pt x="318" y="233"/>
                    </a:cubicBezTo>
                    <a:cubicBezTo>
                      <a:pt x="314" y="234"/>
                      <a:pt x="316" y="244"/>
                      <a:pt x="309" y="247"/>
                    </a:cubicBezTo>
                    <a:cubicBezTo>
                      <a:pt x="307" y="250"/>
                      <a:pt x="305" y="252"/>
                      <a:pt x="303" y="253"/>
                    </a:cubicBezTo>
                    <a:cubicBezTo>
                      <a:pt x="301" y="254"/>
                      <a:pt x="299" y="253"/>
                      <a:pt x="294" y="253"/>
                    </a:cubicBezTo>
                    <a:cubicBezTo>
                      <a:pt x="289" y="253"/>
                      <a:pt x="277" y="250"/>
                      <a:pt x="273" y="250"/>
                    </a:cubicBezTo>
                    <a:cubicBezTo>
                      <a:pt x="269" y="250"/>
                      <a:pt x="269" y="248"/>
                      <a:pt x="267" y="250"/>
                    </a:cubicBezTo>
                    <a:cubicBezTo>
                      <a:pt x="265" y="252"/>
                      <a:pt x="261" y="258"/>
                      <a:pt x="260" y="263"/>
                    </a:cubicBezTo>
                    <a:cubicBezTo>
                      <a:pt x="259" y="268"/>
                      <a:pt x="261" y="278"/>
                      <a:pt x="261" y="283"/>
                    </a:cubicBezTo>
                    <a:cubicBezTo>
                      <a:pt x="261" y="288"/>
                      <a:pt x="262" y="291"/>
                      <a:pt x="263" y="295"/>
                    </a:cubicBezTo>
                    <a:cubicBezTo>
                      <a:pt x="264" y="299"/>
                      <a:pt x="266" y="304"/>
                      <a:pt x="267" y="307"/>
                    </a:cubicBezTo>
                    <a:cubicBezTo>
                      <a:pt x="267" y="310"/>
                      <a:pt x="276" y="295"/>
                      <a:pt x="272" y="314"/>
                    </a:cubicBezTo>
                    <a:cubicBezTo>
                      <a:pt x="272" y="317"/>
                      <a:pt x="269" y="324"/>
                      <a:pt x="267" y="328"/>
                    </a:cubicBezTo>
                    <a:cubicBezTo>
                      <a:pt x="265" y="332"/>
                      <a:pt x="261" y="336"/>
                      <a:pt x="260" y="340"/>
                    </a:cubicBezTo>
                    <a:cubicBezTo>
                      <a:pt x="259" y="344"/>
                      <a:pt x="258" y="350"/>
                      <a:pt x="258" y="355"/>
                    </a:cubicBezTo>
                    <a:cubicBezTo>
                      <a:pt x="258" y="360"/>
                      <a:pt x="258" y="368"/>
                      <a:pt x="257" y="373"/>
                    </a:cubicBezTo>
                    <a:cubicBezTo>
                      <a:pt x="256" y="378"/>
                      <a:pt x="253" y="383"/>
                      <a:pt x="252" y="388"/>
                    </a:cubicBezTo>
                    <a:cubicBezTo>
                      <a:pt x="251" y="393"/>
                      <a:pt x="250" y="401"/>
                      <a:pt x="249" y="406"/>
                    </a:cubicBezTo>
                    <a:cubicBezTo>
                      <a:pt x="248" y="411"/>
                      <a:pt x="243" y="412"/>
                      <a:pt x="245" y="416"/>
                    </a:cubicBezTo>
                    <a:cubicBezTo>
                      <a:pt x="248" y="419"/>
                      <a:pt x="256" y="426"/>
                      <a:pt x="264" y="428"/>
                    </a:cubicBezTo>
                    <a:cubicBezTo>
                      <a:pt x="272" y="430"/>
                      <a:pt x="286" y="428"/>
                      <a:pt x="294" y="428"/>
                    </a:cubicBezTo>
                    <a:cubicBezTo>
                      <a:pt x="305" y="432"/>
                      <a:pt x="307" y="425"/>
                      <a:pt x="312" y="428"/>
                    </a:cubicBezTo>
                    <a:cubicBezTo>
                      <a:pt x="317" y="431"/>
                      <a:pt x="321" y="443"/>
                      <a:pt x="327" y="449"/>
                    </a:cubicBezTo>
                    <a:cubicBezTo>
                      <a:pt x="348" y="463"/>
                      <a:pt x="332" y="441"/>
                      <a:pt x="347" y="467"/>
                    </a:cubicBezTo>
                    <a:cubicBezTo>
                      <a:pt x="352" y="475"/>
                      <a:pt x="364" y="478"/>
                      <a:pt x="369" y="479"/>
                    </a:cubicBezTo>
                    <a:cubicBezTo>
                      <a:pt x="376" y="485"/>
                      <a:pt x="374" y="498"/>
                      <a:pt x="377" y="505"/>
                    </a:cubicBezTo>
                    <a:cubicBezTo>
                      <a:pt x="380" y="512"/>
                      <a:pt x="387" y="514"/>
                      <a:pt x="389" y="520"/>
                    </a:cubicBezTo>
                    <a:cubicBezTo>
                      <a:pt x="391" y="526"/>
                      <a:pt x="387" y="532"/>
                      <a:pt x="387" y="539"/>
                    </a:cubicBezTo>
                    <a:cubicBezTo>
                      <a:pt x="390" y="553"/>
                      <a:pt x="389" y="553"/>
                      <a:pt x="389" y="563"/>
                    </a:cubicBezTo>
                    <a:cubicBezTo>
                      <a:pt x="389" y="573"/>
                      <a:pt x="384" y="587"/>
                      <a:pt x="384" y="599"/>
                    </a:cubicBezTo>
                    <a:cubicBezTo>
                      <a:pt x="384" y="611"/>
                      <a:pt x="391" y="629"/>
                      <a:pt x="389" y="638"/>
                    </a:cubicBezTo>
                    <a:cubicBezTo>
                      <a:pt x="387" y="647"/>
                      <a:pt x="375" y="646"/>
                      <a:pt x="371" y="653"/>
                    </a:cubicBezTo>
                    <a:cubicBezTo>
                      <a:pt x="367" y="676"/>
                      <a:pt x="367" y="676"/>
                      <a:pt x="362" y="682"/>
                    </a:cubicBezTo>
                    <a:cubicBezTo>
                      <a:pt x="357" y="688"/>
                      <a:pt x="347" y="685"/>
                      <a:pt x="344" y="689"/>
                    </a:cubicBezTo>
                    <a:cubicBezTo>
                      <a:pt x="341" y="693"/>
                      <a:pt x="345" y="700"/>
                      <a:pt x="342" y="704"/>
                    </a:cubicBezTo>
                    <a:cubicBezTo>
                      <a:pt x="342" y="704"/>
                      <a:pt x="328" y="710"/>
                      <a:pt x="323" y="712"/>
                    </a:cubicBezTo>
                    <a:cubicBezTo>
                      <a:pt x="320" y="713"/>
                      <a:pt x="306" y="716"/>
                      <a:pt x="306" y="716"/>
                    </a:cubicBezTo>
                    <a:cubicBezTo>
                      <a:pt x="302" y="728"/>
                      <a:pt x="295" y="726"/>
                      <a:pt x="288" y="737"/>
                    </a:cubicBezTo>
                    <a:cubicBezTo>
                      <a:pt x="279" y="741"/>
                      <a:pt x="266" y="735"/>
                      <a:pt x="257" y="736"/>
                    </a:cubicBezTo>
                    <a:cubicBezTo>
                      <a:pt x="248" y="737"/>
                      <a:pt x="245" y="743"/>
                      <a:pt x="234" y="742"/>
                    </a:cubicBezTo>
                    <a:cubicBezTo>
                      <a:pt x="223" y="741"/>
                      <a:pt x="200" y="734"/>
                      <a:pt x="192" y="731"/>
                    </a:cubicBezTo>
                    <a:cubicBezTo>
                      <a:pt x="188" y="730"/>
                      <a:pt x="189" y="724"/>
                      <a:pt x="186" y="722"/>
                    </a:cubicBezTo>
                    <a:cubicBezTo>
                      <a:pt x="181" y="717"/>
                      <a:pt x="168" y="727"/>
                      <a:pt x="168" y="727"/>
                    </a:cubicBezTo>
                    <a:cubicBezTo>
                      <a:pt x="132" y="734"/>
                      <a:pt x="165" y="721"/>
                      <a:pt x="144" y="722"/>
                    </a:cubicBezTo>
                    <a:cubicBezTo>
                      <a:pt x="138" y="725"/>
                      <a:pt x="126" y="725"/>
                      <a:pt x="126" y="725"/>
                    </a:cubicBezTo>
                    <a:cubicBezTo>
                      <a:pt x="117" y="738"/>
                      <a:pt x="114" y="736"/>
                      <a:pt x="98" y="739"/>
                    </a:cubicBezTo>
                    <a:cubicBezTo>
                      <a:pt x="95" y="741"/>
                      <a:pt x="90" y="746"/>
                      <a:pt x="87" y="749"/>
                    </a:cubicBezTo>
                    <a:cubicBezTo>
                      <a:pt x="84" y="752"/>
                      <a:pt x="84" y="756"/>
                      <a:pt x="81" y="758"/>
                    </a:cubicBezTo>
                    <a:cubicBezTo>
                      <a:pt x="77" y="761"/>
                      <a:pt x="68" y="759"/>
                      <a:pt x="62" y="760"/>
                    </a:cubicBezTo>
                    <a:cubicBezTo>
                      <a:pt x="56" y="761"/>
                      <a:pt x="48" y="763"/>
                      <a:pt x="42" y="767"/>
                    </a:cubicBezTo>
                    <a:cubicBezTo>
                      <a:pt x="33" y="772"/>
                      <a:pt x="32" y="779"/>
                      <a:pt x="27" y="785"/>
                    </a:cubicBezTo>
                    <a:cubicBezTo>
                      <a:pt x="22" y="791"/>
                      <a:pt x="16" y="795"/>
                      <a:pt x="12" y="800"/>
                    </a:cubicBezTo>
                    <a:cubicBezTo>
                      <a:pt x="8" y="806"/>
                      <a:pt x="0" y="818"/>
                      <a:pt x="0" y="818"/>
                    </a:cubicBezTo>
                    <a:cubicBezTo>
                      <a:pt x="0" y="824"/>
                      <a:pt x="13" y="827"/>
                      <a:pt x="17" y="833"/>
                    </a:cubicBezTo>
                    <a:cubicBezTo>
                      <a:pt x="21" y="839"/>
                      <a:pt x="23" y="847"/>
                      <a:pt x="24" y="856"/>
                    </a:cubicBezTo>
                    <a:cubicBezTo>
                      <a:pt x="31" y="877"/>
                      <a:pt x="13" y="872"/>
                      <a:pt x="23" y="886"/>
                    </a:cubicBezTo>
                    <a:cubicBezTo>
                      <a:pt x="25" y="896"/>
                      <a:pt x="25" y="908"/>
                      <a:pt x="27" y="919"/>
                    </a:cubicBezTo>
                    <a:cubicBezTo>
                      <a:pt x="29" y="930"/>
                      <a:pt x="30" y="942"/>
                      <a:pt x="33" y="950"/>
                    </a:cubicBezTo>
                    <a:cubicBezTo>
                      <a:pt x="37" y="956"/>
                      <a:pt x="38" y="966"/>
                      <a:pt x="45" y="968"/>
                    </a:cubicBezTo>
                    <a:cubicBezTo>
                      <a:pt x="54" y="971"/>
                      <a:pt x="72" y="977"/>
                      <a:pt x="72" y="977"/>
                    </a:cubicBezTo>
                    <a:cubicBezTo>
                      <a:pt x="78" y="983"/>
                      <a:pt x="75" y="1001"/>
                      <a:pt x="80" y="1006"/>
                    </a:cubicBezTo>
                    <a:cubicBezTo>
                      <a:pt x="85" y="1011"/>
                      <a:pt x="94" y="1008"/>
                      <a:pt x="102" y="1010"/>
                    </a:cubicBezTo>
                    <a:cubicBezTo>
                      <a:pt x="110" y="1018"/>
                      <a:pt x="123" y="1014"/>
                      <a:pt x="129" y="1019"/>
                    </a:cubicBezTo>
                    <a:cubicBezTo>
                      <a:pt x="135" y="1024"/>
                      <a:pt x="133" y="1035"/>
                      <a:pt x="138" y="1040"/>
                    </a:cubicBezTo>
                    <a:cubicBezTo>
                      <a:pt x="146" y="1063"/>
                      <a:pt x="142" y="1032"/>
                      <a:pt x="158" y="1051"/>
                    </a:cubicBezTo>
                    <a:cubicBezTo>
                      <a:pt x="163" y="1056"/>
                      <a:pt x="165" y="1062"/>
                      <a:pt x="170" y="1066"/>
                    </a:cubicBezTo>
                    <a:cubicBezTo>
                      <a:pt x="175" y="1070"/>
                      <a:pt x="182" y="1072"/>
                      <a:pt x="186" y="1078"/>
                    </a:cubicBezTo>
                    <a:cubicBezTo>
                      <a:pt x="194" y="1089"/>
                      <a:pt x="184" y="1090"/>
                      <a:pt x="192" y="1102"/>
                    </a:cubicBezTo>
                    <a:cubicBezTo>
                      <a:pt x="194" y="1105"/>
                      <a:pt x="198" y="1099"/>
                      <a:pt x="200" y="1097"/>
                    </a:cubicBezTo>
                    <a:cubicBezTo>
                      <a:pt x="203" y="1093"/>
                      <a:pt x="213" y="1086"/>
                      <a:pt x="216" y="1085"/>
                    </a:cubicBezTo>
                    <a:cubicBezTo>
                      <a:pt x="223" y="1074"/>
                      <a:pt x="208" y="1068"/>
                      <a:pt x="219" y="1061"/>
                    </a:cubicBezTo>
                    <a:cubicBezTo>
                      <a:pt x="223" y="1054"/>
                      <a:pt x="221" y="1051"/>
                      <a:pt x="225" y="1045"/>
                    </a:cubicBezTo>
                    <a:cubicBezTo>
                      <a:pt x="229" y="1039"/>
                      <a:pt x="239" y="1033"/>
                      <a:pt x="245" y="1028"/>
                    </a:cubicBezTo>
                    <a:cubicBezTo>
                      <a:pt x="251" y="1023"/>
                      <a:pt x="256" y="1018"/>
                      <a:pt x="263" y="1015"/>
                    </a:cubicBezTo>
                    <a:cubicBezTo>
                      <a:pt x="270" y="1012"/>
                      <a:pt x="279" y="1013"/>
                      <a:pt x="285" y="1010"/>
                    </a:cubicBezTo>
                    <a:cubicBezTo>
                      <a:pt x="297" y="1001"/>
                      <a:pt x="293" y="998"/>
                      <a:pt x="299" y="995"/>
                    </a:cubicBezTo>
                    <a:cubicBezTo>
                      <a:pt x="305" y="992"/>
                      <a:pt x="315" y="992"/>
                      <a:pt x="324" y="991"/>
                    </a:cubicBezTo>
                    <a:cubicBezTo>
                      <a:pt x="332" y="987"/>
                      <a:pt x="341" y="991"/>
                      <a:pt x="351" y="991"/>
                    </a:cubicBezTo>
                    <a:cubicBezTo>
                      <a:pt x="361" y="991"/>
                      <a:pt x="375" y="991"/>
                      <a:pt x="386" y="992"/>
                    </a:cubicBezTo>
                    <a:cubicBezTo>
                      <a:pt x="397" y="993"/>
                      <a:pt x="411" y="999"/>
                      <a:pt x="420" y="995"/>
                    </a:cubicBezTo>
                    <a:cubicBezTo>
                      <a:pt x="439" y="991"/>
                      <a:pt x="431" y="975"/>
                      <a:pt x="440" y="971"/>
                    </a:cubicBezTo>
                    <a:cubicBezTo>
                      <a:pt x="449" y="967"/>
                      <a:pt x="464" y="978"/>
                      <a:pt x="474" y="971"/>
                    </a:cubicBezTo>
                    <a:cubicBezTo>
                      <a:pt x="487" y="958"/>
                      <a:pt x="498" y="946"/>
                      <a:pt x="501" y="929"/>
                    </a:cubicBezTo>
                    <a:cubicBezTo>
                      <a:pt x="504" y="919"/>
                      <a:pt x="492" y="920"/>
                      <a:pt x="489" y="910"/>
                    </a:cubicBezTo>
                    <a:cubicBezTo>
                      <a:pt x="486" y="900"/>
                      <a:pt x="483" y="875"/>
                      <a:pt x="485" y="866"/>
                    </a:cubicBezTo>
                    <a:cubicBezTo>
                      <a:pt x="485" y="853"/>
                      <a:pt x="495" y="860"/>
                      <a:pt x="501" y="857"/>
                    </a:cubicBezTo>
                    <a:cubicBezTo>
                      <a:pt x="507" y="854"/>
                      <a:pt x="513" y="849"/>
                      <a:pt x="521" y="847"/>
                    </a:cubicBezTo>
                    <a:cubicBezTo>
                      <a:pt x="529" y="845"/>
                      <a:pt x="540" y="841"/>
                      <a:pt x="552" y="842"/>
                    </a:cubicBezTo>
                    <a:cubicBezTo>
                      <a:pt x="564" y="843"/>
                      <a:pt x="584" y="847"/>
                      <a:pt x="593" y="850"/>
                    </a:cubicBezTo>
                    <a:cubicBezTo>
                      <a:pt x="616" y="848"/>
                      <a:pt x="601" y="860"/>
                      <a:pt x="605" y="863"/>
                    </a:cubicBezTo>
                    <a:cubicBezTo>
                      <a:pt x="609" y="866"/>
                      <a:pt x="616" y="868"/>
                      <a:pt x="620" y="868"/>
                    </a:cubicBezTo>
                    <a:cubicBezTo>
                      <a:pt x="624" y="868"/>
                      <a:pt x="624" y="865"/>
                      <a:pt x="632" y="865"/>
                    </a:cubicBezTo>
                    <a:cubicBezTo>
                      <a:pt x="640" y="865"/>
                      <a:pt x="658" y="868"/>
                      <a:pt x="669" y="869"/>
                    </a:cubicBezTo>
                    <a:cubicBezTo>
                      <a:pt x="676" y="867"/>
                      <a:pt x="689" y="862"/>
                      <a:pt x="696" y="869"/>
                    </a:cubicBezTo>
                    <a:cubicBezTo>
                      <a:pt x="710" y="883"/>
                      <a:pt x="693" y="889"/>
                      <a:pt x="711" y="890"/>
                    </a:cubicBezTo>
                    <a:cubicBezTo>
                      <a:pt x="719" y="893"/>
                      <a:pt x="734" y="892"/>
                      <a:pt x="744" y="892"/>
                    </a:cubicBezTo>
                    <a:cubicBezTo>
                      <a:pt x="754" y="892"/>
                      <a:pt x="763" y="887"/>
                      <a:pt x="770" y="887"/>
                    </a:cubicBezTo>
                    <a:cubicBezTo>
                      <a:pt x="777" y="887"/>
                      <a:pt x="781" y="889"/>
                      <a:pt x="789" y="893"/>
                    </a:cubicBezTo>
                    <a:cubicBezTo>
                      <a:pt x="802" y="897"/>
                      <a:pt x="804" y="907"/>
                      <a:pt x="816" y="914"/>
                    </a:cubicBezTo>
                    <a:cubicBezTo>
                      <a:pt x="825" y="919"/>
                      <a:pt x="852" y="920"/>
                      <a:pt x="855" y="920"/>
                    </a:cubicBezTo>
                    <a:cubicBezTo>
                      <a:pt x="865" y="924"/>
                      <a:pt x="862" y="934"/>
                      <a:pt x="869" y="940"/>
                    </a:cubicBezTo>
                    <a:cubicBezTo>
                      <a:pt x="876" y="946"/>
                      <a:pt x="887" y="953"/>
                      <a:pt x="897" y="955"/>
                    </a:cubicBezTo>
                    <a:cubicBezTo>
                      <a:pt x="907" y="957"/>
                      <a:pt x="920" y="951"/>
                      <a:pt x="927" y="953"/>
                    </a:cubicBezTo>
                    <a:cubicBezTo>
                      <a:pt x="942" y="960"/>
                      <a:pt x="934" y="965"/>
                      <a:pt x="939" y="968"/>
                    </a:cubicBezTo>
                    <a:cubicBezTo>
                      <a:pt x="944" y="971"/>
                      <a:pt x="952" y="971"/>
                      <a:pt x="956" y="970"/>
                    </a:cubicBezTo>
                    <a:cubicBezTo>
                      <a:pt x="960" y="969"/>
                      <a:pt x="957" y="960"/>
                      <a:pt x="963" y="959"/>
                    </a:cubicBezTo>
                    <a:cubicBezTo>
                      <a:pt x="974" y="957"/>
                      <a:pt x="993" y="962"/>
                      <a:pt x="993" y="962"/>
                    </a:cubicBezTo>
                    <a:cubicBezTo>
                      <a:pt x="1006" y="942"/>
                      <a:pt x="990" y="962"/>
                      <a:pt x="1026" y="950"/>
                    </a:cubicBezTo>
                    <a:cubicBezTo>
                      <a:pt x="1030" y="949"/>
                      <a:pt x="1032" y="944"/>
                      <a:pt x="1035" y="941"/>
                    </a:cubicBezTo>
                    <a:cubicBezTo>
                      <a:pt x="1046" y="932"/>
                      <a:pt x="1054" y="930"/>
                      <a:pt x="1068" y="928"/>
                    </a:cubicBezTo>
                    <a:cubicBezTo>
                      <a:pt x="1077" y="919"/>
                      <a:pt x="1080" y="912"/>
                      <a:pt x="1092" y="908"/>
                    </a:cubicBezTo>
                    <a:cubicBezTo>
                      <a:pt x="1103" y="910"/>
                      <a:pt x="1125" y="917"/>
                      <a:pt x="1125" y="917"/>
                    </a:cubicBezTo>
                    <a:cubicBezTo>
                      <a:pt x="1134" y="921"/>
                      <a:pt x="1141" y="929"/>
                      <a:pt x="1151" y="932"/>
                    </a:cubicBezTo>
                    <a:cubicBezTo>
                      <a:pt x="1161" y="935"/>
                      <a:pt x="1177" y="929"/>
                      <a:pt x="1185" y="932"/>
                    </a:cubicBezTo>
                    <a:cubicBezTo>
                      <a:pt x="1197" y="939"/>
                      <a:pt x="1197" y="948"/>
                      <a:pt x="1202" y="953"/>
                    </a:cubicBezTo>
                    <a:cubicBezTo>
                      <a:pt x="1207" y="958"/>
                      <a:pt x="1213" y="954"/>
                      <a:pt x="1218" y="962"/>
                    </a:cubicBezTo>
                    <a:cubicBezTo>
                      <a:pt x="1225" y="974"/>
                      <a:pt x="1230" y="992"/>
                      <a:pt x="1232" y="1004"/>
                    </a:cubicBezTo>
                    <a:cubicBezTo>
                      <a:pt x="1234" y="1016"/>
                      <a:pt x="1228" y="1026"/>
                      <a:pt x="1230" y="1033"/>
                    </a:cubicBezTo>
                    <a:cubicBezTo>
                      <a:pt x="1232" y="1040"/>
                      <a:pt x="1241" y="1041"/>
                      <a:pt x="1245" y="1048"/>
                    </a:cubicBezTo>
                    <a:cubicBezTo>
                      <a:pt x="1249" y="1055"/>
                      <a:pt x="1250" y="1066"/>
                      <a:pt x="1254" y="1073"/>
                    </a:cubicBezTo>
                    <a:cubicBezTo>
                      <a:pt x="1262" y="1094"/>
                      <a:pt x="1263" y="1083"/>
                      <a:pt x="1269" y="1088"/>
                    </a:cubicBezTo>
                    <a:cubicBezTo>
                      <a:pt x="1275" y="1093"/>
                      <a:pt x="1285" y="1097"/>
                      <a:pt x="1290" y="1106"/>
                    </a:cubicBezTo>
                    <a:cubicBezTo>
                      <a:pt x="1294" y="1117"/>
                      <a:pt x="1292" y="1138"/>
                      <a:pt x="1302" y="1144"/>
                    </a:cubicBezTo>
                    <a:cubicBezTo>
                      <a:pt x="1305" y="1146"/>
                      <a:pt x="1316" y="1146"/>
                      <a:pt x="1319" y="1148"/>
                    </a:cubicBezTo>
                    <a:cubicBezTo>
                      <a:pt x="1322" y="1149"/>
                      <a:pt x="1317" y="1161"/>
                      <a:pt x="1320" y="1163"/>
                    </a:cubicBezTo>
                    <a:cubicBezTo>
                      <a:pt x="1326" y="1167"/>
                      <a:pt x="1341" y="1172"/>
                      <a:pt x="1341" y="1172"/>
                    </a:cubicBezTo>
                    <a:cubicBezTo>
                      <a:pt x="1345" y="1175"/>
                      <a:pt x="1341" y="1184"/>
                      <a:pt x="1344" y="1187"/>
                    </a:cubicBezTo>
                    <a:cubicBezTo>
                      <a:pt x="1347" y="1190"/>
                      <a:pt x="1354" y="1194"/>
                      <a:pt x="1359" y="1190"/>
                    </a:cubicBezTo>
                    <a:cubicBezTo>
                      <a:pt x="1373" y="1169"/>
                      <a:pt x="1369" y="1179"/>
                      <a:pt x="1374" y="1163"/>
                    </a:cubicBezTo>
                    <a:cubicBezTo>
                      <a:pt x="1377" y="1145"/>
                      <a:pt x="1375" y="1136"/>
                      <a:pt x="1392" y="1130"/>
                    </a:cubicBezTo>
                    <a:cubicBezTo>
                      <a:pt x="1396" y="1120"/>
                      <a:pt x="1409" y="1120"/>
                      <a:pt x="1412" y="1112"/>
                    </a:cubicBezTo>
                    <a:cubicBezTo>
                      <a:pt x="1415" y="1104"/>
                      <a:pt x="1408" y="1087"/>
                      <a:pt x="1410" y="1081"/>
                    </a:cubicBezTo>
                    <a:cubicBezTo>
                      <a:pt x="1411" y="1074"/>
                      <a:pt x="1418" y="1079"/>
                      <a:pt x="1422" y="1075"/>
                    </a:cubicBezTo>
                    <a:cubicBezTo>
                      <a:pt x="1426" y="1071"/>
                      <a:pt x="1426" y="1065"/>
                      <a:pt x="1434" y="1058"/>
                    </a:cubicBezTo>
                    <a:cubicBezTo>
                      <a:pt x="1452" y="1031"/>
                      <a:pt x="1421" y="1038"/>
                      <a:pt x="1470" y="1031"/>
                    </a:cubicBezTo>
                    <a:cubicBezTo>
                      <a:pt x="1477" y="1023"/>
                      <a:pt x="1486" y="1019"/>
                      <a:pt x="1488" y="1012"/>
                    </a:cubicBezTo>
                    <a:cubicBezTo>
                      <a:pt x="1490" y="1005"/>
                      <a:pt x="1483" y="991"/>
                      <a:pt x="1485" y="986"/>
                    </a:cubicBezTo>
                    <a:cubicBezTo>
                      <a:pt x="1490" y="982"/>
                      <a:pt x="1497" y="982"/>
                      <a:pt x="1503" y="980"/>
                    </a:cubicBezTo>
                    <a:cubicBezTo>
                      <a:pt x="1510" y="978"/>
                      <a:pt x="1521" y="968"/>
                      <a:pt x="1521" y="968"/>
                    </a:cubicBezTo>
                    <a:cubicBezTo>
                      <a:pt x="1525" y="962"/>
                      <a:pt x="1532" y="952"/>
                      <a:pt x="1538" y="947"/>
                    </a:cubicBezTo>
                    <a:cubicBezTo>
                      <a:pt x="1544" y="942"/>
                      <a:pt x="1551" y="940"/>
                      <a:pt x="1557" y="937"/>
                    </a:cubicBezTo>
                    <a:cubicBezTo>
                      <a:pt x="1561" y="931"/>
                      <a:pt x="1569" y="930"/>
                      <a:pt x="1575" y="926"/>
                    </a:cubicBezTo>
                    <a:cubicBezTo>
                      <a:pt x="1579" y="922"/>
                      <a:pt x="1583" y="911"/>
                      <a:pt x="1590" y="908"/>
                    </a:cubicBezTo>
                    <a:cubicBezTo>
                      <a:pt x="1597" y="905"/>
                      <a:pt x="1609" y="913"/>
                      <a:pt x="1617" y="910"/>
                    </a:cubicBezTo>
                    <a:cubicBezTo>
                      <a:pt x="1630" y="906"/>
                      <a:pt x="1624" y="898"/>
                      <a:pt x="1637" y="892"/>
                    </a:cubicBezTo>
                    <a:cubicBezTo>
                      <a:pt x="1644" y="888"/>
                      <a:pt x="1654" y="886"/>
                      <a:pt x="1664" y="886"/>
                    </a:cubicBezTo>
                    <a:cubicBezTo>
                      <a:pt x="1674" y="886"/>
                      <a:pt x="1685" y="890"/>
                      <a:pt x="1695" y="890"/>
                    </a:cubicBezTo>
                    <a:cubicBezTo>
                      <a:pt x="1709" y="887"/>
                      <a:pt x="1717" y="889"/>
                      <a:pt x="1727" y="886"/>
                    </a:cubicBezTo>
                    <a:cubicBezTo>
                      <a:pt x="1737" y="883"/>
                      <a:pt x="1751" y="875"/>
                      <a:pt x="1757" y="869"/>
                    </a:cubicBezTo>
                    <a:cubicBezTo>
                      <a:pt x="1767" y="862"/>
                      <a:pt x="1764" y="853"/>
                      <a:pt x="1761" y="847"/>
                    </a:cubicBezTo>
                    <a:cubicBezTo>
                      <a:pt x="1758" y="841"/>
                      <a:pt x="1746" y="835"/>
                      <a:pt x="1740" y="830"/>
                    </a:cubicBezTo>
                    <a:cubicBezTo>
                      <a:pt x="1735" y="819"/>
                      <a:pt x="1728" y="824"/>
                      <a:pt x="1724" y="817"/>
                    </a:cubicBezTo>
                    <a:cubicBezTo>
                      <a:pt x="1720" y="810"/>
                      <a:pt x="1717" y="795"/>
                      <a:pt x="1713" y="788"/>
                    </a:cubicBezTo>
                    <a:cubicBezTo>
                      <a:pt x="1707" y="777"/>
                      <a:pt x="1703" y="782"/>
                      <a:pt x="1701" y="775"/>
                    </a:cubicBezTo>
                    <a:cubicBezTo>
                      <a:pt x="1699" y="768"/>
                      <a:pt x="1701" y="749"/>
                      <a:pt x="1698" y="743"/>
                    </a:cubicBezTo>
                    <a:cubicBezTo>
                      <a:pt x="1694" y="734"/>
                      <a:pt x="1686" y="743"/>
                      <a:pt x="1683" y="739"/>
                    </a:cubicBezTo>
                    <a:cubicBezTo>
                      <a:pt x="1680" y="735"/>
                      <a:pt x="1679" y="725"/>
                      <a:pt x="1677" y="716"/>
                    </a:cubicBezTo>
                    <a:cubicBezTo>
                      <a:pt x="1674" y="706"/>
                      <a:pt x="1671" y="696"/>
                      <a:pt x="1671" y="685"/>
                    </a:cubicBezTo>
                    <a:cubicBezTo>
                      <a:pt x="1671" y="674"/>
                      <a:pt x="1677" y="657"/>
                      <a:pt x="1680" y="650"/>
                    </a:cubicBezTo>
                    <a:cubicBezTo>
                      <a:pt x="1681" y="646"/>
                      <a:pt x="1687" y="647"/>
                      <a:pt x="1689" y="644"/>
                    </a:cubicBezTo>
                    <a:cubicBezTo>
                      <a:pt x="1694" y="639"/>
                      <a:pt x="1701" y="626"/>
                      <a:pt x="1701" y="626"/>
                    </a:cubicBezTo>
                    <a:cubicBezTo>
                      <a:pt x="1697" y="611"/>
                      <a:pt x="1697" y="608"/>
                      <a:pt x="1710" y="599"/>
                    </a:cubicBezTo>
                    <a:cubicBezTo>
                      <a:pt x="1712" y="596"/>
                      <a:pt x="1720" y="586"/>
                      <a:pt x="1719" y="581"/>
                    </a:cubicBezTo>
                    <a:cubicBezTo>
                      <a:pt x="1719" y="581"/>
                      <a:pt x="1676" y="531"/>
                      <a:pt x="1671" y="530"/>
                    </a:cubicBezTo>
                    <a:cubicBezTo>
                      <a:pt x="1657" y="527"/>
                      <a:pt x="1643" y="528"/>
                      <a:pt x="1629" y="527"/>
                    </a:cubicBezTo>
                    <a:cubicBezTo>
                      <a:pt x="1597" y="522"/>
                      <a:pt x="1611" y="517"/>
                      <a:pt x="1590" y="503"/>
                    </a:cubicBezTo>
                    <a:cubicBezTo>
                      <a:pt x="1583" y="496"/>
                      <a:pt x="1592" y="487"/>
                      <a:pt x="1590" y="481"/>
                    </a:cubicBezTo>
                    <a:cubicBezTo>
                      <a:pt x="1588" y="475"/>
                      <a:pt x="1578" y="472"/>
                      <a:pt x="1575" y="467"/>
                    </a:cubicBezTo>
                    <a:cubicBezTo>
                      <a:pt x="1572" y="458"/>
                      <a:pt x="1570" y="459"/>
                      <a:pt x="1569" y="451"/>
                    </a:cubicBezTo>
                    <a:cubicBezTo>
                      <a:pt x="1568" y="443"/>
                      <a:pt x="1571" y="425"/>
                      <a:pt x="1568" y="421"/>
                    </a:cubicBezTo>
                    <a:cubicBezTo>
                      <a:pt x="1565" y="417"/>
                      <a:pt x="1557" y="424"/>
                      <a:pt x="1548" y="424"/>
                    </a:cubicBezTo>
                    <a:cubicBezTo>
                      <a:pt x="1539" y="424"/>
                      <a:pt x="1525" y="424"/>
                      <a:pt x="1515" y="424"/>
                    </a:cubicBezTo>
                    <a:cubicBezTo>
                      <a:pt x="1505" y="424"/>
                      <a:pt x="1503" y="422"/>
                      <a:pt x="1488" y="422"/>
                    </a:cubicBezTo>
                    <a:cubicBezTo>
                      <a:pt x="1473" y="422"/>
                      <a:pt x="1434" y="425"/>
                      <a:pt x="1422" y="425"/>
                    </a:cubicBezTo>
                    <a:cubicBezTo>
                      <a:pt x="1395" y="417"/>
                      <a:pt x="1419" y="421"/>
                      <a:pt x="1418" y="419"/>
                    </a:cubicBezTo>
                    <a:cubicBezTo>
                      <a:pt x="1417" y="417"/>
                      <a:pt x="1416" y="418"/>
                      <a:pt x="1416" y="415"/>
                    </a:cubicBezTo>
                    <a:cubicBezTo>
                      <a:pt x="1416" y="412"/>
                      <a:pt x="1422" y="399"/>
                      <a:pt x="1416" y="398"/>
                    </a:cubicBezTo>
                    <a:cubicBezTo>
                      <a:pt x="1410" y="397"/>
                      <a:pt x="1392" y="406"/>
                      <a:pt x="1380" y="406"/>
                    </a:cubicBezTo>
                    <a:cubicBezTo>
                      <a:pt x="1368" y="406"/>
                      <a:pt x="1349" y="403"/>
                      <a:pt x="1341" y="398"/>
                    </a:cubicBezTo>
                    <a:cubicBezTo>
                      <a:pt x="1324" y="391"/>
                      <a:pt x="1336" y="378"/>
                      <a:pt x="1329" y="374"/>
                    </a:cubicBezTo>
                    <a:cubicBezTo>
                      <a:pt x="1322" y="370"/>
                      <a:pt x="1305" y="375"/>
                      <a:pt x="1296" y="371"/>
                    </a:cubicBezTo>
                    <a:cubicBezTo>
                      <a:pt x="1287" y="365"/>
                      <a:pt x="1283" y="355"/>
                      <a:pt x="1272" y="350"/>
                    </a:cubicBezTo>
                    <a:cubicBezTo>
                      <a:pt x="1240" y="336"/>
                      <a:pt x="1265" y="352"/>
                      <a:pt x="1245" y="338"/>
                    </a:cubicBezTo>
                    <a:cubicBezTo>
                      <a:pt x="1235" y="329"/>
                      <a:pt x="1231" y="300"/>
                      <a:pt x="1224" y="290"/>
                    </a:cubicBezTo>
                    <a:cubicBezTo>
                      <a:pt x="1217" y="280"/>
                      <a:pt x="1207" y="283"/>
                      <a:pt x="1200" y="277"/>
                    </a:cubicBezTo>
                    <a:cubicBezTo>
                      <a:pt x="1193" y="271"/>
                      <a:pt x="1192" y="260"/>
                      <a:pt x="1184" y="254"/>
                    </a:cubicBezTo>
                    <a:cubicBezTo>
                      <a:pt x="1176" y="248"/>
                      <a:pt x="1159" y="245"/>
                      <a:pt x="1152" y="242"/>
                    </a:cubicBezTo>
                    <a:cubicBezTo>
                      <a:pt x="1149" y="240"/>
                      <a:pt x="1147" y="236"/>
                      <a:pt x="1143" y="236"/>
                    </a:cubicBezTo>
                    <a:cubicBezTo>
                      <a:pt x="1137" y="236"/>
                      <a:pt x="1130" y="231"/>
                      <a:pt x="1124" y="232"/>
                    </a:cubicBezTo>
                    <a:cubicBezTo>
                      <a:pt x="1109" y="250"/>
                      <a:pt x="1103" y="244"/>
                      <a:pt x="1092" y="245"/>
                    </a:cubicBezTo>
                    <a:cubicBezTo>
                      <a:pt x="1090" y="253"/>
                      <a:pt x="1093" y="264"/>
                      <a:pt x="1086" y="269"/>
                    </a:cubicBezTo>
                    <a:cubicBezTo>
                      <a:pt x="1081" y="273"/>
                      <a:pt x="1068" y="275"/>
                      <a:pt x="1068" y="275"/>
                    </a:cubicBezTo>
                    <a:cubicBezTo>
                      <a:pt x="1019" y="271"/>
                      <a:pt x="1043" y="274"/>
                      <a:pt x="1017" y="257"/>
                    </a:cubicBezTo>
                    <a:cubicBezTo>
                      <a:pt x="1007" y="264"/>
                      <a:pt x="997" y="259"/>
                      <a:pt x="986" y="263"/>
                    </a:cubicBezTo>
                    <a:cubicBezTo>
                      <a:pt x="965" y="249"/>
                      <a:pt x="973" y="253"/>
                      <a:pt x="957" y="248"/>
                    </a:cubicBezTo>
                    <a:cubicBezTo>
                      <a:pt x="939" y="249"/>
                      <a:pt x="924" y="255"/>
                      <a:pt x="906" y="257"/>
                    </a:cubicBezTo>
                    <a:cubicBezTo>
                      <a:pt x="900" y="258"/>
                      <a:pt x="888" y="263"/>
                      <a:pt x="888" y="263"/>
                    </a:cubicBezTo>
                    <a:cubicBezTo>
                      <a:pt x="869" y="258"/>
                      <a:pt x="857" y="235"/>
                      <a:pt x="843" y="233"/>
                    </a:cubicBezTo>
                    <a:cubicBezTo>
                      <a:pt x="834" y="232"/>
                      <a:pt x="825" y="231"/>
                      <a:pt x="816" y="230"/>
                    </a:cubicBezTo>
                    <a:cubicBezTo>
                      <a:pt x="806" y="216"/>
                      <a:pt x="811" y="224"/>
                      <a:pt x="804" y="203"/>
                    </a:cubicBezTo>
                    <a:cubicBezTo>
                      <a:pt x="801" y="194"/>
                      <a:pt x="777" y="191"/>
                      <a:pt x="777" y="191"/>
                    </a:cubicBezTo>
                    <a:cubicBezTo>
                      <a:pt x="768" y="182"/>
                      <a:pt x="753" y="191"/>
                      <a:pt x="743" y="184"/>
                    </a:cubicBezTo>
                    <a:cubicBezTo>
                      <a:pt x="733" y="170"/>
                      <a:pt x="750" y="156"/>
                      <a:pt x="729" y="149"/>
                    </a:cubicBezTo>
                    <a:cubicBezTo>
                      <a:pt x="723" y="147"/>
                      <a:pt x="708" y="152"/>
                      <a:pt x="708" y="152"/>
                    </a:cubicBezTo>
                    <a:cubicBezTo>
                      <a:pt x="701" y="148"/>
                      <a:pt x="692" y="125"/>
                      <a:pt x="684" y="122"/>
                    </a:cubicBezTo>
                    <a:cubicBezTo>
                      <a:pt x="676" y="119"/>
                      <a:pt x="669" y="134"/>
                      <a:pt x="660" y="131"/>
                    </a:cubicBezTo>
                    <a:cubicBezTo>
                      <a:pt x="646" y="126"/>
                      <a:pt x="642" y="112"/>
                      <a:pt x="630" y="104"/>
                    </a:cubicBezTo>
                    <a:cubicBezTo>
                      <a:pt x="621" y="91"/>
                      <a:pt x="623" y="77"/>
                      <a:pt x="606" y="71"/>
                    </a:cubicBezTo>
                    <a:cubicBezTo>
                      <a:pt x="593" y="51"/>
                      <a:pt x="609" y="11"/>
                      <a:pt x="575" y="11"/>
                    </a:cubicBezTo>
                    <a:close/>
                  </a:path>
                </a:pathLst>
              </a:custGeom>
              <a:solidFill>
                <a:srgbClr val="FFCC99"/>
              </a:solidFill>
              <a:ln w="12700" cap="flat" cmpd="sng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0473" name="Rectangle 57"/>
              <p:cNvSpPr>
                <a:spLocks noChangeArrowheads="1"/>
              </p:cNvSpPr>
              <p:nvPr/>
            </p:nvSpPr>
            <p:spPr bwMode="auto">
              <a:xfrm>
                <a:off x="5047" y="846"/>
                <a:ext cx="31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en-US" altLang="zh-CN" sz="2000" i="1"/>
                  <a:t>D</a:t>
                </a:r>
                <a:endParaRPr kumimoji="1" lang="en-US" altLang="zh-CN" sz="2000" baseline="-25000"/>
              </a:p>
            </p:txBody>
          </p:sp>
          <p:sp>
            <p:nvSpPr>
              <p:cNvPr id="60474" name="Rectangle 58"/>
              <p:cNvSpPr>
                <a:spLocks noChangeArrowheads="1"/>
              </p:cNvSpPr>
              <p:nvPr/>
            </p:nvSpPr>
            <p:spPr bwMode="auto">
              <a:xfrm>
                <a:off x="4075" y="774"/>
                <a:ext cx="30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en-US" altLang="zh-CN" sz="2000" i="1"/>
                  <a:t>C</a:t>
                </a:r>
                <a:endParaRPr kumimoji="1" lang="en-US" altLang="zh-CN" sz="2000" baseline="-25000"/>
              </a:p>
            </p:txBody>
          </p:sp>
          <p:sp>
            <p:nvSpPr>
              <p:cNvPr id="60475" name="Rectangle 59"/>
              <p:cNvSpPr>
                <a:spLocks noChangeArrowheads="1"/>
              </p:cNvSpPr>
              <p:nvPr/>
            </p:nvSpPr>
            <p:spPr bwMode="auto">
              <a:xfrm>
                <a:off x="4520" y="799"/>
                <a:ext cx="31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en-US" altLang="zh-CN" sz="2000" i="1"/>
                  <a:t>z</a:t>
                </a:r>
                <a:r>
                  <a:rPr kumimoji="1" lang="en-US" altLang="zh-CN" sz="2000" baseline="-25000"/>
                  <a:t>0</a:t>
                </a:r>
              </a:p>
            </p:txBody>
          </p:sp>
          <p:sp>
            <p:nvSpPr>
              <p:cNvPr id="60476" name="Oval 60"/>
              <p:cNvSpPr>
                <a:spLocks noChangeArrowheads="1"/>
              </p:cNvSpPr>
              <p:nvPr/>
            </p:nvSpPr>
            <p:spPr bwMode="auto">
              <a:xfrm>
                <a:off x="4597" y="852"/>
                <a:ext cx="34" cy="34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60481" name="Group 65"/>
            <p:cNvGrpSpPr>
              <a:grpSpLocks/>
            </p:cNvGrpSpPr>
            <p:nvPr/>
          </p:nvGrpSpPr>
          <p:grpSpPr bwMode="auto">
            <a:xfrm>
              <a:off x="4529" y="1810"/>
              <a:ext cx="244" cy="250"/>
              <a:chOff x="4604" y="631"/>
              <a:chExt cx="244" cy="250"/>
            </a:xfrm>
          </p:grpSpPr>
          <p:sp>
            <p:nvSpPr>
              <p:cNvPr id="60482" name="Oval 66"/>
              <p:cNvSpPr>
                <a:spLocks noChangeArrowheads="1"/>
              </p:cNvSpPr>
              <p:nvPr/>
            </p:nvSpPr>
            <p:spPr bwMode="auto">
              <a:xfrm>
                <a:off x="4681" y="690"/>
                <a:ext cx="34" cy="34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0483" name="Rectangle 67"/>
              <p:cNvSpPr>
                <a:spLocks noChangeArrowheads="1"/>
              </p:cNvSpPr>
              <p:nvPr/>
            </p:nvSpPr>
            <p:spPr bwMode="auto">
              <a:xfrm>
                <a:off x="4604" y="631"/>
                <a:ext cx="24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en-US" altLang="zh-CN" sz="2000" i="1"/>
                  <a:t>z</a:t>
                </a:r>
                <a:endParaRPr kumimoji="1" lang="zh-CN" altLang="en-US" sz="2000" i="1"/>
              </a:p>
            </p:txBody>
          </p:sp>
        </p:grpSp>
        <p:grpSp>
          <p:nvGrpSpPr>
            <p:cNvPr id="60484" name="Group 68"/>
            <p:cNvGrpSpPr>
              <a:grpSpLocks/>
            </p:cNvGrpSpPr>
            <p:nvPr/>
          </p:nvGrpSpPr>
          <p:grpSpPr bwMode="auto">
            <a:xfrm>
              <a:off x="4291" y="1800"/>
              <a:ext cx="721" cy="562"/>
              <a:chOff x="4366" y="621"/>
              <a:chExt cx="721" cy="562"/>
            </a:xfrm>
          </p:grpSpPr>
          <p:sp>
            <p:nvSpPr>
              <p:cNvPr id="60485" name="Oval 69"/>
              <p:cNvSpPr>
                <a:spLocks noChangeAspect="1" noChangeArrowheads="1"/>
              </p:cNvSpPr>
              <p:nvPr/>
            </p:nvSpPr>
            <p:spPr bwMode="auto">
              <a:xfrm>
                <a:off x="4368" y="622"/>
                <a:ext cx="494" cy="493"/>
              </a:xfrm>
              <a:prstGeom prst="ellipse">
                <a:avLst/>
              </a:prstGeom>
              <a:noFill/>
              <a:ln w="19050">
                <a:solidFill>
                  <a:srgbClr val="00008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zh-CN" altLang="en-US"/>
              </a:p>
            </p:txBody>
          </p:sp>
          <p:sp>
            <p:nvSpPr>
              <p:cNvPr id="60486" name="Line 70"/>
              <p:cNvSpPr>
                <a:spLocks noChangeAspect="1" noChangeShapeType="1"/>
              </p:cNvSpPr>
              <p:nvPr/>
            </p:nvSpPr>
            <p:spPr bwMode="auto">
              <a:xfrm flipH="1">
                <a:off x="4366" y="871"/>
                <a:ext cx="249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 type="oval" w="sm" len="sm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/>
              <a:lstStyle/>
              <a:p>
                <a:endParaRPr lang="zh-CN" altLang="en-US"/>
              </a:p>
            </p:txBody>
          </p:sp>
          <p:sp>
            <p:nvSpPr>
              <p:cNvPr id="60487" name="Rectangle 71"/>
              <p:cNvSpPr>
                <a:spLocks noChangeArrowheads="1"/>
              </p:cNvSpPr>
              <p:nvPr/>
            </p:nvSpPr>
            <p:spPr bwMode="auto">
              <a:xfrm>
                <a:off x="4440" y="641"/>
                <a:ext cx="24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en-US" altLang="zh-CN" sz="2000" i="1"/>
                  <a:t>r</a:t>
                </a:r>
                <a:endParaRPr kumimoji="1" lang="en-US" altLang="zh-CN" sz="2000" baseline="-25000"/>
              </a:p>
            </p:txBody>
          </p:sp>
          <p:sp>
            <p:nvSpPr>
              <p:cNvPr id="60488" name="Rectangle 72"/>
              <p:cNvSpPr>
                <a:spLocks noChangeArrowheads="1"/>
              </p:cNvSpPr>
              <p:nvPr/>
            </p:nvSpPr>
            <p:spPr bwMode="auto">
              <a:xfrm>
                <a:off x="4746" y="933"/>
                <a:ext cx="29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en-US" altLang="zh-CN" sz="2000" i="1">
                    <a:solidFill>
                      <a:schemeClr val="tx1"/>
                    </a:solidFill>
                    <a:latin typeface="Symbol" panose="05050102010706020507" pitchFamily="18" charset="2"/>
                  </a:rPr>
                  <a:t>G</a:t>
                </a:r>
                <a:endParaRPr kumimoji="1" lang="zh-CN" altLang="en-US" sz="2000" i="1">
                  <a:solidFill>
                    <a:schemeClr val="tx1"/>
                  </a:solidFill>
                  <a:latin typeface="Symbol" panose="05050102010706020507" pitchFamily="18" charset="2"/>
                </a:endParaRPr>
              </a:p>
            </p:txBody>
          </p:sp>
          <p:sp>
            <p:nvSpPr>
              <p:cNvPr id="60489" name="Line 73"/>
              <p:cNvSpPr>
                <a:spLocks noChangeShapeType="1"/>
              </p:cNvSpPr>
              <p:nvPr/>
            </p:nvSpPr>
            <p:spPr bwMode="auto">
              <a:xfrm flipV="1">
                <a:off x="4794" y="958"/>
                <a:ext cx="54" cy="8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0490" name="Oval 74"/>
              <p:cNvSpPr>
                <a:spLocks noChangeArrowheads="1"/>
              </p:cNvSpPr>
              <p:nvPr/>
            </p:nvSpPr>
            <p:spPr bwMode="auto">
              <a:xfrm>
                <a:off x="4830" y="779"/>
                <a:ext cx="34" cy="34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0491" name="Rectangle 75"/>
              <p:cNvSpPr>
                <a:spLocks noChangeArrowheads="1"/>
              </p:cNvSpPr>
              <p:nvPr/>
            </p:nvSpPr>
            <p:spPr bwMode="auto">
              <a:xfrm>
                <a:off x="4820" y="621"/>
                <a:ext cx="26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kumimoji="1" lang="en-US" altLang="zh-CN" sz="2000" i="1">
                    <a:latin typeface="Symbol" panose="05050102010706020507" pitchFamily="18" charset="2"/>
                  </a:rPr>
                  <a:t>z</a:t>
                </a:r>
              </a:p>
            </p:txBody>
          </p:sp>
        </p:grpSp>
      </p:grp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536575" y="530225"/>
            <a:ext cx="37703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附：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泰勒定理的证明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536575" y="1285875"/>
            <a:ext cx="116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证明</a:t>
            </a:r>
          </a:p>
        </p:txBody>
      </p:sp>
      <p:graphicFrame>
        <p:nvGraphicFramePr>
          <p:cNvPr id="60425" name="Object 9"/>
          <p:cNvGraphicFramePr>
            <a:graphicFrameLocks/>
          </p:cNvGraphicFramePr>
          <p:nvPr/>
        </p:nvGraphicFramePr>
        <p:xfrm>
          <a:off x="1454150" y="1103313"/>
          <a:ext cx="526573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6" name="公式" r:id="rId4" imgW="5384520" imgH="914400" progId="Equation.3">
                  <p:embed/>
                </p:oleObj>
              </mc:Choice>
              <mc:Fallback>
                <p:oleObj name="公式" r:id="rId4" imgW="5384520" imgH="914400" progId="Equation.3">
                  <p:embed/>
                  <p:pic>
                    <p:nvPicPr>
                      <p:cNvPr id="0" name="Object 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4150" y="1103313"/>
                        <a:ext cx="5265738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0494" name="Group 78"/>
          <p:cNvGrpSpPr>
            <a:grpSpLocks/>
          </p:cNvGrpSpPr>
          <p:nvPr/>
        </p:nvGrpSpPr>
        <p:grpSpPr bwMode="auto">
          <a:xfrm>
            <a:off x="1355725" y="2173288"/>
            <a:ext cx="3313113" cy="457200"/>
            <a:chOff x="854" y="1369"/>
            <a:chExt cx="2087" cy="288"/>
          </a:xfrm>
        </p:grpSpPr>
        <p:sp>
          <p:nvSpPr>
            <p:cNvPr id="60449" name="Rectangle 33"/>
            <p:cNvSpPr>
              <a:spLocks noChangeArrowheads="1"/>
            </p:cNvSpPr>
            <p:nvPr/>
          </p:nvSpPr>
          <p:spPr bwMode="auto">
            <a:xfrm>
              <a:off x="854" y="1369"/>
              <a:ext cx="20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由         在 </a:t>
              </a:r>
              <a:r>
                <a:rPr kumimoji="1" lang="en-US" altLang="zh-CN" i="1">
                  <a:solidFill>
                    <a:schemeClr val="tx1"/>
                  </a:solidFill>
                </a:rPr>
                <a:t>D </a:t>
              </a:r>
              <a:r>
                <a:rPr kumimoji="1" lang="zh-CN" altLang="en-US">
                  <a:solidFill>
                    <a:schemeClr val="tx1"/>
                  </a:solidFill>
                </a:rPr>
                <a:t>内解析，</a:t>
              </a:r>
              <a:endParaRPr kumimoji="1" lang="en-US" altLang="zh-CN">
                <a:solidFill>
                  <a:schemeClr val="tx2"/>
                </a:solidFill>
              </a:endParaRPr>
            </a:p>
          </p:txBody>
        </p:sp>
        <p:graphicFrame>
          <p:nvGraphicFramePr>
            <p:cNvPr id="60451" name="Object 35"/>
            <p:cNvGraphicFramePr>
              <a:graphicFrameLocks/>
            </p:cNvGraphicFramePr>
            <p:nvPr/>
          </p:nvGraphicFramePr>
          <p:xfrm>
            <a:off x="1122" y="1419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27" name="公式" r:id="rId6" imgW="634680" imgH="342720" progId="Equation.3">
                    <p:embed/>
                  </p:oleObj>
                </mc:Choice>
                <mc:Fallback>
                  <p:oleObj name="公式" r:id="rId6" imgW="634680" imgH="342720" progId="Equation.3">
                    <p:embed/>
                    <p:pic>
                      <p:nvPicPr>
                        <p:cNvPr id="0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2" y="1419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0495" name="Group 79"/>
          <p:cNvGrpSpPr>
            <a:grpSpLocks/>
          </p:cNvGrpSpPr>
          <p:nvPr/>
        </p:nvGrpSpPr>
        <p:grpSpPr bwMode="auto">
          <a:xfrm>
            <a:off x="4360863" y="2143125"/>
            <a:ext cx="2371725" cy="457200"/>
            <a:chOff x="2747" y="1350"/>
            <a:chExt cx="1494" cy="288"/>
          </a:xfrm>
        </p:grpSpPr>
        <p:graphicFrame>
          <p:nvGraphicFramePr>
            <p:cNvPr id="60452" name="Object 36"/>
            <p:cNvGraphicFramePr>
              <a:graphicFrameLocks/>
            </p:cNvGraphicFramePr>
            <p:nvPr/>
          </p:nvGraphicFramePr>
          <p:xfrm>
            <a:off x="2747" y="1406"/>
            <a:ext cx="6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28" name="公式" r:id="rId8" imgW="1091880" imgH="342720" progId="Equation.3">
                    <p:embed/>
                  </p:oleObj>
                </mc:Choice>
                <mc:Fallback>
                  <p:oleObj name="公式" r:id="rId8" imgW="1091880" imgH="342720" progId="Equation.3">
                    <p:embed/>
                    <p:pic>
                      <p:nvPicPr>
                        <p:cNvPr id="0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7" y="1406"/>
                          <a:ext cx="68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0453" name="Rectangle 37"/>
            <p:cNvSpPr>
              <a:spLocks noChangeArrowheads="1"/>
            </p:cNvSpPr>
            <p:nvPr/>
          </p:nvSpPr>
          <p:spPr bwMode="auto">
            <a:xfrm>
              <a:off x="3408" y="1350"/>
              <a:ext cx="8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连续，</a:t>
              </a:r>
            </a:p>
          </p:txBody>
        </p:sp>
      </p:grpSp>
      <p:grpSp>
        <p:nvGrpSpPr>
          <p:cNvPr id="60497" name="Group 81"/>
          <p:cNvGrpSpPr>
            <a:grpSpLocks/>
          </p:cNvGrpSpPr>
          <p:nvPr/>
        </p:nvGrpSpPr>
        <p:grpSpPr bwMode="auto">
          <a:xfrm>
            <a:off x="1797050" y="2779713"/>
            <a:ext cx="2349500" cy="457200"/>
            <a:chOff x="1132" y="1751"/>
            <a:chExt cx="1480" cy="288"/>
          </a:xfrm>
        </p:grpSpPr>
        <p:graphicFrame>
          <p:nvGraphicFramePr>
            <p:cNvPr id="60454" name="Object 38"/>
            <p:cNvGraphicFramePr>
              <a:graphicFrameLocks/>
            </p:cNvGraphicFramePr>
            <p:nvPr/>
          </p:nvGraphicFramePr>
          <p:xfrm>
            <a:off x="1132" y="1813"/>
            <a:ext cx="6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29" name="公式" r:id="rId10" imgW="1091880" imgH="342720" progId="Equation.3">
                    <p:embed/>
                  </p:oleObj>
                </mc:Choice>
                <mc:Fallback>
                  <p:oleObj name="公式" r:id="rId10" imgW="1091880" imgH="342720" progId="Equation.3">
                    <p:embed/>
                    <p:pic>
                      <p:nvPicPr>
                        <p:cNvPr id="0" name="Object 3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2" y="1813"/>
                          <a:ext cx="68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0455" name="Rectangle 39"/>
            <p:cNvSpPr>
              <a:spLocks noChangeArrowheads="1"/>
            </p:cNvSpPr>
            <p:nvPr/>
          </p:nvSpPr>
          <p:spPr bwMode="auto">
            <a:xfrm>
              <a:off x="1793" y="1751"/>
              <a:ext cx="8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有界，</a:t>
              </a:r>
            </a:p>
          </p:txBody>
        </p:sp>
      </p:grpSp>
      <p:grpSp>
        <p:nvGrpSpPr>
          <p:cNvPr id="60498" name="Group 82"/>
          <p:cNvGrpSpPr>
            <a:grpSpLocks/>
          </p:cNvGrpSpPr>
          <p:nvPr/>
        </p:nvGrpSpPr>
        <p:grpSpPr bwMode="auto">
          <a:xfrm>
            <a:off x="3744913" y="2792413"/>
            <a:ext cx="1952625" cy="457200"/>
            <a:chOff x="2359" y="1759"/>
            <a:chExt cx="1230" cy="288"/>
          </a:xfrm>
        </p:grpSpPr>
        <p:sp>
          <p:nvSpPr>
            <p:cNvPr id="60450" name="Rectangle 34"/>
            <p:cNvSpPr>
              <a:spLocks noChangeArrowheads="1"/>
            </p:cNvSpPr>
            <p:nvPr/>
          </p:nvSpPr>
          <p:spPr bwMode="auto">
            <a:xfrm>
              <a:off x="2359" y="1759"/>
              <a:ext cx="4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即</a:t>
              </a:r>
              <a:endParaRPr kumimoji="1" lang="zh-CN" altLang="en-US">
                <a:solidFill>
                  <a:schemeClr val="tx1"/>
                </a:solidFill>
                <a:sym typeface="Symbol" panose="05050102010706020507" pitchFamily="18" charset="2"/>
              </a:endParaRPr>
            </a:p>
          </p:txBody>
        </p:sp>
        <p:graphicFrame>
          <p:nvGraphicFramePr>
            <p:cNvPr id="60456" name="Object 40"/>
            <p:cNvGraphicFramePr>
              <a:graphicFrameLocks/>
            </p:cNvGraphicFramePr>
            <p:nvPr/>
          </p:nvGraphicFramePr>
          <p:xfrm>
            <a:off x="2653" y="1808"/>
            <a:ext cx="9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30" name="公式" r:id="rId12" imgW="1485720" imgH="342720" progId="Equation.3">
                    <p:embed/>
                  </p:oleObj>
                </mc:Choice>
                <mc:Fallback>
                  <p:oleObj name="公式" r:id="rId12" imgW="1485720" imgH="342720" progId="Equation.3">
                    <p:embed/>
                    <p:pic>
                      <p:nvPicPr>
                        <p:cNvPr id="0" name="Object 4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3" y="1808"/>
                          <a:ext cx="9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0499" name="Group 83"/>
          <p:cNvGrpSpPr>
            <a:grpSpLocks/>
          </p:cNvGrpSpPr>
          <p:nvPr/>
        </p:nvGrpSpPr>
        <p:grpSpPr bwMode="auto">
          <a:xfrm>
            <a:off x="1355725" y="3444875"/>
            <a:ext cx="3663950" cy="800100"/>
            <a:chOff x="854" y="2170"/>
            <a:chExt cx="2308" cy="504"/>
          </a:xfrm>
        </p:grpSpPr>
        <p:graphicFrame>
          <p:nvGraphicFramePr>
            <p:cNvPr id="60429" name="Object 13"/>
            <p:cNvGraphicFramePr>
              <a:graphicFrameLocks/>
            </p:cNvGraphicFramePr>
            <p:nvPr/>
          </p:nvGraphicFramePr>
          <p:xfrm>
            <a:off x="1170" y="2170"/>
            <a:ext cx="1992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31" name="公式" r:id="rId14" imgW="3162240" imgH="799920" progId="Equation.3">
                    <p:embed/>
                  </p:oleObj>
                </mc:Choice>
                <mc:Fallback>
                  <p:oleObj name="公式" r:id="rId14" imgW="3162240" imgH="799920" progId="Equation.3">
                    <p:embed/>
                    <p:pic>
                      <p:nvPicPr>
                        <p:cNvPr id="0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0" y="2170"/>
                          <a:ext cx="1992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0457" name="Rectangle 41"/>
            <p:cNvSpPr>
              <a:spLocks noChangeArrowheads="1"/>
            </p:cNvSpPr>
            <p:nvPr/>
          </p:nvSpPr>
          <p:spPr bwMode="auto">
            <a:xfrm>
              <a:off x="854" y="2250"/>
              <a:ext cx="4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又</a:t>
              </a:r>
            </a:p>
          </p:txBody>
        </p:sp>
      </p:grpSp>
      <p:graphicFrame>
        <p:nvGraphicFramePr>
          <p:cNvPr id="60458" name="Object 42"/>
          <p:cNvGraphicFramePr>
            <a:graphicFrameLocks/>
          </p:cNvGraphicFramePr>
          <p:nvPr/>
        </p:nvGraphicFramePr>
        <p:xfrm>
          <a:off x="1889125" y="4464050"/>
          <a:ext cx="536416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32" name="公式" r:id="rId16" imgW="5486400" imgH="914400" progId="Equation.3">
                  <p:embed/>
                </p:oleObj>
              </mc:Choice>
              <mc:Fallback>
                <p:oleObj name="公式" r:id="rId16" imgW="5486400" imgH="914400" progId="Equation.3">
                  <p:embed/>
                  <p:pic>
                    <p:nvPicPr>
                      <p:cNvPr id="0" name="Object 4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9125" y="4464050"/>
                        <a:ext cx="5364163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60" name="Rectangle 44"/>
          <p:cNvSpPr>
            <a:spLocks noChangeArrowheads="1"/>
          </p:cNvSpPr>
          <p:nvPr/>
        </p:nvSpPr>
        <p:spPr bwMode="auto">
          <a:xfrm>
            <a:off x="5070475" y="3571875"/>
            <a:ext cx="723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有</a:t>
            </a:r>
          </a:p>
        </p:txBody>
      </p:sp>
      <p:graphicFrame>
        <p:nvGraphicFramePr>
          <p:cNvPr id="60461" name="Object 45"/>
          <p:cNvGraphicFramePr>
            <a:graphicFrameLocks/>
          </p:cNvGraphicFramePr>
          <p:nvPr/>
        </p:nvGraphicFramePr>
        <p:xfrm>
          <a:off x="5738813" y="5521325"/>
          <a:ext cx="989012" cy="84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33" name="公式" r:id="rId18" imgW="990360" imgH="850680" progId="Equation.3">
                  <p:embed/>
                </p:oleObj>
              </mc:Choice>
              <mc:Fallback>
                <p:oleObj name="公式" r:id="rId18" imgW="990360" imgH="850680" progId="Equation.3">
                  <p:embed/>
                  <p:pic>
                    <p:nvPicPr>
                      <p:cNvPr id="0" name="Object 4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8813" y="5521325"/>
                        <a:ext cx="989012" cy="849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62" name="Object 46"/>
          <p:cNvGraphicFramePr>
            <a:graphicFrameLocks/>
          </p:cNvGraphicFramePr>
          <p:nvPr/>
        </p:nvGraphicFramePr>
        <p:xfrm>
          <a:off x="2833688" y="5521325"/>
          <a:ext cx="2857500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34" name="公式" r:id="rId20" imgW="2857320" imgH="876240" progId="Equation.3">
                  <p:embed/>
                </p:oleObj>
              </mc:Choice>
              <mc:Fallback>
                <p:oleObj name="公式" r:id="rId20" imgW="2857320" imgH="876240" progId="Equation.3">
                  <p:embed/>
                  <p:pic>
                    <p:nvPicPr>
                      <p:cNvPr id="0" name="Object 4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3688" y="5521325"/>
                        <a:ext cx="2857500" cy="874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0500" name="Group 84"/>
          <p:cNvGrpSpPr>
            <a:grpSpLocks/>
          </p:cNvGrpSpPr>
          <p:nvPr/>
        </p:nvGrpSpPr>
        <p:grpSpPr bwMode="auto">
          <a:xfrm>
            <a:off x="6791325" y="5534025"/>
            <a:ext cx="1300163" cy="628650"/>
            <a:chOff x="4314" y="3486"/>
            <a:chExt cx="819" cy="396"/>
          </a:xfrm>
        </p:grpSpPr>
        <p:graphicFrame>
          <p:nvGraphicFramePr>
            <p:cNvPr id="60463" name="Object 47"/>
            <p:cNvGraphicFramePr>
              <a:graphicFrameLocks/>
            </p:cNvGraphicFramePr>
            <p:nvPr/>
          </p:nvGraphicFramePr>
          <p:xfrm>
            <a:off x="4361" y="3486"/>
            <a:ext cx="44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35" name="公式" r:id="rId22" imgW="711000" imgH="380880" progId="Equation.3">
                    <p:embed/>
                  </p:oleObj>
                </mc:Choice>
                <mc:Fallback>
                  <p:oleObj name="公式" r:id="rId22" imgW="711000" imgH="380880" progId="Equation.3">
                    <p:embed/>
                    <p:pic>
                      <p:nvPicPr>
                        <p:cNvPr id="0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1" y="3486"/>
                          <a:ext cx="44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0464" name="Line 48"/>
            <p:cNvSpPr>
              <a:spLocks noChangeShapeType="1"/>
            </p:cNvSpPr>
            <p:nvPr/>
          </p:nvSpPr>
          <p:spPr bwMode="auto">
            <a:xfrm>
              <a:off x="4314" y="3756"/>
              <a:ext cx="58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60465" name="Object 49"/>
            <p:cNvGraphicFramePr>
              <a:graphicFrameLocks/>
            </p:cNvGraphicFramePr>
            <p:nvPr/>
          </p:nvGraphicFramePr>
          <p:xfrm>
            <a:off x="4949" y="3666"/>
            <a:ext cx="18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36" name="公式" r:id="rId24" imgW="291960" imgH="342720" progId="Equation.3">
                    <p:embed/>
                  </p:oleObj>
                </mc:Choice>
                <mc:Fallback>
                  <p:oleObj name="公式" r:id="rId24" imgW="291960" imgH="342720" progId="Equation.3">
                    <p:embed/>
                    <p:pic>
                      <p:nvPicPr>
                        <p:cNvPr id="0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9" y="3666"/>
                          <a:ext cx="18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60520" name="Picture 104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0521" name="Group 105"/>
          <p:cNvGrpSpPr>
            <a:grpSpLocks/>
          </p:cNvGrpSpPr>
          <p:nvPr/>
        </p:nvGrpSpPr>
        <p:grpSpPr bwMode="auto">
          <a:xfrm>
            <a:off x="8072438" y="5824538"/>
            <a:ext cx="800100" cy="627062"/>
            <a:chOff x="2193" y="3321"/>
            <a:chExt cx="504" cy="395"/>
          </a:xfrm>
        </p:grpSpPr>
        <p:sp>
          <p:nvSpPr>
            <p:cNvPr id="60522" name="AutoShape 106">
              <a:hlinkClick r:id="rId2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523" name="Text Box 107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60524" name="Picture 108" descr="xsf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525" name="Picture 109" descr="xsf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32 0.51319 L 0.00035 3.7037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7" y="-2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6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6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6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6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60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60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60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60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6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5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0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605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6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649" name="Picture 8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50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51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52" name="Picture 9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53" name="Picture 9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54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55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56" name="Picture 9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57" name="Picture 9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58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59" name="Picture 9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60" name="Picture 10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61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62" name="Picture 10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63" name="Picture 10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64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65" name="Picture 1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66" name="Picture 10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67" name="Picture 10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62" name="Text Box 2"/>
          <p:cNvSpPr txBox="1">
            <a:spLocks noChangeArrowheads="1"/>
          </p:cNvSpPr>
          <p:nvPr/>
        </p:nvSpPr>
        <p:spPr bwMode="auto">
          <a:xfrm>
            <a:off x="536575" y="530225"/>
            <a:ext cx="45370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附：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分式函数的长除法</a:t>
            </a:r>
          </a:p>
        </p:txBody>
      </p:sp>
      <p:graphicFrame>
        <p:nvGraphicFramePr>
          <p:cNvPr id="66603" name="Object 43"/>
          <p:cNvGraphicFramePr>
            <a:graphicFrameLocks/>
          </p:cNvGraphicFramePr>
          <p:nvPr/>
        </p:nvGraphicFramePr>
        <p:xfrm>
          <a:off x="2151063" y="3146425"/>
          <a:ext cx="5715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74" name="公式" r:id="rId4" imgW="583920" imgH="291960" progId="Equation.3">
                  <p:embed/>
                </p:oleObj>
              </mc:Choice>
              <mc:Fallback>
                <p:oleObj name="公式" r:id="rId4" imgW="583920" imgH="291960" progId="Equation.3">
                  <p:embed/>
                  <p:pic>
                    <p:nvPicPr>
                      <p:cNvPr id="0" name="Object 4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1063" y="3146425"/>
                        <a:ext cx="5715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04" name="Object 44"/>
          <p:cNvGraphicFramePr>
            <a:graphicFrameLocks/>
          </p:cNvGraphicFramePr>
          <p:nvPr/>
        </p:nvGraphicFramePr>
        <p:xfrm>
          <a:off x="2154238" y="2319338"/>
          <a:ext cx="160337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75" name="公式" r:id="rId6" imgW="164880" imgH="266400" progId="Equation.3">
                  <p:embed/>
                </p:oleObj>
              </mc:Choice>
              <mc:Fallback>
                <p:oleObj name="公式" r:id="rId6" imgW="164880" imgH="266400" progId="Equation.3">
                  <p:embed/>
                  <p:pic>
                    <p:nvPicPr>
                      <p:cNvPr id="0" name="Object 4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4238" y="2319338"/>
                        <a:ext cx="160337" cy="266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05" name="Object 45"/>
          <p:cNvGraphicFramePr>
            <a:graphicFrameLocks/>
          </p:cNvGraphicFramePr>
          <p:nvPr/>
        </p:nvGraphicFramePr>
        <p:xfrm>
          <a:off x="2544763" y="3919538"/>
          <a:ext cx="6953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76" name="公式" r:id="rId8" imgW="711000" imgH="380880" progId="Equation.3">
                  <p:embed/>
                </p:oleObj>
              </mc:Choice>
              <mc:Fallback>
                <p:oleObj name="公式" r:id="rId8" imgW="711000" imgH="380880" progId="Equation.3">
                  <p:embed/>
                  <p:pic>
                    <p:nvPicPr>
                      <p:cNvPr id="0" name="Object 4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4763" y="3919538"/>
                        <a:ext cx="69532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06" name="Object 46"/>
          <p:cNvGraphicFramePr>
            <a:graphicFrameLocks/>
          </p:cNvGraphicFramePr>
          <p:nvPr/>
        </p:nvGraphicFramePr>
        <p:xfrm>
          <a:off x="2954338" y="4946650"/>
          <a:ext cx="8445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77" name="公式" r:id="rId10" imgW="863280" imgH="380880" progId="Equation.3">
                  <p:embed/>
                </p:oleObj>
              </mc:Choice>
              <mc:Fallback>
                <p:oleObj name="公式" r:id="rId10" imgW="863280" imgH="380880" progId="Equation.3">
                  <p:embed/>
                  <p:pic>
                    <p:nvPicPr>
                      <p:cNvPr id="0" name="Object 4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4338" y="4946650"/>
                        <a:ext cx="84455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11" name="Object 51"/>
          <p:cNvGraphicFramePr>
            <a:graphicFrameLocks/>
          </p:cNvGraphicFramePr>
          <p:nvPr/>
        </p:nvGraphicFramePr>
        <p:xfrm>
          <a:off x="2314575" y="2359025"/>
          <a:ext cx="407988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78" name="公式" r:id="rId12" imgW="419040" imgH="241200" progId="Equation.3">
                  <p:embed/>
                </p:oleObj>
              </mc:Choice>
              <mc:Fallback>
                <p:oleObj name="公式" r:id="rId12" imgW="419040" imgH="241200" progId="Equation.3">
                  <p:embed/>
                  <p:pic>
                    <p:nvPicPr>
                      <p:cNvPr id="0" name="Object 5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4575" y="2359025"/>
                        <a:ext cx="407988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12" name="Object 52"/>
          <p:cNvGraphicFramePr>
            <a:graphicFrameLocks/>
          </p:cNvGraphicFramePr>
          <p:nvPr/>
        </p:nvGraphicFramePr>
        <p:xfrm>
          <a:off x="2724150" y="2220913"/>
          <a:ext cx="52228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79" name="公式" r:id="rId14" imgW="533160" imgH="380880" progId="Equation.3">
                  <p:embed/>
                </p:oleObj>
              </mc:Choice>
              <mc:Fallback>
                <p:oleObj name="公式" r:id="rId14" imgW="533160" imgH="380880" progId="Equation.3">
                  <p:embed/>
                  <p:pic>
                    <p:nvPicPr>
                      <p:cNvPr id="0" name="Object 5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4150" y="2220913"/>
                        <a:ext cx="52228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6645" name="Group 85"/>
          <p:cNvGrpSpPr>
            <a:grpSpLocks/>
          </p:cNvGrpSpPr>
          <p:nvPr/>
        </p:nvGrpSpPr>
        <p:grpSpPr bwMode="auto">
          <a:xfrm>
            <a:off x="3265488" y="2368550"/>
            <a:ext cx="696912" cy="3821113"/>
            <a:chOff x="2057" y="1492"/>
            <a:chExt cx="439" cy="2407"/>
          </a:xfrm>
        </p:grpSpPr>
        <p:graphicFrame>
          <p:nvGraphicFramePr>
            <p:cNvPr id="66613" name="Object 53"/>
            <p:cNvGraphicFramePr>
              <a:graphicFrameLocks/>
            </p:cNvGraphicFramePr>
            <p:nvPr/>
          </p:nvGraphicFramePr>
          <p:xfrm>
            <a:off x="2057" y="1492"/>
            <a:ext cx="32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680" name="公式" r:id="rId16" imgW="533160" imgH="215640" progId="Equation.3">
                    <p:embed/>
                  </p:oleObj>
                </mc:Choice>
                <mc:Fallback>
                  <p:oleObj name="公式" r:id="rId16" imgW="533160" imgH="215640" progId="Equation.3">
                    <p:embed/>
                    <p:pic>
                      <p:nvPicPr>
                        <p:cNvPr id="0" name="Object 5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7" y="1492"/>
                          <a:ext cx="328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6614" name="Object 54"/>
            <p:cNvGraphicFramePr>
              <a:graphicFrameLocks/>
            </p:cNvGraphicFramePr>
            <p:nvPr/>
          </p:nvGraphicFramePr>
          <p:xfrm>
            <a:off x="2316" y="3707"/>
            <a:ext cx="18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681" name="公式" r:id="rId18" imgW="291960" imgH="304560" progId="Equation.3">
                    <p:embed/>
                  </p:oleObj>
                </mc:Choice>
                <mc:Fallback>
                  <p:oleObj name="公式" r:id="rId18" imgW="291960" imgH="304560" progId="Equation.3">
                    <p:embed/>
                    <p:pic>
                      <p:nvPicPr>
                        <p:cNvPr id="0" name="Object 5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6" y="3707"/>
                          <a:ext cx="180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6641" name="Group 81"/>
          <p:cNvGrpSpPr>
            <a:grpSpLocks/>
          </p:cNvGrpSpPr>
          <p:nvPr/>
        </p:nvGrpSpPr>
        <p:grpSpPr bwMode="auto">
          <a:xfrm>
            <a:off x="1323975" y="2695575"/>
            <a:ext cx="2590800" cy="428625"/>
            <a:chOff x="834" y="1698"/>
            <a:chExt cx="1632" cy="270"/>
          </a:xfrm>
        </p:grpSpPr>
        <p:graphicFrame>
          <p:nvGraphicFramePr>
            <p:cNvPr id="66564" name="Object 4"/>
            <p:cNvGraphicFramePr>
              <a:graphicFrameLocks/>
            </p:cNvGraphicFramePr>
            <p:nvPr/>
          </p:nvGraphicFramePr>
          <p:xfrm>
            <a:off x="834" y="1719"/>
            <a:ext cx="360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682" name="公式" r:id="rId20" imgW="583920" imgH="291960" progId="Equation.3">
                    <p:embed/>
                  </p:oleObj>
                </mc:Choice>
                <mc:Fallback>
                  <p:oleObj name="公式" r:id="rId20" imgW="583920" imgH="291960" progId="Equation.3">
                    <p:embed/>
                    <p:pic>
                      <p:nvPicPr>
                        <p:cNvPr id="0" name="Object 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4" y="1719"/>
                          <a:ext cx="360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6602" name="Object 42"/>
            <p:cNvGraphicFramePr>
              <a:graphicFrameLocks/>
            </p:cNvGraphicFramePr>
            <p:nvPr/>
          </p:nvGraphicFramePr>
          <p:xfrm>
            <a:off x="1358" y="1726"/>
            <a:ext cx="101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683" name="公式" r:id="rId22" imgW="164880" imgH="266400" progId="Equation.3">
                    <p:embed/>
                  </p:oleObj>
                </mc:Choice>
                <mc:Fallback>
                  <p:oleObj name="公式" r:id="rId22" imgW="164880" imgH="266400" progId="Equation.3">
                    <p:embed/>
                    <p:pic>
                      <p:nvPicPr>
                        <p:cNvPr id="0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8" y="1726"/>
                          <a:ext cx="101" cy="1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6607" name="Arc 47"/>
            <p:cNvSpPr>
              <a:spLocks/>
            </p:cNvSpPr>
            <p:nvPr/>
          </p:nvSpPr>
          <p:spPr bwMode="auto">
            <a:xfrm>
              <a:off x="1152" y="1704"/>
              <a:ext cx="120" cy="264"/>
            </a:xfrm>
            <a:custGeom>
              <a:avLst/>
              <a:gdLst>
                <a:gd name="G0" fmla="+- 0 0 0"/>
                <a:gd name="G1" fmla="+- 2344 0 0"/>
                <a:gd name="G2" fmla="+- 21600 0 0"/>
                <a:gd name="T0" fmla="*/ 21472 w 21600"/>
                <a:gd name="T1" fmla="*/ 0 h 21663"/>
                <a:gd name="T2" fmla="*/ 9661 w 21600"/>
                <a:gd name="T3" fmla="*/ 21663 h 21663"/>
                <a:gd name="T4" fmla="*/ 0 w 21600"/>
                <a:gd name="T5" fmla="*/ 2344 h 21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63" fill="none" extrusionOk="0">
                  <a:moveTo>
                    <a:pt x="21472" y="-1"/>
                  </a:moveTo>
                  <a:cubicBezTo>
                    <a:pt x="21557" y="778"/>
                    <a:pt x="21600" y="1560"/>
                    <a:pt x="21600" y="2344"/>
                  </a:cubicBezTo>
                  <a:cubicBezTo>
                    <a:pt x="21600" y="10524"/>
                    <a:pt x="16978" y="18003"/>
                    <a:pt x="9661" y="21663"/>
                  </a:cubicBezTo>
                </a:path>
                <a:path w="21600" h="21663" stroke="0" extrusionOk="0">
                  <a:moveTo>
                    <a:pt x="21472" y="-1"/>
                  </a:moveTo>
                  <a:cubicBezTo>
                    <a:pt x="21557" y="778"/>
                    <a:pt x="21600" y="1560"/>
                    <a:pt x="21600" y="2344"/>
                  </a:cubicBezTo>
                  <a:cubicBezTo>
                    <a:pt x="21600" y="10524"/>
                    <a:pt x="16978" y="18003"/>
                    <a:pt x="9661" y="21663"/>
                  </a:cubicBezTo>
                  <a:lnTo>
                    <a:pt x="0" y="2344"/>
                  </a:lnTo>
                  <a:close/>
                </a:path>
              </a:pathLst>
            </a:cu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6626" name="Line 66"/>
            <p:cNvSpPr>
              <a:spLocks noChangeShapeType="1"/>
            </p:cNvSpPr>
            <p:nvPr/>
          </p:nvSpPr>
          <p:spPr bwMode="auto">
            <a:xfrm>
              <a:off x="1266" y="1698"/>
              <a:ext cx="1200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6642" name="Group 82"/>
          <p:cNvGrpSpPr>
            <a:grpSpLocks/>
          </p:cNvGrpSpPr>
          <p:nvPr/>
        </p:nvGrpSpPr>
        <p:grpSpPr bwMode="auto">
          <a:xfrm>
            <a:off x="2122488" y="3570288"/>
            <a:ext cx="666750" cy="304800"/>
            <a:chOff x="1337" y="2249"/>
            <a:chExt cx="420" cy="192"/>
          </a:xfrm>
        </p:grpSpPr>
        <p:graphicFrame>
          <p:nvGraphicFramePr>
            <p:cNvPr id="66608" name="Object 48"/>
            <p:cNvGraphicFramePr>
              <a:graphicFrameLocks/>
            </p:cNvGraphicFramePr>
            <p:nvPr/>
          </p:nvGraphicFramePr>
          <p:xfrm>
            <a:off x="1599" y="2305"/>
            <a:ext cx="109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684" name="公式" r:id="rId24" imgW="177480" imgH="215640" progId="Equation.3">
                    <p:embed/>
                  </p:oleObj>
                </mc:Choice>
                <mc:Fallback>
                  <p:oleObj name="公式" r:id="rId24" imgW="177480" imgH="215640" progId="Equation.3">
                    <p:embed/>
                    <p:pic>
                      <p:nvPicPr>
                        <p:cNvPr id="0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9" y="2305"/>
                          <a:ext cx="109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6627" name="Line 67"/>
            <p:cNvSpPr>
              <a:spLocks noChangeShapeType="1"/>
            </p:cNvSpPr>
            <p:nvPr/>
          </p:nvSpPr>
          <p:spPr bwMode="auto">
            <a:xfrm>
              <a:off x="1337" y="2249"/>
              <a:ext cx="420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6643" name="Group 83"/>
          <p:cNvGrpSpPr>
            <a:grpSpLocks/>
          </p:cNvGrpSpPr>
          <p:nvPr/>
        </p:nvGrpSpPr>
        <p:grpSpPr bwMode="auto">
          <a:xfrm>
            <a:off x="2493963" y="4398963"/>
            <a:ext cx="838200" cy="433387"/>
            <a:chOff x="1571" y="2771"/>
            <a:chExt cx="528" cy="273"/>
          </a:xfrm>
        </p:grpSpPr>
        <p:graphicFrame>
          <p:nvGraphicFramePr>
            <p:cNvPr id="66609" name="Object 49"/>
            <p:cNvGraphicFramePr>
              <a:graphicFrameLocks/>
            </p:cNvGraphicFramePr>
            <p:nvPr/>
          </p:nvGraphicFramePr>
          <p:xfrm>
            <a:off x="1863" y="2804"/>
            <a:ext cx="18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685" name="公式" r:id="rId26" imgW="291960" imgH="380880" progId="Equation.3">
                    <p:embed/>
                  </p:oleObj>
                </mc:Choice>
                <mc:Fallback>
                  <p:oleObj name="公式" r:id="rId26" imgW="291960" imgH="380880" progId="Equation.3">
                    <p:embed/>
                    <p:pic>
                      <p:nvPicPr>
                        <p:cNvPr id="0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63" y="2804"/>
                          <a:ext cx="180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6628" name="Line 68"/>
            <p:cNvSpPr>
              <a:spLocks noChangeShapeType="1"/>
            </p:cNvSpPr>
            <p:nvPr/>
          </p:nvSpPr>
          <p:spPr bwMode="auto">
            <a:xfrm>
              <a:off x="1571" y="2771"/>
              <a:ext cx="528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6644" name="Group 84"/>
          <p:cNvGrpSpPr>
            <a:grpSpLocks/>
          </p:cNvGrpSpPr>
          <p:nvPr/>
        </p:nvGrpSpPr>
        <p:grpSpPr bwMode="auto">
          <a:xfrm>
            <a:off x="2903538" y="5427663"/>
            <a:ext cx="971550" cy="431800"/>
            <a:chOff x="1829" y="3419"/>
            <a:chExt cx="612" cy="272"/>
          </a:xfrm>
        </p:grpSpPr>
        <p:graphicFrame>
          <p:nvGraphicFramePr>
            <p:cNvPr id="66610" name="Object 50"/>
            <p:cNvGraphicFramePr>
              <a:graphicFrameLocks/>
            </p:cNvGraphicFramePr>
            <p:nvPr/>
          </p:nvGraphicFramePr>
          <p:xfrm>
            <a:off x="2204" y="3451"/>
            <a:ext cx="18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686" name="公式" r:id="rId28" imgW="291960" imgH="380880" progId="Equation.3">
                    <p:embed/>
                  </p:oleObj>
                </mc:Choice>
                <mc:Fallback>
                  <p:oleObj name="公式" r:id="rId28" imgW="291960" imgH="380880" progId="Equation.3">
                    <p:embed/>
                    <p:pic>
                      <p:nvPicPr>
                        <p:cNvPr id="0" name="Object 5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4" y="3451"/>
                          <a:ext cx="180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6629" name="Line 69"/>
            <p:cNvSpPr>
              <a:spLocks noChangeShapeType="1"/>
            </p:cNvSpPr>
            <p:nvPr/>
          </p:nvSpPr>
          <p:spPr bwMode="auto">
            <a:xfrm>
              <a:off x="1829" y="3419"/>
              <a:ext cx="612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6631" name="Line 71"/>
          <p:cNvSpPr>
            <a:spLocks noChangeShapeType="1"/>
          </p:cNvSpPr>
          <p:nvPr/>
        </p:nvSpPr>
        <p:spPr bwMode="auto">
          <a:xfrm flipH="1">
            <a:off x="4248150" y="2266950"/>
            <a:ext cx="0" cy="4048125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66646" name="Group 86"/>
          <p:cNvGrpSpPr>
            <a:grpSpLocks/>
          </p:cNvGrpSpPr>
          <p:nvPr/>
        </p:nvGrpSpPr>
        <p:grpSpPr bwMode="auto">
          <a:xfrm>
            <a:off x="4471988" y="2232025"/>
            <a:ext cx="4379912" cy="860425"/>
            <a:chOff x="2817" y="1406"/>
            <a:chExt cx="2759" cy="542"/>
          </a:xfrm>
        </p:grpSpPr>
        <p:graphicFrame>
          <p:nvGraphicFramePr>
            <p:cNvPr id="66632" name="Object 72"/>
            <p:cNvGraphicFramePr>
              <a:graphicFrameLocks/>
            </p:cNvGraphicFramePr>
            <p:nvPr/>
          </p:nvGraphicFramePr>
          <p:xfrm>
            <a:off x="2817" y="1451"/>
            <a:ext cx="2208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687" name="公式" r:id="rId30" imgW="3504960" imgH="787320" progId="Equation.3">
                    <p:embed/>
                  </p:oleObj>
                </mc:Choice>
                <mc:Fallback>
                  <p:oleObj name="公式" r:id="rId30" imgW="3504960" imgH="787320" progId="Equation.3">
                    <p:embed/>
                    <p:pic>
                      <p:nvPicPr>
                        <p:cNvPr id="0" name="Object 7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7" y="1451"/>
                          <a:ext cx="2208" cy="4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6633" name="Object 73"/>
            <p:cNvGraphicFramePr>
              <a:graphicFrameLocks/>
            </p:cNvGraphicFramePr>
            <p:nvPr/>
          </p:nvGraphicFramePr>
          <p:xfrm>
            <a:off x="5056" y="1406"/>
            <a:ext cx="520" cy="5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688" name="公式" r:id="rId32" imgW="825480" imgH="850680" progId="Equation.3">
                    <p:embed/>
                  </p:oleObj>
                </mc:Choice>
                <mc:Fallback>
                  <p:oleObj name="公式" r:id="rId32" imgW="825480" imgH="850680" progId="Equation.3">
                    <p:embed/>
                    <p:pic>
                      <p:nvPicPr>
                        <p:cNvPr id="0" name="Object 7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56" y="1406"/>
                          <a:ext cx="520" cy="5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6648" name="Group 88"/>
          <p:cNvGrpSpPr>
            <a:grpSpLocks/>
          </p:cNvGrpSpPr>
          <p:nvPr/>
        </p:nvGrpSpPr>
        <p:grpSpPr bwMode="auto">
          <a:xfrm>
            <a:off x="993775" y="1235075"/>
            <a:ext cx="7045325" cy="788988"/>
            <a:chOff x="626" y="778"/>
            <a:chExt cx="4438" cy="497"/>
          </a:xfrm>
        </p:grpSpPr>
        <p:graphicFrame>
          <p:nvGraphicFramePr>
            <p:cNvPr id="66634" name="Object 74"/>
            <p:cNvGraphicFramePr>
              <a:graphicFrameLocks/>
            </p:cNvGraphicFramePr>
            <p:nvPr/>
          </p:nvGraphicFramePr>
          <p:xfrm>
            <a:off x="1094" y="778"/>
            <a:ext cx="456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689" name="公式" r:id="rId34" imgW="723600" imgH="787320" progId="Equation.3">
                    <p:embed/>
                  </p:oleObj>
                </mc:Choice>
                <mc:Fallback>
                  <p:oleObj name="公式" r:id="rId34" imgW="723600" imgH="787320" progId="Equation.3">
                    <p:embed/>
                    <p:pic>
                      <p:nvPicPr>
                        <p:cNvPr id="0" name="Object 7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4" y="778"/>
                          <a:ext cx="456" cy="4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6635" name="Rectangle 75"/>
            <p:cNvSpPr>
              <a:spLocks noChangeArrowheads="1"/>
            </p:cNvSpPr>
            <p:nvPr/>
          </p:nvSpPr>
          <p:spPr bwMode="auto">
            <a:xfrm>
              <a:off x="626" y="877"/>
              <a:ext cx="44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buSzPct val="90000"/>
                <a:buFontTx/>
                <a:buBlip>
                  <a:blip r:embed="rId36"/>
                </a:buBlip>
              </a:pPr>
              <a:r>
                <a:rPr kumimoji="1" lang="zh-CN" altLang="en-US">
                  <a:solidFill>
                    <a:schemeClr val="hlink"/>
                  </a:solidFill>
                </a:rPr>
                <a:t> </a:t>
              </a:r>
              <a:r>
                <a:rPr kumimoji="1" lang="zh-CN" altLang="en-US">
                  <a:solidFill>
                    <a:schemeClr val="hlink"/>
                  </a:solidFill>
                  <a:ea typeface="仿宋_GB2312" pitchFamily="49" charset="-122"/>
                </a:rPr>
                <a:t>以           为例</a:t>
              </a:r>
              <a:r>
                <a:rPr kumimoji="1" lang="zh-CN" altLang="en-US">
                  <a:solidFill>
                    <a:schemeClr val="hlink"/>
                  </a:solidFill>
                </a:rPr>
                <a:t>：</a:t>
              </a:r>
              <a:r>
                <a:rPr kumimoji="1" lang="en-US" altLang="zh-CN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  <a:sym typeface="Wingdings" panose="05000000000000000000" pitchFamily="2" charset="2"/>
                </a:rPr>
                <a:t>(</a:t>
              </a:r>
              <a:r>
                <a:rPr kumimoji="1" lang="zh-CN" altLang="en-US">
                  <a:solidFill>
                    <a:srgbClr val="0000FF"/>
                  </a:solidFill>
                  <a:ea typeface="仿宋_GB2312" pitchFamily="49" charset="-122"/>
                  <a:sym typeface="Wingdings" panose="05000000000000000000" pitchFamily="2" charset="2"/>
                </a:rPr>
                <a:t>分子与分母均按升幂排列</a:t>
              </a:r>
              <a:r>
                <a:rPr kumimoji="1" lang="en-US" altLang="zh-CN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  <a:sym typeface="Wingdings" panose="05000000000000000000" pitchFamily="2" charset="2"/>
                </a:rPr>
                <a:t>)</a:t>
              </a:r>
              <a:endParaRPr kumimoji="1" lang="en-US" altLang="zh-CN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grpSp>
        <p:nvGrpSpPr>
          <p:cNvPr id="66647" name="Group 87"/>
          <p:cNvGrpSpPr>
            <a:grpSpLocks/>
          </p:cNvGrpSpPr>
          <p:nvPr/>
        </p:nvGrpSpPr>
        <p:grpSpPr bwMode="auto">
          <a:xfrm>
            <a:off x="4403725" y="3332163"/>
            <a:ext cx="3671888" cy="574675"/>
            <a:chOff x="2774" y="2099"/>
            <a:chExt cx="2313" cy="362"/>
          </a:xfrm>
        </p:grpSpPr>
        <p:sp>
          <p:nvSpPr>
            <p:cNvPr id="66638" name="Text Box 78"/>
            <p:cNvSpPr txBox="1">
              <a:spLocks noChangeArrowheads="1"/>
            </p:cNvSpPr>
            <p:nvPr/>
          </p:nvSpPr>
          <p:spPr bwMode="auto">
            <a:xfrm>
              <a:off x="2774" y="2114"/>
              <a:ext cx="16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/>
                <a:t>当            时，</a:t>
              </a:r>
            </a:p>
          </p:txBody>
        </p:sp>
        <p:graphicFrame>
          <p:nvGraphicFramePr>
            <p:cNvPr id="66636" name="Object 76"/>
            <p:cNvGraphicFramePr>
              <a:graphicFrameLocks/>
            </p:cNvGraphicFramePr>
            <p:nvPr/>
          </p:nvGraphicFramePr>
          <p:xfrm>
            <a:off x="3080" y="2166"/>
            <a:ext cx="480" cy="2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690" name="公式" r:id="rId37" imgW="761760" imgH="342720" progId="Equation.3">
                    <p:embed/>
                  </p:oleObj>
                </mc:Choice>
                <mc:Fallback>
                  <p:oleObj name="公式" r:id="rId37" imgW="761760" imgH="342720" progId="Equation.3">
                    <p:embed/>
                    <p:pic>
                      <p:nvPicPr>
                        <p:cNvPr id="0" name="Object 7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80" y="2166"/>
                          <a:ext cx="480" cy="2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6637" name="Object 77"/>
            <p:cNvGraphicFramePr>
              <a:graphicFrameLocks/>
            </p:cNvGraphicFramePr>
            <p:nvPr/>
          </p:nvGraphicFramePr>
          <p:xfrm>
            <a:off x="3975" y="2099"/>
            <a:ext cx="1112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691" name="公式" r:id="rId39" imgW="1765080" imgH="571320" progId="Equation.3">
                    <p:embed/>
                  </p:oleObj>
                </mc:Choice>
                <mc:Fallback>
                  <p:oleObj name="公式" r:id="rId39" imgW="1765080" imgH="571320" progId="Equation.3">
                    <p:embed/>
                    <p:pic>
                      <p:nvPicPr>
                        <p:cNvPr id="0" name="Object 7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75" y="2099"/>
                          <a:ext cx="1112" cy="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6639" name="Object 79"/>
          <p:cNvGraphicFramePr>
            <a:graphicFrameLocks/>
          </p:cNvGraphicFramePr>
          <p:nvPr/>
        </p:nvGraphicFramePr>
        <p:xfrm>
          <a:off x="4470400" y="4149725"/>
          <a:ext cx="3810000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92" name="公式" r:id="rId41" imgW="3809880" imgH="787320" progId="Equation.3">
                  <p:embed/>
                </p:oleObj>
              </mc:Choice>
              <mc:Fallback>
                <p:oleObj name="公式" r:id="rId41" imgW="3809880" imgH="787320" progId="Equation.3">
                  <p:embed/>
                  <p:pic>
                    <p:nvPicPr>
                      <p:cNvPr id="0" name="Object 79"/>
                      <p:cNvPicPr>
                        <a:picLocks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0400" y="4149725"/>
                        <a:ext cx="3810000" cy="788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40" name="Object 80"/>
          <p:cNvGraphicFramePr>
            <a:graphicFrameLocks/>
          </p:cNvGraphicFramePr>
          <p:nvPr/>
        </p:nvGraphicFramePr>
        <p:xfrm>
          <a:off x="5233988" y="4951413"/>
          <a:ext cx="10414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93" name="公式" r:id="rId43" imgW="1041120" imgH="876240" progId="Equation.3">
                  <p:embed/>
                </p:oleObj>
              </mc:Choice>
              <mc:Fallback>
                <p:oleObj name="公式" r:id="rId43" imgW="1041120" imgH="876240" progId="Equation.3">
                  <p:embed/>
                  <p:pic>
                    <p:nvPicPr>
                      <p:cNvPr id="0" name="Object 80"/>
                      <p:cNvPicPr>
                        <a:picLocks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3988" y="4951413"/>
                        <a:ext cx="1041400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6668" name="Picture 108"/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669" name="Group 109"/>
          <p:cNvGrpSpPr>
            <a:grpSpLocks/>
          </p:cNvGrpSpPr>
          <p:nvPr/>
        </p:nvGrpSpPr>
        <p:grpSpPr bwMode="auto">
          <a:xfrm>
            <a:off x="7291388" y="5995988"/>
            <a:ext cx="800100" cy="627062"/>
            <a:chOff x="2193" y="3321"/>
            <a:chExt cx="504" cy="395"/>
          </a:xfrm>
        </p:grpSpPr>
        <p:sp>
          <p:nvSpPr>
            <p:cNvPr id="66670" name="AutoShape 110">
              <a:hlinkClick r:id="rId4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6671" name="Text Box 111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66672" name="Picture 112" descr="xsf"/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673" name="Picture 113" descr="xsf"/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6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6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66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66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66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6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66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66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6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6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6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6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66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6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6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6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108" dur="1000" fill="hold"/>
                                        <p:tgtEl>
                                          <p:spTgt spid="666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  <p:bldP spid="666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4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5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6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7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8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9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0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1" name="Picture 5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2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3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4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5" name="Picture 5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6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7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8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9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0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1" name="Picture 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2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536575" y="528638"/>
            <a:ext cx="41163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一、泰勒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(</a:t>
            </a:r>
            <a:r>
              <a:rPr kumimoji="1" lang="en-US" altLang="zh-CN" sz="2800">
                <a:solidFill>
                  <a:srgbClr val="000099"/>
                </a:solidFill>
              </a:rPr>
              <a:t>Taylor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)</a:t>
            </a:r>
            <a:r>
              <a:rPr kumimoji="1" lang="zh-CN" altLang="en-US" sz="2800">
                <a:solidFill>
                  <a:srgbClr val="000099"/>
                </a:solidFill>
              </a:rPr>
              <a:t>定理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grpSp>
        <p:nvGrpSpPr>
          <p:cNvPr id="61482" name="Group 42"/>
          <p:cNvGrpSpPr>
            <a:grpSpLocks/>
          </p:cNvGrpSpPr>
          <p:nvPr/>
        </p:nvGrpSpPr>
        <p:grpSpPr bwMode="auto">
          <a:xfrm>
            <a:off x="536575" y="1189038"/>
            <a:ext cx="8048625" cy="465137"/>
            <a:chOff x="338" y="749"/>
            <a:chExt cx="5070" cy="293"/>
          </a:xfrm>
        </p:grpSpPr>
        <p:sp>
          <p:nvSpPr>
            <p:cNvPr id="61444" name="Rectangle 4"/>
            <p:cNvSpPr>
              <a:spLocks noChangeArrowheads="1"/>
            </p:cNvSpPr>
            <p:nvPr/>
          </p:nvSpPr>
          <p:spPr bwMode="auto">
            <a:xfrm>
              <a:off x="338" y="749"/>
              <a:ext cx="7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rgbClr val="FF0000"/>
                  </a:solidFill>
                </a:rPr>
                <a:t>注</a:t>
              </a:r>
            </a:p>
          </p:txBody>
        </p:sp>
        <p:sp>
          <p:nvSpPr>
            <p:cNvPr id="61445" name="Rectangle 5"/>
            <p:cNvSpPr>
              <a:spLocks noChangeArrowheads="1"/>
            </p:cNvSpPr>
            <p:nvPr/>
          </p:nvSpPr>
          <p:spPr bwMode="auto">
            <a:xfrm>
              <a:off x="662" y="754"/>
              <a:ext cx="47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>
                  <a:solidFill>
                    <a:srgbClr val="006600"/>
                  </a:solidFill>
                </a:rPr>
                <a:t>(1) </a:t>
              </a:r>
              <a:r>
                <a:rPr kumimoji="1" lang="zh-CN" altLang="en-US">
                  <a:solidFill>
                    <a:srgbClr val="006600"/>
                  </a:solidFill>
                  <a:ea typeface="仿宋_GB2312" pitchFamily="49" charset="-122"/>
                </a:rPr>
                <a:t>为什么只能在圆域                      上展开为幂级数，</a:t>
              </a:r>
              <a:endParaRPr kumimoji="1" lang="en-US" altLang="zh-CN" i="1">
                <a:solidFill>
                  <a:srgbClr val="006600"/>
                </a:solidFill>
                <a:ea typeface="仿宋_GB2312" pitchFamily="49" charset="-122"/>
              </a:endParaRPr>
            </a:p>
          </p:txBody>
        </p:sp>
        <p:graphicFrame>
          <p:nvGraphicFramePr>
            <p:cNvPr id="61453" name="Object 13"/>
            <p:cNvGraphicFramePr>
              <a:graphicFrameLocks/>
            </p:cNvGraphicFramePr>
            <p:nvPr/>
          </p:nvGraphicFramePr>
          <p:xfrm>
            <a:off x="2577" y="779"/>
            <a:ext cx="1011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05" name="公式" r:id="rId4" imgW="1409400" imgH="380880" progId="Equation.3">
                    <p:embed/>
                  </p:oleObj>
                </mc:Choice>
                <mc:Fallback>
                  <p:oleObj name="公式" r:id="rId4" imgW="1409400" imgH="380880" progId="Equation.3">
                    <p:embed/>
                    <p:pic>
                      <p:nvPicPr>
                        <p:cNvPr id="0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77" y="779"/>
                          <a:ext cx="1011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1481" name="Group 41"/>
          <p:cNvGrpSpPr>
            <a:grpSpLocks/>
          </p:cNvGrpSpPr>
          <p:nvPr/>
        </p:nvGrpSpPr>
        <p:grpSpPr bwMode="auto">
          <a:xfrm>
            <a:off x="5748338" y="2511425"/>
            <a:ext cx="2727325" cy="1843088"/>
            <a:chOff x="3621" y="1582"/>
            <a:chExt cx="1718" cy="1161"/>
          </a:xfrm>
        </p:grpSpPr>
        <p:sp>
          <p:nvSpPr>
            <p:cNvPr id="61448" name="Freeform 8"/>
            <p:cNvSpPr>
              <a:spLocks noChangeAspect="1"/>
            </p:cNvSpPr>
            <p:nvPr/>
          </p:nvSpPr>
          <p:spPr bwMode="auto">
            <a:xfrm>
              <a:off x="3621" y="1582"/>
              <a:ext cx="1718" cy="1161"/>
            </a:xfrm>
            <a:custGeom>
              <a:avLst/>
              <a:gdLst>
                <a:gd name="T0" fmla="*/ 560 w 1767"/>
                <a:gd name="T1" fmla="*/ 16 h 1194"/>
                <a:gd name="T2" fmla="*/ 462 w 1767"/>
                <a:gd name="T3" fmla="*/ 32 h 1194"/>
                <a:gd name="T4" fmla="*/ 422 w 1767"/>
                <a:gd name="T5" fmla="*/ 26 h 1194"/>
                <a:gd name="T6" fmla="*/ 344 w 1767"/>
                <a:gd name="T7" fmla="*/ 34 h 1194"/>
                <a:gd name="T8" fmla="*/ 324 w 1767"/>
                <a:gd name="T9" fmla="*/ 94 h 1194"/>
                <a:gd name="T10" fmla="*/ 348 w 1767"/>
                <a:gd name="T11" fmla="*/ 172 h 1194"/>
                <a:gd name="T12" fmla="*/ 332 w 1767"/>
                <a:gd name="T13" fmla="*/ 235 h 1194"/>
                <a:gd name="T14" fmla="*/ 294 w 1767"/>
                <a:gd name="T15" fmla="*/ 253 h 1194"/>
                <a:gd name="T16" fmla="*/ 261 w 1767"/>
                <a:gd name="T17" fmla="*/ 283 h 1194"/>
                <a:gd name="T18" fmla="*/ 267 w 1767"/>
                <a:gd name="T19" fmla="*/ 328 h 1194"/>
                <a:gd name="T20" fmla="*/ 252 w 1767"/>
                <a:gd name="T21" fmla="*/ 388 h 1194"/>
                <a:gd name="T22" fmla="*/ 294 w 1767"/>
                <a:gd name="T23" fmla="*/ 428 h 1194"/>
                <a:gd name="T24" fmla="*/ 369 w 1767"/>
                <a:gd name="T25" fmla="*/ 479 h 1194"/>
                <a:gd name="T26" fmla="*/ 389 w 1767"/>
                <a:gd name="T27" fmla="*/ 563 h 1194"/>
                <a:gd name="T28" fmla="*/ 362 w 1767"/>
                <a:gd name="T29" fmla="*/ 682 h 1194"/>
                <a:gd name="T30" fmla="*/ 306 w 1767"/>
                <a:gd name="T31" fmla="*/ 716 h 1194"/>
                <a:gd name="T32" fmla="*/ 192 w 1767"/>
                <a:gd name="T33" fmla="*/ 731 h 1194"/>
                <a:gd name="T34" fmla="*/ 126 w 1767"/>
                <a:gd name="T35" fmla="*/ 725 h 1194"/>
                <a:gd name="T36" fmla="*/ 62 w 1767"/>
                <a:gd name="T37" fmla="*/ 760 h 1194"/>
                <a:gd name="T38" fmla="*/ 0 w 1767"/>
                <a:gd name="T39" fmla="*/ 818 h 1194"/>
                <a:gd name="T40" fmla="*/ 27 w 1767"/>
                <a:gd name="T41" fmla="*/ 919 h 1194"/>
                <a:gd name="T42" fmla="*/ 80 w 1767"/>
                <a:gd name="T43" fmla="*/ 1006 h 1194"/>
                <a:gd name="T44" fmla="*/ 158 w 1767"/>
                <a:gd name="T45" fmla="*/ 1051 h 1194"/>
                <a:gd name="T46" fmla="*/ 200 w 1767"/>
                <a:gd name="T47" fmla="*/ 1097 h 1194"/>
                <a:gd name="T48" fmla="*/ 245 w 1767"/>
                <a:gd name="T49" fmla="*/ 1028 h 1194"/>
                <a:gd name="T50" fmla="*/ 324 w 1767"/>
                <a:gd name="T51" fmla="*/ 991 h 1194"/>
                <a:gd name="T52" fmla="*/ 440 w 1767"/>
                <a:gd name="T53" fmla="*/ 971 h 1194"/>
                <a:gd name="T54" fmla="*/ 485 w 1767"/>
                <a:gd name="T55" fmla="*/ 866 h 1194"/>
                <a:gd name="T56" fmla="*/ 593 w 1767"/>
                <a:gd name="T57" fmla="*/ 850 h 1194"/>
                <a:gd name="T58" fmla="*/ 669 w 1767"/>
                <a:gd name="T59" fmla="*/ 869 h 1194"/>
                <a:gd name="T60" fmla="*/ 770 w 1767"/>
                <a:gd name="T61" fmla="*/ 887 h 1194"/>
                <a:gd name="T62" fmla="*/ 869 w 1767"/>
                <a:gd name="T63" fmla="*/ 940 h 1194"/>
                <a:gd name="T64" fmla="*/ 956 w 1767"/>
                <a:gd name="T65" fmla="*/ 970 h 1194"/>
                <a:gd name="T66" fmla="*/ 1035 w 1767"/>
                <a:gd name="T67" fmla="*/ 941 h 1194"/>
                <a:gd name="T68" fmla="*/ 1151 w 1767"/>
                <a:gd name="T69" fmla="*/ 932 h 1194"/>
                <a:gd name="T70" fmla="*/ 1232 w 1767"/>
                <a:gd name="T71" fmla="*/ 1004 h 1194"/>
                <a:gd name="T72" fmla="*/ 1269 w 1767"/>
                <a:gd name="T73" fmla="*/ 1088 h 1194"/>
                <a:gd name="T74" fmla="*/ 1320 w 1767"/>
                <a:gd name="T75" fmla="*/ 1163 h 1194"/>
                <a:gd name="T76" fmla="*/ 1374 w 1767"/>
                <a:gd name="T77" fmla="*/ 1163 h 1194"/>
                <a:gd name="T78" fmla="*/ 1422 w 1767"/>
                <a:gd name="T79" fmla="*/ 1075 h 1194"/>
                <a:gd name="T80" fmla="*/ 1485 w 1767"/>
                <a:gd name="T81" fmla="*/ 986 h 1194"/>
                <a:gd name="T82" fmla="*/ 1557 w 1767"/>
                <a:gd name="T83" fmla="*/ 937 h 1194"/>
                <a:gd name="T84" fmla="*/ 1637 w 1767"/>
                <a:gd name="T85" fmla="*/ 892 h 1194"/>
                <a:gd name="T86" fmla="*/ 1757 w 1767"/>
                <a:gd name="T87" fmla="*/ 869 h 1194"/>
                <a:gd name="T88" fmla="*/ 1713 w 1767"/>
                <a:gd name="T89" fmla="*/ 788 h 1194"/>
                <a:gd name="T90" fmla="*/ 1677 w 1767"/>
                <a:gd name="T91" fmla="*/ 716 h 1194"/>
                <a:gd name="T92" fmla="*/ 1701 w 1767"/>
                <a:gd name="T93" fmla="*/ 626 h 1194"/>
                <a:gd name="T94" fmla="*/ 1629 w 1767"/>
                <a:gd name="T95" fmla="*/ 527 h 1194"/>
                <a:gd name="T96" fmla="*/ 1569 w 1767"/>
                <a:gd name="T97" fmla="*/ 451 h 1194"/>
                <a:gd name="T98" fmla="*/ 1488 w 1767"/>
                <a:gd name="T99" fmla="*/ 422 h 1194"/>
                <a:gd name="T100" fmla="*/ 1416 w 1767"/>
                <a:gd name="T101" fmla="*/ 398 h 1194"/>
                <a:gd name="T102" fmla="*/ 1296 w 1767"/>
                <a:gd name="T103" fmla="*/ 371 h 1194"/>
                <a:gd name="T104" fmla="*/ 1200 w 1767"/>
                <a:gd name="T105" fmla="*/ 277 h 1194"/>
                <a:gd name="T106" fmla="*/ 1124 w 1767"/>
                <a:gd name="T107" fmla="*/ 232 h 1194"/>
                <a:gd name="T108" fmla="*/ 1017 w 1767"/>
                <a:gd name="T109" fmla="*/ 257 h 1194"/>
                <a:gd name="T110" fmla="*/ 888 w 1767"/>
                <a:gd name="T111" fmla="*/ 263 h 1194"/>
                <a:gd name="T112" fmla="*/ 777 w 1767"/>
                <a:gd name="T113" fmla="*/ 191 h 1194"/>
                <a:gd name="T114" fmla="*/ 684 w 1767"/>
                <a:gd name="T115" fmla="*/ 122 h 1194"/>
                <a:gd name="T116" fmla="*/ 575 w 1767"/>
                <a:gd name="T117" fmla="*/ 11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7" h="1194">
                  <a:moveTo>
                    <a:pt x="575" y="11"/>
                  </a:moveTo>
                  <a:cubicBezTo>
                    <a:pt x="569" y="0"/>
                    <a:pt x="571" y="13"/>
                    <a:pt x="570" y="13"/>
                  </a:cubicBezTo>
                  <a:cubicBezTo>
                    <a:pt x="569" y="13"/>
                    <a:pt x="569" y="11"/>
                    <a:pt x="567" y="11"/>
                  </a:cubicBezTo>
                  <a:cubicBezTo>
                    <a:pt x="565" y="11"/>
                    <a:pt x="564" y="15"/>
                    <a:pt x="560" y="16"/>
                  </a:cubicBezTo>
                  <a:cubicBezTo>
                    <a:pt x="556" y="17"/>
                    <a:pt x="551" y="18"/>
                    <a:pt x="542" y="20"/>
                  </a:cubicBezTo>
                  <a:cubicBezTo>
                    <a:pt x="533" y="22"/>
                    <a:pt x="517" y="23"/>
                    <a:pt x="507" y="26"/>
                  </a:cubicBezTo>
                  <a:cubicBezTo>
                    <a:pt x="499" y="31"/>
                    <a:pt x="480" y="38"/>
                    <a:pt x="480" y="38"/>
                  </a:cubicBezTo>
                  <a:cubicBezTo>
                    <a:pt x="474" y="36"/>
                    <a:pt x="468" y="34"/>
                    <a:pt x="462" y="32"/>
                  </a:cubicBezTo>
                  <a:cubicBezTo>
                    <a:pt x="459" y="31"/>
                    <a:pt x="453" y="32"/>
                    <a:pt x="453" y="32"/>
                  </a:cubicBezTo>
                  <a:cubicBezTo>
                    <a:pt x="447" y="37"/>
                    <a:pt x="444" y="35"/>
                    <a:pt x="441" y="35"/>
                  </a:cubicBezTo>
                  <a:cubicBezTo>
                    <a:pt x="438" y="35"/>
                    <a:pt x="435" y="36"/>
                    <a:pt x="432" y="35"/>
                  </a:cubicBezTo>
                  <a:cubicBezTo>
                    <a:pt x="429" y="34"/>
                    <a:pt x="426" y="28"/>
                    <a:pt x="422" y="26"/>
                  </a:cubicBezTo>
                  <a:cubicBezTo>
                    <a:pt x="418" y="24"/>
                    <a:pt x="414" y="25"/>
                    <a:pt x="410" y="25"/>
                  </a:cubicBezTo>
                  <a:cubicBezTo>
                    <a:pt x="406" y="24"/>
                    <a:pt x="402" y="21"/>
                    <a:pt x="396" y="23"/>
                  </a:cubicBezTo>
                  <a:cubicBezTo>
                    <a:pt x="390" y="25"/>
                    <a:pt x="384" y="36"/>
                    <a:pt x="375" y="38"/>
                  </a:cubicBezTo>
                  <a:cubicBezTo>
                    <a:pt x="366" y="40"/>
                    <a:pt x="351" y="34"/>
                    <a:pt x="344" y="34"/>
                  </a:cubicBezTo>
                  <a:cubicBezTo>
                    <a:pt x="337" y="34"/>
                    <a:pt x="336" y="35"/>
                    <a:pt x="333" y="38"/>
                  </a:cubicBezTo>
                  <a:cubicBezTo>
                    <a:pt x="331" y="44"/>
                    <a:pt x="326" y="46"/>
                    <a:pt x="326" y="52"/>
                  </a:cubicBezTo>
                  <a:cubicBezTo>
                    <a:pt x="324" y="58"/>
                    <a:pt x="322" y="56"/>
                    <a:pt x="324" y="73"/>
                  </a:cubicBezTo>
                  <a:cubicBezTo>
                    <a:pt x="324" y="80"/>
                    <a:pt x="324" y="88"/>
                    <a:pt x="324" y="94"/>
                  </a:cubicBezTo>
                  <a:cubicBezTo>
                    <a:pt x="324" y="100"/>
                    <a:pt x="325" y="106"/>
                    <a:pt x="327" y="112"/>
                  </a:cubicBezTo>
                  <a:cubicBezTo>
                    <a:pt x="329" y="118"/>
                    <a:pt x="332" y="124"/>
                    <a:pt x="335" y="131"/>
                  </a:cubicBezTo>
                  <a:cubicBezTo>
                    <a:pt x="338" y="138"/>
                    <a:pt x="342" y="148"/>
                    <a:pt x="344" y="155"/>
                  </a:cubicBezTo>
                  <a:cubicBezTo>
                    <a:pt x="345" y="161"/>
                    <a:pt x="352" y="159"/>
                    <a:pt x="348" y="172"/>
                  </a:cubicBezTo>
                  <a:cubicBezTo>
                    <a:pt x="348" y="178"/>
                    <a:pt x="348" y="184"/>
                    <a:pt x="347" y="190"/>
                  </a:cubicBezTo>
                  <a:cubicBezTo>
                    <a:pt x="346" y="196"/>
                    <a:pt x="345" y="201"/>
                    <a:pt x="344" y="206"/>
                  </a:cubicBezTo>
                  <a:cubicBezTo>
                    <a:pt x="343" y="211"/>
                    <a:pt x="343" y="216"/>
                    <a:pt x="341" y="221"/>
                  </a:cubicBezTo>
                  <a:cubicBezTo>
                    <a:pt x="339" y="226"/>
                    <a:pt x="336" y="233"/>
                    <a:pt x="332" y="235"/>
                  </a:cubicBezTo>
                  <a:cubicBezTo>
                    <a:pt x="328" y="237"/>
                    <a:pt x="322" y="231"/>
                    <a:pt x="318" y="233"/>
                  </a:cubicBezTo>
                  <a:cubicBezTo>
                    <a:pt x="314" y="234"/>
                    <a:pt x="316" y="244"/>
                    <a:pt x="309" y="247"/>
                  </a:cubicBezTo>
                  <a:cubicBezTo>
                    <a:pt x="307" y="250"/>
                    <a:pt x="305" y="252"/>
                    <a:pt x="303" y="253"/>
                  </a:cubicBezTo>
                  <a:cubicBezTo>
                    <a:pt x="301" y="254"/>
                    <a:pt x="299" y="253"/>
                    <a:pt x="294" y="253"/>
                  </a:cubicBezTo>
                  <a:cubicBezTo>
                    <a:pt x="289" y="253"/>
                    <a:pt x="277" y="250"/>
                    <a:pt x="273" y="250"/>
                  </a:cubicBezTo>
                  <a:cubicBezTo>
                    <a:pt x="269" y="250"/>
                    <a:pt x="269" y="248"/>
                    <a:pt x="267" y="250"/>
                  </a:cubicBezTo>
                  <a:cubicBezTo>
                    <a:pt x="265" y="252"/>
                    <a:pt x="261" y="258"/>
                    <a:pt x="260" y="263"/>
                  </a:cubicBezTo>
                  <a:cubicBezTo>
                    <a:pt x="259" y="268"/>
                    <a:pt x="261" y="278"/>
                    <a:pt x="261" y="283"/>
                  </a:cubicBezTo>
                  <a:cubicBezTo>
                    <a:pt x="261" y="288"/>
                    <a:pt x="262" y="291"/>
                    <a:pt x="263" y="295"/>
                  </a:cubicBezTo>
                  <a:cubicBezTo>
                    <a:pt x="264" y="299"/>
                    <a:pt x="266" y="304"/>
                    <a:pt x="267" y="307"/>
                  </a:cubicBezTo>
                  <a:cubicBezTo>
                    <a:pt x="267" y="310"/>
                    <a:pt x="276" y="295"/>
                    <a:pt x="272" y="314"/>
                  </a:cubicBezTo>
                  <a:cubicBezTo>
                    <a:pt x="272" y="317"/>
                    <a:pt x="269" y="324"/>
                    <a:pt x="267" y="328"/>
                  </a:cubicBezTo>
                  <a:cubicBezTo>
                    <a:pt x="265" y="332"/>
                    <a:pt x="261" y="336"/>
                    <a:pt x="260" y="340"/>
                  </a:cubicBezTo>
                  <a:cubicBezTo>
                    <a:pt x="259" y="344"/>
                    <a:pt x="258" y="350"/>
                    <a:pt x="258" y="355"/>
                  </a:cubicBezTo>
                  <a:cubicBezTo>
                    <a:pt x="258" y="360"/>
                    <a:pt x="258" y="368"/>
                    <a:pt x="257" y="373"/>
                  </a:cubicBezTo>
                  <a:cubicBezTo>
                    <a:pt x="256" y="378"/>
                    <a:pt x="253" y="383"/>
                    <a:pt x="252" y="388"/>
                  </a:cubicBezTo>
                  <a:cubicBezTo>
                    <a:pt x="251" y="393"/>
                    <a:pt x="250" y="401"/>
                    <a:pt x="249" y="406"/>
                  </a:cubicBezTo>
                  <a:cubicBezTo>
                    <a:pt x="248" y="411"/>
                    <a:pt x="243" y="412"/>
                    <a:pt x="245" y="416"/>
                  </a:cubicBezTo>
                  <a:cubicBezTo>
                    <a:pt x="248" y="419"/>
                    <a:pt x="256" y="426"/>
                    <a:pt x="264" y="428"/>
                  </a:cubicBezTo>
                  <a:cubicBezTo>
                    <a:pt x="272" y="430"/>
                    <a:pt x="286" y="428"/>
                    <a:pt x="294" y="428"/>
                  </a:cubicBezTo>
                  <a:cubicBezTo>
                    <a:pt x="305" y="432"/>
                    <a:pt x="307" y="425"/>
                    <a:pt x="312" y="428"/>
                  </a:cubicBezTo>
                  <a:cubicBezTo>
                    <a:pt x="317" y="431"/>
                    <a:pt x="321" y="443"/>
                    <a:pt x="327" y="449"/>
                  </a:cubicBezTo>
                  <a:cubicBezTo>
                    <a:pt x="348" y="463"/>
                    <a:pt x="332" y="441"/>
                    <a:pt x="347" y="467"/>
                  </a:cubicBezTo>
                  <a:cubicBezTo>
                    <a:pt x="352" y="475"/>
                    <a:pt x="364" y="478"/>
                    <a:pt x="369" y="479"/>
                  </a:cubicBezTo>
                  <a:cubicBezTo>
                    <a:pt x="376" y="485"/>
                    <a:pt x="374" y="498"/>
                    <a:pt x="377" y="505"/>
                  </a:cubicBezTo>
                  <a:cubicBezTo>
                    <a:pt x="380" y="512"/>
                    <a:pt x="387" y="514"/>
                    <a:pt x="389" y="520"/>
                  </a:cubicBezTo>
                  <a:cubicBezTo>
                    <a:pt x="391" y="526"/>
                    <a:pt x="387" y="532"/>
                    <a:pt x="387" y="539"/>
                  </a:cubicBezTo>
                  <a:cubicBezTo>
                    <a:pt x="390" y="553"/>
                    <a:pt x="389" y="553"/>
                    <a:pt x="389" y="563"/>
                  </a:cubicBezTo>
                  <a:cubicBezTo>
                    <a:pt x="389" y="573"/>
                    <a:pt x="384" y="587"/>
                    <a:pt x="384" y="599"/>
                  </a:cubicBezTo>
                  <a:cubicBezTo>
                    <a:pt x="384" y="611"/>
                    <a:pt x="391" y="629"/>
                    <a:pt x="389" y="638"/>
                  </a:cubicBezTo>
                  <a:cubicBezTo>
                    <a:pt x="387" y="647"/>
                    <a:pt x="375" y="646"/>
                    <a:pt x="371" y="653"/>
                  </a:cubicBezTo>
                  <a:cubicBezTo>
                    <a:pt x="367" y="676"/>
                    <a:pt x="367" y="676"/>
                    <a:pt x="362" y="682"/>
                  </a:cubicBezTo>
                  <a:cubicBezTo>
                    <a:pt x="357" y="688"/>
                    <a:pt x="347" y="685"/>
                    <a:pt x="344" y="689"/>
                  </a:cubicBezTo>
                  <a:cubicBezTo>
                    <a:pt x="341" y="693"/>
                    <a:pt x="345" y="700"/>
                    <a:pt x="342" y="704"/>
                  </a:cubicBezTo>
                  <a:cubicBezTo>
                    <a:pt x="342" y="704"/>
                    <a:pt x="328" y="710"/>
                    <a:pt x="323" y="712"/>
                  </a:cubicBezTo>
                  <a:cubicBezTo>
                    <a:pt x="320" y="713"/>
                    <a:pt x="306" y="716"/>
                    <a:pt x="306" y="716"/>
                  </a:cubicBezTo>
                  <a:cubicBezTo>
                    <a:pt x="302" y="728"/>
                    <a:pt x="295" y="726"/>
                    <a:pt x="288" y="737"/>
                  </a:cubicBezTo>
                  <a:cubicBezTo>
                    <a:pt x="279" y="741"/>
                    <a:pt x="266" y="735"/>
                    <a:pt x="257" y="736"/>
                  </a:cubicBezTo>
                  <a:cubicBezTo>
                    <a:pt x="248" y="737"/>
                    <a:pt x="245" y="743"/>
                    <a:pt x="234" y="742"/>
                  </a:cubicBezTo>
                  <a:cubicBezTo>
                    <a:pt x="223" y="741"/>
                    <a:pt x="200" y="734"/>
                    <a:pt x="192" y="731"/>
                  </a:cubicBezTo>
                  <a:cubicBezTo>
                    <a:pt x="188" y="730"/>
                    <a:pt x="189" y="724"/>
                    <a:pt x="186" y="722"/>
                  </a:cubicBezTo>
                  <a:cubicBezTo>
                    <a:pt x="181" y="717"/>
                    <a:pt x="168" y="727"/>
                    <a:pt x="168" y="727"/>
                  </a:cubicBezTo>
                  <a:cubicBezTo>
                    <a:pt x="132" y="734"/>
                    <a:pt x="165" y="721"/>
                    <a:pt x="144" y="722"/>
                  </a:cubicBezTo>
                  <a:cubicBezTo>
                    <a:pt x="138" y="725"/>
                    <a:pt x="126" y="725"/>
                    <a:pt x="126" y="725"/>
                  </a:cubicBezTo>
                  <a:cubicBezTo>
                    <a:pt x="117" y="738"/>
                    <a:pt x="114" y="736"/>
                    <a:pt x="98" y="739"/>
                  </a:cubicBezTo>
                  <a:cubicBezTo>
                    <a:pt x="95" y="741"/>
                    <a:pt x="90" y="746"/>
                    <a:pt x="87" y="749"/>
                  </a:cubicBezTo>
                  <a:cubicBezTo>
                    <a:pt x="84" y="752"/>
                    <a:pt x="84" y="756"/>
                    <a:pt x="81" y="758"/>
                  </a:cubicBezTo>
                  <a:cubicBezTo>
                    <a:pt x="77" y="761"/>
                    <a:pt x="68" y="759"/>
                    <a:pt x="62" y="760"/>
                  </a:cubicBezTo>
                  <a:cubicBezTo>
                    <a:pt x="56" y="761"/>
                    <a:pt x="48" y="763"/>
                    <a:pt x="42" y="767"/>
                  </a:cubicBezTo>
                  <a:cubicBezTo>
                    <a:pt x="33" y="772"/>
                    <a:pt x="32" y="779"/>
                    <a:pt x="27" y="785"/>
                  </a:cubicBezTo>
                  <a:cubicBezTo>
                    <a:pt x="22" y="791"/>
                    <a:pt x="16" y="795"/>
                    <a:pt x="12" y="800"/>
                  </a:cubicBezTo>
                  <a:cubicBezTo>
                    <a:pt x="8" y="806"/>
                    <a:pt x="0" y="818"/>
                    <a:pt x="0" y="818"/>
                  </a:cubicBezTo>
                  <a:cubicBezTo>
                    <a:pt x="0" y="824"/>
                    <a:pt x="13" y="827"/>
                    <a:pt x="17" y="833"/>
                  </a:cubicBezTo>
                  <a:cubicBezTo>
                    <a:pt x="21" y="839"/>
                    <a:pt x="23" y="847"/>
                    <a:pt x="24" y="856"/>
                  </a:cubicBezTo>
                  <a:cubicBezTo>
                    <a:pt x="31" y="877"/>
                    <a:pt x="13" y="872"/>
                    <a:pt x="23" y="886"/>
                  </a:cubicBezTo>
                  <a:cubicBezTo>
                    <a:pt x="25" y="896"/>
                    <a:pt x="25" y="908"/>
                    <a:pt x="27" y="919"/>
                  </a:cubicBezTo>
                  <a:cubicBezTo>
                    <a:pt x="29" y="930"/>
                    <a:pt x="30" y="942"/>
                    <a:pt x="33" y="950"/>
                  </a:cubicBezTo>
                  <a:cubicBezTo>
                    <a:pt x="37" y="956"/>
                    <a:pt x="38" y="966"/>
                    <a:pt x="45" y="968"/>
                  </a:cubicBezTo>
                  <a:cubicBezTo>
                    <a:pt x="54" y="971"/>
                    <a:pt x="72" y="977"/>
                    <a:pt x="72" y="977"/>
                  </a:cubicBezTo>
                  <a:cubicBezTo>
                    <a:pt x="78" y="983"/>
                    <a:pt x="75" y="1001"/>
                    <a:pt x="80" y="1006"/>
                  </a:cubicBezTo>
                  <a:cubicBezTo>
                    <a:pt x="85" y="1011"/>
                    <a:pt x="94" y="1008"/>
                    <a:pt x="102" y="1010"/>
                  </a:cubicBezTo>
                  <a:cubicBezTo>
                    <a:pt x="110" y="1018"/>
                    <a:pt x="123" y="1014"/>
                    <a:pt x="129" y="1019"/>
                  </a:cubicBezTo>
                  <a:cubicBezTo>
                    <a:pt x="135" y="1024"/>
                    <a:pt x="133" y="1035"/>
                    <a:pt x="138" y="1040"/>
                  </a:cubicBezTo>
                  <a:cubicBezTo>
                    <a:pt x="146" y="1063"/>
                    <a:pt x="142" y="1032"/>
                    <a:pt x="158" y="1051"/>
                  </a:cubicBezTo>
                  <a:cubicBezTo>
                    <a:pt x="163" y="1056"/>
                    <a:pt x="165" y="1062"/>
                    <a:pt x="170" y="1066"/>
                  </a:cubicBezTo>
                  <a:cubicBezTo>
                    <a:pt x="175" y="1070"/>
                    <a:pt x="182" y="1072"/>
                    <a:pt x="186" y="1078"/>
                  </a:cubicBezTo>
                  <a:cubicBezTo>
                    <a:pt x="194" y="1089"/>
                    <a:pt x="184" y="1090"/>
                    <a:pt x="192" y="1102"/>
                  </a:cubicBezTo>
                  <a:cubicBezTo>
                    <a:pt x="194" y="1105"/>
                    <a:pt x="198" y="1099"/>
                    <a:pt x="200" y="1097"/>
                  </a:cubicBezTo>
                  <a:cubicBezTo>
                    <a:pt x="203" y="1093"/>
                    <a:pt x="213" y="1086"/>
                    <a:pt x="216" y="1085"/>
                  </a:cubicBezTo>
                  <a:cubicBezTo>
                    <a:pt x="223" y="1074"/>
                    <a:pt x="208" y="1068"/>
                    <a:pt x="219" y="1061"/>
                  </a:cubicBezTo>
                  <a:cubicBezTo>
                    <a:pt x="223" y="1054"/>
                    <a:pt x="221" y="1051"/>
                    <a:pt x="225" y="1045"/>
                  </a:cubicBezTo>
                  <a:cubicBezTo>
                    <a:pt x="229" y="1039"/>
                    <a:pt x="239" y="1033"/>
                    <a:pt x="245" y="1028"/>
                  </a:cubicBezTo>
                  <a:cubicBezTo>
                    <a:pt x="251" y="1023"/>
                    <a:pt x="256" y="1018"/>
                    <a:pt x="263" y="1015"/>
                  </a:cubicBezTo>
                  <a:cubicBezTo>
                    <a:pt x="270" y="1012"/>
                    <a:pt x="279" y="1013"/>
                    <a:pt x="285" y="1010"/>
                  </a:cubicBezTo>
                  <a:cubicBezTo>
                    <a:pt x="297" y="1001"/>
                    <a:pt x="293" y="998"/>
                    <a:pt x="299" y="995"/>
                  </a:cubicBezTo>
                  <a:cubicBezTo>
                    <a:pt x="305" y="992"/>
                    <a:pt x="315" y="992"/>
                    <a:pt x="324" y="991"/>
                  </a:cubicBezTo>
                  <a:cubicBezTo>
                    <a:pt x="332" y="987"/>
                    <a:pt x="341" y="991"/>
                    <a:pt x="351" y="991"/>
                  </a:cubicBezTo>
                  <a:cubicBezTo>
                    <a:pt x="361" y="991"/>
                    <a:pt x="375" y="991"/>
                    <a:pt x="386" y="992"/>
                  </a:cubicBezTo>
                  <a:cubicBezTo>
                    <a:pt x="397" y="993"/>
                    <a:pt x="411" y="999"/>
                    <a:pt x="420" y="995"/>
                  </a:cubicBezTo>
                  <a:cubicBezTo>
                    <a:pt x="439" y="991"/>
                    <a:pt x="431" y="975"/>
                    <a:pt x="440" y="971"/>
                  </a:cubicBezTo>
                  <a:cubicBezTo>
                    <a:pt x="449" y="967"/>
                    <a:pt x="464" y="978"/>
                    <a:pt x="474" y="971"/>
                  </a:cubicBezTo>
                  <a:cubicBezTo>
                    <a:pt x="487" y="958"/>
                    <a:pt x="498" y="946"/>
                    <a:pt x="501" y="929"/>
                  </a:cubicBezTo>
                  <a:cubicBezTo>
                    <a:pt x="504" y="919"/>
                    <a:pt x="492" y="920"/>
                    <a:pt x="489" y="910"/>
                  </a:cubicBezTo>
                  <a:cubicBezTo>
                    <a:pt x="486" y="900"/>
                    <a:pt x="483" y="875"/>
                    <a:pt x="485" y="866"/>
                  </a:cubicBezTo>
                  <a:cubicBezTo>
                    <a:pt x="485" y="853"/>
                    <a:pt x="495" y="860"/>
                    <a:pt x="501" y="857"/>
                  </a:cubicBezTo>
                  <a:cubicBezTo>
                    <a:pt x="507" y="854"/>
                    <a:pt x="513" y="849"/>
                    <a:pt x="521" y="847"/>
                  </a:cubicBezTo>
                  <a:cubicBezTo>
                    <a:pt x="529" y="845"/>
                    <a:pt x="540" y="841"/>
                    <a:pt x="552" y="842"/>
                  </a:cubicBezTo>
                  <a:cubicBezTo>
                    <a:pt x="564" y="843"/>
                    <a:pt x="584" y="847"/>
                    <a:pt x="593" y="850"/>
                  </a:cubicBezTo>
                  <a:cubicBezTo>
                    <a:pt x="616" y="848"/>
                    <a:pt x="601" y="860"/>
                    <a:pt x="605" y="863"/>
                  </a:cubicBezTo>
                  <a:cubicBezTo>
                    <a:pt x="609" y="866"/>
                    <a:pt x="616" y="868"/>
                    <a:pt x="620" y="868"/>
                  </a:cubicBezTo>
                  <a:cubicBezTo>
                    <a:pt x="624" y="868"/>
                    <a:pt x="624" y="865"/>
                    <a:pt x="632" y="865"/>
                  </a:cubicBezTo>
                  <a:cubicBezTo>
                    <a:pt x="640" y="865"/>
                    <a:pt x="658" y="868"/>
                    <a:pt x="669" y="869"/>
                  </a:cubicBezTo>
                  <a:cubicBezTo>
                    <a:pt x="676" y="867"/>
                    <a:pt x="689" y="862"/>
                    <a:pt x="696" y="869"/>
                  </a:cubicBezTo>
                  <a:cubicBezTo>
                    <a:pt x="710" y="883"/>
                    <a:pt x="693" y="889"/>
                    <a:pt x="711" y="890"/>
                  </a:cubicBezTo>
                  <a:cubicBezTo>
                    <a:pt x="719" y="893"/>
                    <a:pt x="734" y="892"/>
                    <a:pt x="744" y="892"/>
                  </a:cubicBezTo>
                  <a:cubicBezTo>
                    <a:pt x="754" y="892"/>
                    <a:pt x="763" y="887"/>
                    <a:pt x="770" y="887"/>
                  </a:cubicBezTo>
                  <a:cubicBezTo>
                    <a:pt x="777" y="887"/>
                    <a:pt x="781" y="889"/>
                    <a:pt x="789" y="893"/>
                  </a:cubicBezTo>
                  <a:cubicBezTo>
                    <a:pt x="802" y="897"/>
                    <a:pt x="804" y="907"/>
                    <a:pt x="816" y="914"/>
                  </a:cubicBezTo>
                  <a:cubicBezTo>
                    <a:pt x="825" y="919"/>
                    <a:pt x="852" y="920"/>
                    <a:pt x="855" y="920"/>
                  </a:cubicBezTo>
                  <a:cubicBezTo>
                    <a:pt x="865" y="924"/>
                    <a:pt x="862" y="934"/>
                    <a:pt x="869" y="940"/>
                  </a:cubicBezTo>
                  <a:cubicBezTo>
                    <a:pt x="876" y="946"/>
                    <a:pt x="887" y="953"/>
                    <a:pt x="897" y="955"/>
                  </a:cubicBezTo>
                  <a:cubicBezTo>
                    <a:pt x="907" y="957"/>
                    <a:pt x="920" y="951"/>
                    <a:pt x="927" y="953"/>
                  </a:cubicBezTo>
                  <a:cubicBezTo>
                    <a:pt x="942" y="960"/>
                    <a:pt x="934" y="965"/>
                    <a:pt x="939" y="968"/>
                  </a:cubicBezTo>
                  <a:cubicBezTo>
                    <a:pt x="944" y="971"/>
                    <a:pt x="952" y="971"/>
                    <a:pt x="956" y="970"/>
                  </a:cubicBezTo>
                  <a:cubicBezTo>
                    <a:pt x="960" y="969"/>
                    <a:pt x="957" y="960"/>
                    <a:pt x="963" y="959"/>
                  </a:cubicBezTo>
                  <a:cubicBezTo>
                    <a:pt x="974" y="957"/>
                    <a:pt x="993" y="962"/>
                    <a:pt x="993" y="962"/>
                  </a:cubicBezTo>
                  <a:cubicBezTo>
                    <a:pt x="1006" y="942"/>
                    <a:pt x="990" y="962"/>
                    <a:pt x="1026" y="950"/>
                  </a:cubicBezTo>
                  <a:cubicBezTo>
                    <a:pt x="1030" y="949"/>
                    <a:pt x="1032" y="944"/>
                    <a:pt x="1035" y="941"/>
                  </a:cubicBezTo>
                  <a:cubicBezTo>
                    <a:pt x="1046" y="932"/>
                    <a:pt x="1054" y="930"/>
                    <a:pt x="1068" y="928"/>
                  </a:cubicBezTo>
                  <a:cubicBezTo>
                    <a:pt x="1077" y="919"/>
                    <a:pt x="1080" y="912"/>
                    <a:pt x="1092" y="908"/>
                  </a:cubicBezTo>
                  <a:cubicBezTo>
                    <a:pt x="1103" y="910"/>
                    <a:pt x="1125" y="917"/>
                    <a:pt x="1125" y="917"/>
                  </a:cubicBezTo>
                  <a:cubicBezTo>
                    <a:pt x="1134" y="921"/>
                    <a:pt x="1141" y="929"/>
                    <a:pt x="1151" y="932"/>
                  </a:cubicBezTo>
                  <a:cubicBezTo>
                    <a:pt x="1161" y="935"/>
                    <a:pt x="1177" y="929"/>
                    <a:pt x="1185" y="932"/>
                  </a:cubicBezTo>
                  <a:cubicBezTo>
                    <a:pt x="1197" y="939"/>
                    <a:pt x="1197" y="948"/>
                    <a:pt x="1202" y="953"/>
                  </a:cubicBezTo>
                  <a:cubicBezTo>
                    <a:pt x="1207" y="958"/>
                    <a:pt x="1213" y="954"/>
                    <a:pt x="1218" y="962"/>
                  </a:cubicBezTo>
                  <a:cubicBezTo>
                    <a:pt x="1225" y="974"/>
                    <a:pt x="1230" y="992"/>
                    <a:pt x="1232" y="1004"/>
                  </a:cubicBezTo>
                  <a:cubicBezTo>
                    <a:pt x="1234" y="1016"/>
                    <a:pt x="1228" y="1026"/>
                    <a:pt x="1230" y="1033"/>
                  </a:cubicBezTo>
                  <a:cubicBezTo>
                    <a:pt x="1232" y="1040"/>
                    <a:pt x="1241" y="1041"/>
                    <a:pt x="1245" y="1048"/>
                  </a:cubicBezTo>
                  <a:cubicBezTo>
                    <a:pt x="1249" y="1055"/>
                    <a:pt x="1250" y="1066"/>
                    <a:pt x="1254" y="1073"/>
                  </a:cubicBezTo>
                  <a:cubicBezTo>
                    <a:pt x="1262" y="1094"/>
                    <a:pt x="1263" y="1083"/>
                    <a:pt x="1269" y="1088"/>
                  </a:cubicBezTo>
                  <a:cubicBezTo>
                    <a:pt x="1275" y="1093"/>
                    <a:pt x="1285" y="1097"/>
                    <a:pt x="1290" y="1106"/>
                  </a:cubicBezTo>
                  <a:cubicBezTo>
                    <a:pt x="1294" y="1117"/>
                    <a:pt x="1292" y="1138"/>
                    <a:pt x="1302" y="1144"/>
                  </a:cubicBezTo>
                  <a:cubicBezTo>
                    <a:pt x="1305" y="1146"/>
                    <a:pt x="1316" y="1146"/>
                    <a:pt x="1319" y="1148"/>
                  </a:cubicBezTo>
                  <a:cubicBezTo>
                    <a:pt x="1322" y="1149"/>
                    <a:pt x="1317" y="1161"/>
                    <a:pt x="1320" y="1163"/>
                  </a:cubicBezTo>
                  <a:cubicBezTo>
                    <a:pt x="1326" y="1167"/>
                    <a:pt x="1341" y="1172"/>
                    <a:pt x="1341" y="1172"/>
                  </a:cubicBezTo>
                  <a:cubicBezTo>
                    <a:pt x="1345" y="1175"/>
                    <a:pt x="1341" y="1184"/>
                    <a:pt x="1344" y="1187"/>
                  </a:cubicBezTo>
                  <a:cubicBezTo>
                    <a:pt x="1347" y="1190"/>
                    <a:pt x="1354" y="1194"/>
                    <a:pt x="1359" y="1190"/>
                  </a:cubicBezTo>
                  <a:cubicBezTo>
                    <a:pt x="1373" y="1169"/>
                    <a:pt x="1369" y="1179"/>
                    <a:pt x="1374" y="1163"/>
                  </a:cubicBezTo>
                  <a:cubicBezTo>
                    <a:pt x="1377" y="1145"/>
                    <a:pt x="1375" y="1136"/>
                    <a:pt x="1392" y="1130"/>
                  </a:cubicBezTo>
                  <a:cubicBezTo>
                    <a:pt x="1396" y="1120"/>
                    <a:pt x="1409" y="1120"/>
                    <a:pt x="1412" y="1112"/>
                  </a:cubicBezTo>
                  <a:cubicBezTo>
                    <a:pt x="1415" y="1104"/>
                    <a:pt x="1408" y="1087"/>
                    <a:pt x="1410" y="1081"/>
                  </a:cubicBezTo>
                  <a:cubicBezTo>
                    <a:pt x="1411" y="1074"/>
                    <a:pt x="1418" y="1079"/>
                    <a:pt x="1422" y="1075"/>
                  </a:cubicBezTo>
                  <a:cubicBezTo>
                    <a:pt x="1426" y="1071"/>
                    <a:pt x="1426" y="1065"/>
                    <a:pt x="1434" y="1058"/>
                  </a:cubicBezTo>
                  <a:cubicBezTo>
                    <a:pt x="1452" y="1031"/>
                    <a:pt x="1421" y="1038"/>
                    <a:pt x="1470" y="1031"/>
                  </a:cubicBezTo>
                  <a:cubicBezTo>
                    <a:pt x="1477" y="1023"/>
                    <a:pt x="1486" y="1019"/>
                    <a:pt x="1488" y="1012"/>
                  </a:cubicBezTo>
                  <a:cubicBezTo>
                    <a:pt x="1490" y="1005"/>
                    <a:pt x="1483" y="991"/>
                    <a:pt x="1485" y="986"/>
                  </a:cubicBezTo>
                  <a:cubicBezTo>
                    <a:pt x="1490" y="982"/>
                    <a:pt x="1497" y="982"/>
                    <a:pt x="1503" y="980"/>
                  </a:cubicBezTo>
                  <a:cubicBezTo>
                    <a:pt x="1510" y="978"/>
                    <a:pt x="1521" y="968"/>
                    <a:pt x="1521" y="968"/>
                  </a:cubicBezTo>
                  <a:cubicBezTo>
                    <a:pt x="1525" y="962"/>
                    <a:pt x="1532" y="952"/>
                    <a:pt x="1538" y="947"/>
                  </a:cubicBezTo>
                  <a:cubicBezTo>
                    <a:pt x="1544" y="942"/>
                    <a:pt x="1551" y="940"/>
                    <a:pt x="1557" y="937"/>
                  </a:cubicBezTo>
                  <a:cubicBezTo>
                    <a:pt x="1561" y="931"/>
                    <a:pt x="1569" y="930"/>
                    <a:pt x="1575" y="926"/>
                  </a:cubicBezTo>
                  <a:cubicBezTo>
                    <a:pt x="1579" y="922"/>
                    <a:pt x="1583" y="911"/>
                    <a:pt x="1590" y="908"/>
                  </a:cubicBezTo>
                  <a:cubicBezTo>
                    <a:pt x="1597" y="905"/>
                    <a:pt x="1609" y="913"/>
                    <a:pt x="1617" y="910"/>
                  </a:cubicBezTo>
                  <a:cubicBezTo>
                    <a:pt x="1630" y="906"/>
                    <a:pt x="1624" y="898"/>
                    <a:pt x="1637" y="892"/>
                  </a:cubicBezTo>
                  <a:cubicBezTo>
                    <a:pt x="1644" y="888"/>
                    <a:pt x="1654" y="886"/>
                    <a:pt x="1664" y="886"/>
                  </a:cubicBezTo>
                  <a:cubicBezTo>
                    <a:pt x="1674" y="886"/>
                    <a:pt x="1685" y="890"/>
                    <a:pt x="1695" y="890"/>
                  </a:cubicBezTo>
                  <a:cubicBezTo>
                    <a:pt x="1709" y="887"/>
                    <a:pt x="1717" y="889"/>
                    <a:pt x="1727" y="886"/>
                  </a:cubicBezTo>
                  <a:cubicBezTo>
                    <a:pt x="1737" y="883"/>
                    <a:pt x="1751" y="875"/>
                    <a:pt x="1757" y="869"/>
                  </a:cubicBezTo>
                  <a:cubicBezTo>
                    <a:pt x="1767" y="862"/>
                    <a:pt x="1764" y="853"/>
                    <a:pt x="1761" y="847"/>
                  </a:cubicBezTo>
                  <a:cubicBezTo>
                    <a:pt x="1758" y="841"/>
                    <a:pt x="1746" y="835"/>
                    <a:pt x="1740" y="830"/>
                  </a:cubicBezTo>
                  <a:cubicBezTo>
                    <a:pt x="1735" y="819"/>
                    <a:pt x="1728" y="824"/>
                    <a:pt x="1724" y="817"/>
                  </a:cubicBezTo>
                  <a:cubicBezTo>
                    <a:pt x="1720" y="810"/>
                    <a:pt x="1717" y="795"/>
                    <a:pt x="1713" y="788"/>
                  </a:cubicBezTo>
                  <a:cubicBezTo>
                    <a:pt x="1707" y="777"/>
                    <a:pt x="1703" y="782"/>
                    <a:pt x="1701" y="775"/>
                  </a:cubicBezTo>
                  <a:cubicBezTo>
                    <a:pt x="1699" y="768"/>
                    <a:pt x="1701" y="749"/>
                    <a:pt x="1698" y="743"/>
                  </a:cubicBezTo>
                  <a:cubicBezTo>
                    <a:pt x="1694" y="734"/>
                    <a:pt x="1686" y="743"/>
                    <a:pt x="1683" y="739"/>
                  </a:cubicBezTo>
                  <a:cubicBezTo>
                    <a:pt x="1680" y="735"/>
                    <a:pt x="1679" y="725"/>
                    <a:pt x="1677" y="716"/>
                  </a:cubicBezTo>
                  <a:cubicBezTo>
                    <a:pt x="1674" y="706"/>
                    <a:pt x="1671" y="696"/>
                    <a:pt x="1671" y="685"/>
                  </a:cubicBezTo>
                  <a:cubicBezTo>
                    <a:pt x="1671" y="674"/>
                    <a:pt x="1677" y="657"/>
                    <a:pt x="1680" y="650"/>
                  </a:cubicBezTo>
                  <a:cubicBezTo>
                    <a:pt x="1681" y="646"/>
                    <a:pt x="1687" y="647"/>
                    <a:pt x="1689" y="644"/>
                  </a:cubicBezTo>
                  <a:cubicBezTo>
                    <a:pt x="1694" y="639"/>
                    <a:pt x="1701" y="626"/>
                    <a:pt x="1701" y="626"/>
                  </a:cubicBezTo>
                  <a:cubicBezTo>
                    <a:pt x="1697" y="611"/>
                    <a:pt x="1697" y="608"/>
                    <a:pt x="1710" y="599"/>
                  </a:cubicBezTo>
                  <a:cubicBezTo>
                    <a:pt x="1712" y="596"/>
                    <a:pt x="1720" y="586"/>
                    <a:pt x="1719" y="581"/>
                  </a:cubicBezTo>
                  <a:cubicBezTo>
                    <a:pt x="1719" y="581"/>
                    <a:pt x="1676" y="531"/>
                    <a:pt x="1671" y="530"/>
                  </a:cubicBezTo>
                  <a:cubicBezTo>
                    <a:pt x="1657" y="527"/>
                    <a:pt x="1643" y="528"/>
                    <a:pt x="1629" y="527"/>
                  </a:cubicBezTo>
                  <a:cubicBezTo>
                    <a:pt x="1597" y="522"/>
                    <a:pt x="1611" y="517"/>
                    <a:pt x="1590" y="503"/>
                  </a:cubicBezTo>
                  <a:cubicBezTo>
                    <a:pt x="1583" y="496"/>
                    <a:pt x="1592" y="487"/>
                    <a:pt x="1590" y="481"/>
                  </a:cubicBezTo>
                  <a:cubicBezTo>
                    <a:pt x="1588" y="475"/>
                    <a:pt x="1578" y="472"/>
                    <a:pt x="1575" y="467"/>
                  </a:cubicBezTo>
                  <a:cubicBezTo>
                    <a:pt x="1572" y="458"/>
                    <a:pt x="1570" y="459"/>
                    <a:pt x="1569" y="451"/>
                  </a:cubicBezTo>
                  <a:cubicBezTo>
                    <a:pt x="1568" y="443"/>
                    <a:pt x="1571" y="425"/>
                    <a:pt x="1568" y="421"/>
                  </a:cubicBezTo>
                  <a:cubicBezTo>
                    <a:pt x="1565" y="417"/>
                    <a:pt x="1557" y="424"/>
                    <a:pt x="1548" y="424"/>
                  </a:cubicBezTo>
                  <a:cubicBezTo>
                    <a:pt x="1539" y="424"/>
                    <a:pt x="1525" y="424"/>
                    <a:pt x="1515" y="424"/>
                  </a:cubicBezTo>
                  <a:cubicBezTo>
                    <a:pt x="1505" y="424"/>
                    <a:pt x="1503" y="422"/>
                    <a:pt x="1488" y="422"/>
                  </a:cubicBezTo>
                  <a:cubicBezTo>
                    <a:pt x="1473" y="422"/>
                    <a:pt x="1434" y="425"/>
                    <a:pt x="1422" y="425"/>
                  </a:cubicBezTo>
                  <a:cubicBezTo>
                    <a:pt x="1395" y="417"/>
                    <a:pt x="1419" y="421"/>
                    <a:pt x="1418" y="419"/>
                  </a:cubicBezTo>
                  <a:cubicBezTo>
                    <a:pt x="1417" y="417"/>
                    <a:pt x="1416" y="418"/>
                    <a:pt x="1416" y="415"/>
                  </a:cubicBezTo>
                  <a:cubicBezTo>
                    <a:pt x="1416" y="412"/>
                    <a:pt x="1422" y="399"/>
                    <a:pt x="1416" y="398"/>
                  </a:cubicBezTo>
                  <a:cubicBezTo>
                    <a:pt x="1410" y="397"/>
                    <a:pt x="1392" y="406"/>
                    <a:pt x="1380" y="406"/>
                  </a:cubicBezTo>
                  <a:cubicBezTo>
                    <a:pt x="1368" y="406"/>
                    <a:pt x="1349" y="403"/>
                    <a:pt x="1341" y="398"/>
                  </a:cubicBezTo>
                  <a:cubicBezTo>
                    <a:pt x="1324" y="391"/>
                    <a:pt x="1336" y="378"/>
                    <a:pt x="1329" y="374"/>
                  </a:cubicBezTo>
                  <a:cubicBezTo>
                    <a:pt x="1322" y="370"/>
                    <a:pt x="1305" y="375"/>
                    <a:pt x="1296" y="371"/>
                  </a:cubicBezTo>
                  <a:cubicBezTo>
                    <a:pt x="1287" y="365"/>
                    <a:pt x="1283" y="355"/>
                    <a:pt x="1272" y="350"/>
                  </a:cubicBezTo>
                  <a:cubicBezTo>
                    <a:pt x="1240" y="336"/>
                    <a:pt x="1265" y="352"/>
                    <a:pt x="1245" y="338"/>
                  </a:cubicBezTo>
                  <a:cubicBezTo>
                    <a:pt x="1235" y="329"/>
                    <a:pt x="1231" y="300"/>
                    <a:pt x="1224" y="290"/>
                  </a:cubicBezTo>
                  <a:cubicBezTo>
                    <a:pt x="1217" y="280"/>
                    <a:pt x="1207" y="283"/>
                    <a:pt x="1200" y="277"/>
                  </a:cubicBezTo>
                  <a:cubicBezTo>
                    <a:pt x="1193" y="271"/>
                    <a:pt x="1192" y="260"/>
                    <a:pt x="1184" y="254"/>
                  </a:cubicBezTo>
                  <a:cubicBezTo>
                    <a:pt x="1176" y="248"/>
                    <a:pt x="1159" y="245"/>
                    <a:pt x="1152" y="242"/>
                  </a:cubicBezTo>
                  <a:cubicBezTo>
                    <a:pt x="1149" y="240"/>
                    <a:pt x="1147" y="236"/>
                    <a:pt x="1143" y="236"/>
                  </a:cubicBezTo>
                  <a:cubicBezTo>
                    <a:pt x="1137" y="236"/>
                    <a:pt x="1130" y="231"/>
                    <a:pt x="1124" y="232"/>
                  </a:cubicBezTo>
                  <a:cubicBezTo>
                    <a:pt x="1109" y="250"/>
                    <a:pt x="1103" y="244"/>
                    <a:pt x="1092" y="245"/>
                  </a:cubicBezTo>
                  <a:cubicBezTo>
                    <a:pt x="1090" y="253"/>
                    <a:pt x="1093" y="264"/>
                    <a:pt x="1086" y="269"/>
                  </a:cubicBezTo>
                  <a:cubicBezTo>
                    <a:pt x="1081" y="273"/>
                    <a:pt x="1068" y="275"/>
                    <a:pt x="1068" y="275"/>
                  </a:cubicBezTo>
                  <a:cubicBezTo>
                    <a:pt x="1019" y="271"/>
                    <a:pt x="1043" y="274"/>
                    <a:pt x="1017" y="257"/>
                  </a:cubicBezTo>
                  <a:cubicBezTo>
                    <a:pt x="1007" y="264"/>
                    <a:pt x="997" y="259"/>
                    <a:pt x="986" y="263"/>
                  </a:cubicBezTo>
                  <a:cubicBezTo>
                    <a:pt x="965" y="249"/>
                    <a:pt x="973" y="253"/>
                    <a:pt x="957" y="248"/>
                  </a:cubicBezTo>
                  <a:cubicBezTo>
                    <a:pt x="939" y="249"/>
                    <a:pt x="924" y="255"/>
                    <a:pt x="906" y="257"/>
                  </a:cubicBezTo>
                  <a:cubicBezTo>
                    <a:pt x="900" y="258"/>
                    <a:pt x="888" y="263"/>
                    <a:pt x="888" y="263"/>
                  </a:cubicBezTo>
                  <a:cubicBezTo>
                    <a:pt x="869" y="258"/>
                    <a:pt x="857" y="235"/>
                    <a:pt x="843" y="233"/>
                  </a:cubicBezTo>
                  <a:cubicBezTo>
                    <a:pt x="834" y="232"/>
                    <a:pt x="825" y="231"/>
                    <a:pt x="816" y="230"/>
                  </a:cubicBezTo>
                  <a:cubicBezTo>
                    <a:pt x="806" y="216"/>
                    <a:pt x="811" y="224"/>
                    <a:pt x="804" y="203"/>
                  </a:cubicBezTo>
                  <a:cubicBezTo>
                    <a:pt x="801" y="194"/>
                    <a:pt x="777" y="191"/>
                    <a:pt x="777" y="191"/>
                  </a:cubicBezTo>
                  <a:cubicBezTo>
                    <a:pt x="768" y="182"/>
                    <a:pt x="753" y="191"/>
                    <a:pt x="743" y="184"/>
                  </a:cubicBezTo>
                  <a:cubicBezTo>
                    <a:pt x="733" y="170"/>
                    <a:pt x="750" y="156"/>
                    <a:pt x="729" y="149"/>
                  </a:cubicBezTo>
                  <a:cubicBezTo>
                    <a:pt x="723" y="147"/>
                    <a:pt x="708" y="152"/>
                    <a:pt x="708" y="152"/>
                  </a:cubicBezTo>
                  <a:cubicBezTo>
                    <a:pt x="701" y="148"/>
                    <a:pt x="692" y="125"/>
                    <a:pt x="684" y="122"/>
                  </a:cubicBezTo>
                  <a:cubicBezTo>
                    <a:pt x="676" y="119"/>
                    <a:pt x="669" y="134"/>
                    <a:pt x="660" y="131"/>
                  </a:cubicBezTo>
                  <a:cubicBezTo>
                    <a:pt x="646" y="126"/>
                    <a:pt x="642" y="112"/>
                    <a:pt x="630" y="104"/>
                  </a:cubicBezTo>
                  <a:cubicBezTo>
                    <a:pt x="621" y="91"/>
                    <a:pt x="623" y="77"/>
                    <a:pt x="606" y="71"/>
                  </a:cubicBezTo>
                  <a:cubicBezTo>
                    <a:pt x="593" y="51"/>
                    <a:pt x="609" y="11"/>
                    <a:pt x="575" y="11"/>
                  </a:cubicBezTo>
                  <a:close/>
                </a:path>
              </a:pathLst>
            </a:custGeom>
            <a:solidFill>
              <a:srgbClr val="FFCC99"/>
            </a:solidFill>
            <a:ln w="12700" cap="flat" cmpd="sng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9" name="Oval 9"/>
            <p:cNvSpPr>
              <a:spLocks noChangeArrowheads="1"/>
            </p:cNvSpPr>
            <p:nvPr/>
          </p:nvSpPr>
          <p:spPr bwMode="auto">
            <a:xfrm>
              <a:off x="4008" y="1817"/>
              <a:ext cx="572" cy="571"/>
            </a:xfrm>
            <a:prstGeom prst="ellipse">
              <a:avLst/>
            </a:prstGeom>
            <a:noFill/>
            <a:ln w="19050">
              <a:solidFill>
                <a:srgbClr val="000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61450" name="Line 10"/>
            <p:cNvSpPr>
              <a:spLocks noChangeShapeType="1"/>
            </p:cNvSpPr>
            <p:nvPr/>
          </p:nvSpPr>
          <p:spPr bwMode="auto">
            <a:xfrm flipH="1">
              <a:off x="4006" y="2105"/>
              <a:ext cx="288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oval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61459" name="Rectangle 19"/>
            <p:cNvSpPr>
              <a:spLocks noChangeArrowheads="1"/>
            </p:cNvSpPr>
            <p:nvPr/>
          </p:nvSpPr>
          <p:spPr bwMode="auto">
            <a:xfrm>
              <a:off x="4201" y="2035"/>
              <a:ext cx="28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z</a:t>
              </a:r>
              <a:r>
                <a:rPr kumimoji="1" lang="en-US" altLang="zh-CN" sz="2000" baseline="-25000"/>
                <a:t>0</a:t>
              </a:r>
            </a:p>
          </p:txBody>
        </p:sp>
        <p:sp>
          <p:nvSpPr>
            <p:cNvPr id="61460" name="Rectangle 20"/>
            <p:cNvSpPr>
              <a:spLocks noChangeArrowheads="1"/>
            </p:cNvSpPr>
            <p:nvPr/>
          </p:nvSpPr>
          <p:spPr bwMode="auto">
            <a:xfrm>
              <a:off x="4062" y="1884"/>
              <a:ext cx="27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R</a:t>
              </a:r>
              <a:endParaRPr kumimoji="1" lang="en-US" altLang="zh-CN" sz="2000" baseline="-25000"/>
            </a:p>
          </p:txBody>
        </p:sp>
        <p:sp>
          <p:nvSpPr>
            <p:cNvPr id="61461" name="Rectangle 21"/>
            <p:cNvSpPr>
              <a:spLocks noChangeArrowheads="1"/>
            </p:cNvSpPr>
            <p:nvPr/>
          </p:nvSpPr>
          <p:spPr bwMode="auto">
            <a:xfrm>
              <a:off x="4728" y="2082"/>
              <a:ext cx="28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D</a:t>
              </a:r>
              <a:endParaRPr kumimoji="1" lang="en-US" altLang="zh-CN" sz="2000" baseline="-25000"/>
            </a:p>
          </p:txBody>
        </p:sp>
        <p:sp>
          <p:nvSpPr>
            <p:cNvPr id="61462" name="Rectangle 22"/>
            <p:cNvSpPr>
              <a:spLocks noChangeArrowheads="1"/>
            </p:cNvSpPr>
            <p:nvPr/>
          </p:nvSpPr>
          <p:spPr bwMode="auto">
            <a:xfrm>
              <a:off x="3756" y="2010"/>
              <a:ext cx="27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C</a:t>
              </a:r>
              <a:endParaRPr kumimoji="1" lang="en-US" altLang="zh-CN" sz="2000" baseline="-25000"/>
            </a:p>
          </p:txBody>
        </p:sp>
      </p:grpSp>
      <p:sp>
        <p:nvSpPr>
          <p:cNvPr id="61471" name="Rectangle 31"/>
          <p:cNvSpPr>
            <a:spLocks noChangeArrowheads="1"/>
          </p:cNvSpPr>
          <p:nvPr/>
        </p:nvSpPr>
        <p:spPr bwMode="auto">
          <a:xfrm>
            <a:off x="1476375" y="1762125"/>
            <a:ext cx="5402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6600"/>
                </a:solidFill>
                <a:ea typeface="仿宋_GB2312" pitchFamily="49" charset="-122"/>
              </a:rPr>
              <a:t>而不是在整个解析区域</a:t>
            </a:r>
            <a:r>
              <a:rPr kumimoji="1" lang="zh-CN" altLang="en-US" baseline="-25000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kumimoji="1" lang="en-US" altLang="zh-CN" i="1">
                <a:solidFill>
                  <a:srgbClr val="006600"/>
                </a:solidFill>
                <a:ea typeface="仿宋_GB2312" pitchFamily="49" charset="-122"/>
              </a:rPr>
              <a:t>D</a:t>
            </a:r>
            <a:r>
              <a:rPr kumimoji="1" lang="en-US" altLang="zh-CN" baseline="-25000">
                <a:solidFill>
                  <a:srgbClr val="006600"/>
                </a:solidFill>
                <a:ea typeface="仿宋_GB2312" pitchFamily="49" charset="-122"/>
              </a:rPr>
              <a:t> </a:t>
            </a:r>
            <a:r>
              <a:rPr kumimoji="1" lang="zh-CN" altLang="en-US">
                <a:solidFill>
                  <a:srgbClr val="006600"/>
                </a:solidFill>
                <a:ea typeface="仿宋_GB2312" pitchFamily="49" charset="-122"/>
              </a:rPr>
              <a:t>上展开？</a:t>
            </a:r>
            <a:endParaRPr kumimoji="1" lang="en-US" altLang="zh-CN">
              <a:solidFill>
                <a:srgbClr val="006600"/>
              </a:solidFill>
              <a:ea typeface="仿宋_GB2312" pitchFamily="49" charset="-122"/>
            </a:endParaRPr>
          </a:p>
        </p:txBody>
      </p:sp>
      <p:grpSp>
        <p:nvGrpSpPr>
          <p:cNvPr id="61483" name="Group 43"/>
          <p:cNvGrpSpPr>
            <a:grpSpLocks/>
          </p:cNvGrpSpPr>
          <p:nvPr/>
        </p:nvGrpSpPr>
        <p:grpSpPr bwMode="auto">
          <a:xfrm>
            <a:off x="1479550" y="2419350"/>
            <a:ext cx="4794250" cy="457200"/>
            <a:chOff x="932" y="1524"/>
            <a:chExt cx="3020" cy="288"/>
          </a:xfrm>
        </p:grpSpPr>
        <p:sp>
          <p:nvSpPr>
            <p:cNvPr id="61472" name="Rectangle 32"/>
            <p:cNvSpPr>
              <a:spLocks noChangeArrowheads="1"/>
            </p:cNvSpPr>
            <p:nvPr/>
          </p:nvSpPr>
          <p:spPr bwMode="auto">
            <a:xfrm>
              <a:off x="932" y="1524"/>
              <a:ext cx="8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回答</a:t>
              </a:r>
            </a:p>
          </p:txBody>
        </p:sp>
        <p:sp>
          <p:nvSpPr>
            <p:cNvPr id="61474" name="Rectangle 34"/>
            <p:cNvSpPr>
              <a:spLocks noChangeArrowheads="1"/>
            </p:cNvSpPr>
            <p:nvPr/>
          </p:nvSpPr>
          <p:spPr bwMode="auto">
            <a:xfrm>
              <a:off x="1478" y="1524"/>
              <a:ext cx="24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/>
                <a:t>这是由于受到幂级数本身</a:t>
              </a:r>
            </a:p>
          </p:txBody>
        </p:sp>
      </p:grpSp>
      <p:sp>
        <p:nvSpPr>
          <p:cNvPr id="61475" name="Rectangle 35"/>
          <p:cNvSpPr>
            <a:spLocks noChangeArrowheads="1"/>
          </p:cNvSpPr>
          <p:nvPr/>
        </p:nvSpPr>
        <p:spPr bwMode="auto">
          <a:xfrm>
            <a:off x="2343150" y="2981325"/>
            <a:ext cx="3360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/>
              <a:t>的收敛性质的限制：</a:t>
            </a:r>
          </a:p>
        </p:txBody>
      </p:sp>
      <p:sp>
        <p:nvSpPr>
          <p:cNvPr id="61477" name="Rectangle 37"/>
          <p:cNvSpPr>
            <a:spLocks noChangeArrowheads="1"/>
          </p:cNvSpPr>
          <p:nvPr/>
        </p:nvSpPr>
        <p:spPr bwMode="auto">
          <a:xfrm>
            <a:off x="2093913" y="3705225"/>
            <a:ext cx="3560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6"/>
              </a:buBlip>
            </a:pPr>
            <a:r>
              <a:rPr kumimoji="1" lang="zh-CN" altLang="en-US"/>
              <a:t> </a:t>
            </a:r>
            <a:r>
              <a:rPr kumimoji="1" lang="zh-CN" altLang="en-US">
                <a:solidFill>
                  <a:schemeClr val="hlink"/>
                </a:solidFill>
                <a:ea typeface="楷体_GB2312" pitchFamily="49" charset="-122"/>
              </a:rPr>
              <a:t>幂级数的收敛域必须</a:t>
            </a:r>
          </a:p>
        </p:txBody>
      </p:sp>
      <p:sp>
        <p:nvSpPr>
          <p:cNvPr id="61478" name="Rectangle 38"/>
          <p:cNvSpPr>
            <a:spLocks noChangeArrowheads="1"/>
          </p:cNvSpPr>
          <p:nvPr/>
        </p:nvSpPr>
        <p:spPr bwMode="auto">
          <a:xfrm>
            <a:off x="2362200" y="4181475"/>
            <a:ext cx="194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hlink"/>
                </a:solidFill>
                <a:ea typeface="楷体_GB2312" pitchFamily="49" charset="-122"/>
              </a:rPr>
              <a:t>是圆域。</a:t>
            </a:r>
          </a:p>
        </p:txBody>
      </p:sp>
      <p:sp>
        <p:nvSpPr>
          <p:cNvPr id="61479" name="Rectangle 39"/>
          <p:cNvSpPr>
            <a:spLocks noChangeArrowheads="1"/>
          </p:cNvSpPr>
          <p:nvPr/>
        </p:nvSpPr>
        <p:spPr bwMode="auto">
          <a:xfrm>
            <a:off x="2092325" y="4884738"/>
            <a:ext cx="5972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6"/>
              </a:buBlip>
            </a:pPr>
            <a:r>
              <a:rPr kumimoji="1" lang="zh-CN" altLang="en-US"/>
              <a:t> </a:t>
            </a:r>
            <a:r>
              <a:rPr kumimoji="1" lang="zh-CN" altLang="en-US">
                <a:solidFill>
                  <a:schemeClr val="hlink"/>
                </a:solidFill>
                <a:ea typeface="楷体_GB2312" pitchFamily="49" charset="-122"/>
              </a:rPr>
              <a:t>幂级数一旦收敛，其</a:t>
            </a:r>
            <a:r>
              <a:rPr kumimoji="1" lang="zh-CN" altLang="en-US" u="sng">
                <a:solidFill>
                  <a:schemeClr val="folHlink"/>
                </a:solidFill>
                <a:ea typeface="楷体_GB2312" pitchFamily="49" charset="-122"/>
              </a:rPr>
              <a:t>和函数</a:t>
            </a:r>
            <a:r>
              <a:rPr kumimoji="1" lang="zh-CN" altLang="en-US">
                <a:solidFill>
                  <a:schemeClr val="hlink"/>
                </a:solidFill>
                <a:ea typeface="楷体_GB2312" pitchFamily="49" charset="-122"/>
              </a:rPr>
              <a:t>一定解析。</a:t>
            </a:r>
          </a:p>
        </p:txBody>
      </p:sp>
      <p:pic>
        <p:nvPicPr>
          <p:cNvPr id="61503" name="Picture 63" descr="xs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4" name="Picture 64" descr="xs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1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61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1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1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61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1" grpId="0"/>
      <p:bldP spid="61475" grpId="0"/>
      <p:bldP spid="61477" grpId="0"/>
      <p:bldP spid="61478" grpId="0"/>
      <p:bldP spid="614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89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0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1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2" name="Picture 2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3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4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5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6" name="Picture 3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7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8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99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500" name="Picture 3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501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502" name="Picture 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503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504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505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506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507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536575" y="528638"/>
            <a:ext cx="4127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一、泰勒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(</a:t>
            </a:r>
            <a:r>
              <a:rPr kumimoji="1" lang="en-US" altLang="zh-CN" sz="2800">
                <a:solidFill>
                  <a:srgbClr val="000099"/>
                </a:solidFill>
              </a:rPr>
              <a:t>Taylor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)</a:t>
            </a:r>
            <a:r>
              <a:rPr kumimoji="1" lang="zh-CN" altLang="en-US" sz="2800">
                <a:solidFill>
                  <a:srgbClr val="000099"/>
                </a:solidFill>
              </a:rPr>
              <a:t>定理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536575" y="1189038"/>
            <a:ext cx="862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rgbClr val="FF0000"/>
                </a:solidFill>
              </a:rPr>
              <a:t>注</a:t>
            </a:r>
          </a:p>
        </p:txBody>
      </p:sp>
      <p:grpSp>
        <p:nvGrpSpPr>
          <p:cNvPr id="62487" name="Group 23"/>
          <p:cNvGrpSpPr>
            <a:grpSpLocks/>
          </p:cNvGrpSpPr>
          <p:nvPr/>
        </p:nvGrpSpPr>
        <p:grpSpPr bwMode="auto">
          <a:xfrm>
            <a:off x="1050925" y="1196975"/>
            <a:ext cx="7561263" cy="457200"/>
            <a:chOff x="662" y="754"/>
            <a:chExt cx="4763" cy="288"/>
          </a:xfrm>
        </p:grpSpPr>
        <p:sp>
          <p:nvSpPr>
            <p:cNvPr id="62468" name="Rectangle 4"/>
            <p:cNvSpPr>
              <a:spLocks noChangeArrowheads="1"/>
            </p:cNvSpPr>
            <p:nvPr/>
          </p:nvSpPr>
          <p:spPr bwMode="auto">
            <a:xfrm>
              <a:off x="662" y="754"/>
              <a:ext cx="47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>
                  <a:solidFill>
                    <a:srgbClr val="006600"/>
                  </a:solidFill>
                </a:rPr>
                <a:t>(2) </a:t>
              </a:r>
              <a:r>
                <a:rPr kumimoji="1" lang="zh-CN" altLang="en-US">
                  <a:solidFill>
                    <a:srgbClr val="006600"/>
                  </a:solidFill>
                  <a:ea typeface="仿宋_GB2312" pitchFamily="49" charset="-122"/>
                </a:rPr>
                <a:t>展开式中的系数      还可以用下列方法直接给出。</a:t>
              </a:r>
              <a:endParaRPr kumimoji="1" lang="en-US" altLang="zh-CN" i="1">
                <a:solidFill>
                  <a:srgbClr val="006600"/>
                </a:solidFill>
                <a:ea typeface="仿宋_GB2312" pitchFamily="49" charset="-122"/>
              </a:endParaRPr>
            </a:p>
          </p:txBody>
        </p:sp>
        <p:graphicFrame>
          <p:nvGraphicFramePr>
            <p:cNvPr id="62472" name="Object 8"/>
            <p:cNvGraphicFramePr>
              <a:graphicFrameLocks/>
            </p:cNvGraphicFramePr>
            <p:nvPr/>
          </p:nvGraphicFramePr>
          <p:xfrm>
            <a:off x="2380" y="767"/>
            <a:ext cx="228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510" name="公式" r:id="rId4" imgW="317160" imgH="380880" progId="Equation.3">
                    <p:embed/>
                  </p:oleObj>
                </mc:Choice>
                <mc:Fallback>
                  <p:oleObj name="公式" r:id="rId4" imgW="317160" imgH="380880" progId="Equation.3">
                    <p:embed/>
                    <p:pic>
                      <p:nvPicPr>
                        <p:cNvPr id="0" name="Object 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0" y="767"/>
                          <a:ext cx="228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2478" name="Rectangle 14"/>
          <p:cNvSpPr>
            <a:spLocks noChangeArrowheads="1"/>
          </p:cNvSpPr>
          <p:nvPr/>
        </p:nvSpPr>
        <p:spPr bwMode="auto">
          <a:xfrm>
            <a:off x="1479550" y="1809750"/>
            <a:ext cx="1514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方法一</a:t>
            </a:r>
          </a:p>
        </p:txBody>
      </p:sp>
      <p:graphicFrame>
        <p:nvGraphicFramePr>
          <p:cNvPr id="62479" name="Object 15"/>
          <p:cNvGraphicFramePr>
            <a:graphicFrameLocks/>
          </p:cNvGraphicFramePr>
          <p:nvPr/>
        </p:nvGraphicFramePr>
        <p:xfrm>
          <a:off x="2759075" y="1824038"/>
          <a:ext cx="552926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1" name="公式" r:id="rId6" imgW="5537160" imgH="444240" progId="Equation.3">
                  <p:embed/>
                </p:oleObj>
              </mc:Choice>
              <mc:Fallback>
                <p:oleObj name="公式" r:id="rId6" imgW="5537160" imgH="444240" progId="Equation.3">
                  <p:embed/>
                  <p:pic>
                    <p:nvPicPr>
                      <p:cNvPr id="0" name="Object 1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9075" y="1824038"/>
                        <a:ext cx="5529263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2488" name="Group 24"/>
          <p:cNvGrpSpPr>
            <a:grpSpLocks/>
          </p:cNvGrpSpPr>
          <p:nvPr/>
        </p:nvGrpSpPr>
        <p:grpSpPr bwMode="auto">
          <a:xfrm>
            <a:off x="3581400" y="2479675"/>
            <a:ext cx="4170363" cy="454025"/>
            <a:chOff x="2256" y="1562"/>
            <a:chExt cx="2627" cy="286"/>
          </a:xfrm>
        </p:grpSpPr>
        <p:sp>
          <p:nvSpPr>
            <p:cNvPr id="62486" name="Rectangle 22"/>
            <p:cNvSpPr>
              <a:spLocks noChangeArrowheads="1"/>
            </p:cNvSpPr>
            <p:nvPr/>
          </p:nvSpPr>
          <p:spPr bwMode="auto">
            <a:xfrm>
              <a:off x="2256" y="1584"/>
              <a:ext cx="894" cy="264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2480" name="Object 16"/>
            <p:cNvGraphicFramePr>
              <a:graphicFrameLocks/>
            </p:cNvGraphicFramePr>
            <p:nvPr/>
          </p:nvGraphicFramePr>
          <p:xfrm>
            <a:off x="2277" y="1562"/>
            <a:ext cx="260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512" name="公式" r:id="rId8" imgW="4140000" imgH="444240" progId="Equation.3">
                    <p:embed/>
                  </p:oleObj>
                </mc:Choice>
                <mc:Fallback>
                  <p:oleObj name="公式" r:id="rId8" imgW="4140000" imgH="444240" progId="Equation.3">
                    <p:embed/>
                    <p:pic>
                      <p:nvPicPr>
                        <p:cNvPr id="0" name="Object 1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77" y="1562"/>
                          <a:ext cx="2606" cy="2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2481" name="Object 17"/>
          <p:cNvGraphicFramePr>
            <a:graphicFrameLocks/>
          </p:cNvGraphicFramePr>
          <p:nvPr/>
        </p:nvGraphicFramePr>
        <p:xfrm>
          <a:off x="2994025" y="3298825"/>
          <a:ext cx="457835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3" name="公式" r:id="rId10" imgW="4584600" imgH="444240" progId="Equation.3">
                  <p:embed/>
                </p:oleObj>
              </mc:Choice>
              <mc:Fallback>
                <p:oleObj name="公式" r:id="rId10" imgW="4584600" imgH="444240" progId="Equation.3">
                  <p:embed/>
                  <p:pic>
                    <p:nvPicPr>
                      <p:cNvPr id="0" name="Object 1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4025" y="3298825"/>
                        <a:ext cx="457835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82" name="Object 18"/>
          <p:cNvGraphicFramePr>
            <a:graphicFrameLocks/>
          </p:cNvGraphicFramePr>
          <p:nvPr/>
        </p:nvGraphicFramePr>
        <p:xfrm>
          <a:off x="2997200" y="4116388"/>
          <a:ext cx="2509838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4" name="公式" r:id="rId12" imgW="2514600" imgH="444240" progId="Equation.3">
                  <p:embed/>
                </p:oleObj>
              </mc:Choice>
              <mc:Fallback>
                <p:oleObj name="公式" r:id="rId12" imgW="2514600" imgH="444240" progId="Equation.3">
                  <p:embed/>
                  <p:pic>
                    <p:nvPicPr>
                      <p:cNvPr id="0" name="Object 1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7200" y="4116388"/>
                        <a:ext cx="2509838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84" name="Object 20"/>
          <p:cNvGraphicFramePr>
            <a:graphicFrameLocks/>
          </p:cNvGraphicFramePr>
          <p:nvPr/>
        </p:nvGraphicFramePr>
        <p:xfrm>
          <a:off x="2994025" y="4894263"/>
          <a:ext cx="2638425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5" name="公式" r:id="rId14" imgW="2641320" imgH="787320" progId="Equation.3">
                  <p:embed/>
                </p:oleObj>
              </mc:Choice>
              <mc:Fallback>
                <p:oleObj name="公式" r:id="rId14" imgW="2641320" imgH="787320" progId="Equation.3">
                  <p:embed/>
                  <p:pic>
                    <p:nvPicPr>
                      <p:cNvPr id="0" name="Object 2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4025" y="4894263"/>
                        <a:ext cx="2638425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2508" name="Picture 44" descr="xs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509" name="Picture 45" descr="xs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2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2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62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62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522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23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24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25" name="Picture 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26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27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28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29" name="Picture 4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30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31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32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33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34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35" name="Picture 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36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37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38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39" name="Picture 5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40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536575" y="528638"/>
            <a:ext cx="4127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一、泰勒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(</a:t>
            </a:r>
            <a:r>
              <a:rPr kumimoji="1" lang="en-US" altLang="zh-CN" sz="2800">
                <a:solidFill>
                  <a:srgbClr val="000099"/>
                </a:solidFill>
              </a:rPr>
              <a:t>Taylor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)</a:t>
            </a:r>
            <a:r>
              <a:rPr kumimoji="1" lang="zh-CN" altLang="en-US" sz="2800">
                <a:solidFill>
                  <a:srgbClr val="000099"/>
                </a:solidFill>
              </a:rPr>
              <a:t>定理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536575" y="1189038"/>
            <a:ext cx="944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rgbClr val="FF0000"/>
                </a:solidFill>
              </a:rPr>
              <a:t>注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1050925" y="1196975"/>
            <a:ext cx="751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en-US" altLang="zh-CN">
                <a:solidFill>
                  <a:srgbClr val="006600"/>
                </a:solidFill>
              </a:rPr>
              <a:t>(2) </a:t>
            </a:r>
            <a:r>
              <a:rPr kumimoji="1" lang="zh-CN" altLang="en-US">
                <a:solidFill>
                  <a:srgbClr val="006600"/>
                </a:solidFill>
                <a:ea typeface="仿宋_GB2312" pitchFamily="49" charset="-122"/>
              </a:rPr>
              <a:t>展开式中的系数      还可以用下列方法直接给出。</a:t>
            </a:r>
            <a:endParaRPr kumimoji="1" lang="en-US" altLang="zh-CN" i="1">
              <a:solidFill>
                <a:srgbClr val="006600"/>
              </a:solidFill>
              <a:ea typeface="仿宋_GB2312" pitchFamily="49" charset="-122"/>
            </a:endParaRPr>
          </a:p>
        </p:txBody>
      </p:sp>
      <p:graphicFrame>
        <p:nvGraphicFramePr>
          <p:cNvPr id="63493" name="Object 5"/>
          <p:cNvGraphicFramePr>
            <a:graphicFrameLocks/>
          </p:cNvGraphicFramePr>
          <p:nvPr/>
        </p:nvGraphicFramePr>
        <p:xfrm>
          <a:off x="3778250" y="1217613"/>
          <a:ext cx="361950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3" name="公式" r:id="rId4" imgW="317160" imgH="380880" progId="Equation.3">
                  <p:embed/>
                </p:oleObj>
              </mc:Choice>
              <mc:Fallback>
                <p:oleObj name="公式" r:id="rId4" imgW="317160" imgH="380880" progId="Equation.3">
                  <p:embed/>
                  <p:pic>
                    <p:nvPicPr>
                      <p:cNvPr id="0" name="Object 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1217613"/>
                        <a:ext cx="361950" cy="379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1479550" y="1809750"/>
            <a:ext cx="1525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FF"/>
                </a:solidFill>
              </a:rPr>
              <a:t>方法二</a:t>
            </a:r>
          </a:p>
        </p:txBody>
      </p:sp>
      <p:graphicFrame>
        <p:nvGraphicFramePr>
          <p:cNvPr id="63499" name="Object 11"/>
          <p:cNvGraphicFramePr>
            <a:graphicFrameLocks/>
          </p:cNvGraphicFramePr>
          <p:nvPr/>
        </p:nvGraphicFramePr>
        <p:xfrm>
          <a:off x="2995613" y="5624513"/>
          <a:ext cx="546735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4" name="公式" r:id="rId6" imgW="5473440" imgH="812520" progId="Equation.3">
                  <p:embed/>
                </p:oleObj>
              </mc:Choice>
              <mc:Fallback>
                <p:oleObj name="公式" r:id="rId6" imgW="5473440" imgH="812520" progId="Equation.3">
                  <p:embed/>
                  <p:pic>
                    <p:nvPicPr>
                      <p:cNvPr id="0" name="Object 1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5613" y="5624513"/>
                        <a:ext cx="546735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0" name="Object 12"/>
          <p:cNvGraphicFramePr>
            <a:graphicFrameLocks/>
          </p:cNvGraphicFramePr>
          <p:nvPr/>
        </p:nvGraphicFramePr>
        <p:xfrm>
          <a:off x="2990850" y="2476500"/>
          <a:ext cx="578485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5" name="公式" r:id="rId8" imgW="5790960" imgH="812520" progId="Equation.3">
                  <p:embed/>
                </p:oleObj>
              </mc:Choice>
              <mc:Fallback>
                <p:oleObj name="公式" r:id="rId8" imgW="5790960" imgH="812520" progId="Equation.3">
                  <p:embed/>
                  <p:pic>
                    <p:nvPicPr>
                      <p:cNvPr id="0" name="Object 1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0850" y="2476500"/>
                        <a:ext cx="578485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3519" name="Group 31"/>
          <p:cNvGrpSpPr>
            <a:grpSpLocks/>
          </p:cNvGrpSpPr>
          <p:nvPr/>
        </p:nvGrpSpPr>
        <p:grpSpPr bwMode="auto">
          <a:xfrm>
            <a:off x="5143500" y="3548063"/>
            <a:ext cx="2347913" cy="800100"/>
            <a:chOff x="3240" y="2235"/>
            <a:chExt cx="1479" cy="504"/>
          </a:xfrm>
        </p:grpSpPr>
        <p:sp>
          <p:nvSpPr>
            <p:cNvPr id="63517" name="Rectangle 29"/>
            <p:cNvSpPr>
              <a:spLocks noChangeArrowheads="1"/>
            </p:cNvSpPr>
            <p:nvPr/>
          </p:nvSpPr>
          <p:spPr bwMode="auto">
            <a:xfrm>
              <a:off x="3240" y="2274"/>
              <a:ext cx="546" cy="46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3501" name="Object 13"/>
            <p:cNvGraphicFramePr>
              <a:graphicFrameLocks/>
            </p:cNvGraphicFramePr>
            <p:nvPr/>
          </p:nvGraphicFramePr>
          <p:xfrm>
            <a:off x="3265" y="2235"/>
            <a:ext cx="1454" cy="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46" name="公式" r:id="rId10" imgW="2311200" imgH="799920" progId="Equation.3">
                    <p:embed/>
                  </p:oleObj>
                </mc:Choice>
                <mc:Fallback>
                  <p:oleObj name="公式" r:id="rId10" imgW="2311200" imgH="799920" progId="Equation.3">
                    <p:embed/>
                    <p:pic>
                      <p:nvPicPr>
                        <p:cNvPr id="0" name="Object 1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5" y="2235"/>
                          <a:ext cx="1454" cy="5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3504" name="Object 16"/>
          <p:cNvGraphicFramePr>
            <a:graphicFrameLocks/>
          </p:cNvGraphicFramePr>
          <p:nvPr/>
        </p:nvGraphicFramePr>
        <p:xfrm>
          <a:off x="2763838" y="1824038"/>
          <a:ext cx="395763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7" name="公式" r:id="rId12" imgW="3962160" imgH="444240" progId="Equation.3">
                  <p:embed/>
                </p:oleObj>
              </mc:Choice>
              <mc:Fallback>
                <p:oleObj name="公式" r:id="rId12" imgW="3962160" imgH="444240" progId="Equation.3">
                  <p:embed/>
                  <p:pic>
                    <p:nvPicPr>
                      <p:cNvPr id="0" name="Object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3838" y="1824038"/>
                        <a:ext cx="3957637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3518" name="Group 30"/>
          <p:cNvGrpSpPr>
            <a:grpSpLocks/>
          </p:cNvGrpSpPr>
          <p:nvPr/>
        </p:nvGrpSpPr>
        <p:grpSpPr bwMode="auto">
          <a:xfrm>
            <a:off x="738188" y="2682875"/>
            <a:ext cx="2727325" cy="1843088"/>
            <a:chOff x="465" y="1690"/>
            <a:chExt cx="1718" cy="1161"/>
          </a:xfrm>
        </p:grpSpPr>
        <p:sp>
          <p:nvSpPr>
            <p:cNvPr id="63507" name="Freeform 19"/>
            <p:cNvSpPr>
              <a:spLocks noChangeAspect="1"/>
            </p:cNvSpPr>
            <p:nvPr/>
          </p:nvSpPr>
          <p:spPr bwMode="auto">
            <a:xfrm>
              <a:off x="465" y="1690"/>
              <a:ext cx="1718" cy="1161"/>
            </a:xfrm>
            <a:custGeom>
              <a:avLst/>
              <a:gdLst>
                <a:gd name="T0" fmla="*/ 560 w 1767"/>
                <a:gd name="T1" fmla="*/ 16 h 1194"/>
                <a:gd name="T2" fmla="*/ 462 w 1767"/>
                <a:gd name="T3" fmla="*/ 32 h 1194"/>
                <a:gd name="T4" fmla="*/ 422 w 1767"/>
                <a:gd name="T5" fmla="*/ 26 h 1194"/>
                <a:gd name="T6" fmla="*/ 344 w 1767"/>
                <a:gd name="T7" fmla="*/ 34 h 1194"/>
                <a:gd name="T8" fmla="*/ 324 w 1767"/>
                <a:gd name="T9" fmla="*/ 94 h 1194"/>
                <a:gd name="T10" fmla="*/ 348 w 1767"/>
                <a:gd name="T11" fmla="*/ 172 h 1194"/>
                <a:gd name="T12" fmla="*/ 332 w 1767"/>
                <a:gd name="T13" fmla="*/ 235 h 1194"/>
                <a:gd name="T14" fmla="*/ 294 w 1767"/>
                <a:gd name="T15" fmla="*/ 253 h 1194"/>
                <a:gd name="T16" fmla="*/ 261 w 1767"/>
                <a:gd name="T17" fmla="*/ 283 h 1194"/>
                <a:gd name="T18" fmla="*/ 267 w 1767"/>
                <a:gd name="T19" fmla="*/ 328 h 1194"/>
                <a:gd name="T20" fmla="*/ 252 w 1767"/>
                <a:gd name="T21" fmla="*/ 388 h 1194"/>
                <a:gd name="T22" fmla="*/ 294 w 1767"/>
                <a:gd name="T23" fmla="*/ 428 h 1194"/>
                <a:gd name="T24" fmla="*/ 369 w 1767"/>
                <a:gd name="T25" fmla="*/ 479 h 1194"/>
                <a:gd name="T26" fmla="*/ 389 w 1767"/>
                <a:gd name="T27" fmla="*/ 563 h 1194"/>
                <a:gd name="T28" fmla="*/ 362 w 1767"/>
                <a:gd name="T29" fmla="*/ 682 h 1194"/>
                <a:gd name="T30" fmla="*/ 306 w 1767"/>
                <a:gd name="T31" fmla="*/ 716 h 1194"/>
                <a:gd name="T32" fmla="*/ 192 w 1767"/>
                <a:gd name="T33" fmla="*/ 731 h 1194"/>
                <a:gd name="T34" fmla="*/ 126 w 1767"/>
                <a:gd name="T35" fmla="*/ 725 h 1194"/>
                <a:gd name="T36" fmla="*/ 62 w 1767"/>
                <a:gd name="T37" fmla="*/ 760 h 1194"/>
                <a:gd name="T38" fmla="*/ 0 w 1767"/>
                <a:gd name="T39" fmla="*/ 818 h 1194"/>
                <a:gd name="T40" fmla="*/ 27 w 1767"/>
                <a:gd name="T41" fmla="*/ 919 h 1194"/>
                <a:gd name="T42" fmla="*/ 80 w 1767"/>
                <a:gd name="T43" fmla="*/ 1006 h 1194"/>
                <a:gd name="T44" fmla="*/ 158 w 1767"/>
                <a:gd name="T45" fmla="*/ 1051 h 1194"/>
                <a:gd name="T46" fmla="*/ 200 w 1767"/>
                <a:gd name="T47" fmla="*/ 1097 h 1194"/>
                <a:gd name="T48" fmla="*/ 245 w 1767"/>
                <a:gd name="T49" fmla="*/ 1028 h 1194"/>
                <a:gd name="T50" fmla="*/ 324 w 1767"/>
                <a:gd name="T51" fmla="*/ 991 h 1194"/>
                <a:gd name="T52" fmla="*/ 440 w 1767"/>
                <a:gd name="T53" fmla="*/ 971 h 1194"/>
                <a:gd name="T54" fmla="*/ 485 w 1767"/>
                <a:gd name="T55" fmla="*/ 866 h 1194"/>
                <a:gd name="T56" fmla="*/ 593 w 1767"/>
                <a:gd name="T57" fmla="*/ 850 h 1194"/>
                <a:gd name="T58" fmla="*/ 669 w 1767"/>
                <a:gd name="T59" fmla="*/ 869 h 1194"/>
                <a:gd name="T60" fmla="*/ 770 w 1767"/>
                <a:gd name="T61" fmla="*/ 887 h 1194"/>
                <a:gd name="T62" fmla="*/ 869 w 1767"/>
                <a:gd name="T63" fmla="*/ 940 h 1194"/>
                <a:gd name="T64" fmla="*/ 956 w 1767"/>
                <a:gd name="T65" fmla="*/ 970 h 1194"/>
                <a:gd name="T66" fmla="*/ 1035 w 1767"/>
                <a:gd name="T67" fmla="*/ 941 h 1194"/>
                <a:gd name="T68" fmla="*/ 1151 w 1767"/>
                <a:gd name="T69" fmla="*/ 932 h 1194"/>
                <a:gd name="T70" fmla="*/ 1232 w 1767"/>
                <a:gd name="T71" fmla="*/ 1004 h 1194"/>
                <a:gd name="T72" fmla="*/ 1269 w 1767"/>
                <a:gd name="T73" fmla="*/ 1088 h 1194"/>
                <a:gd name="T74" fmla="*/ 1320 w 1767"/>
                <a:gd name="T75" fmla="*/ 1163 h 1194"/>
                <a:gd name="T76" fmla="*/ 1374 w 1767"/>
                <a:gd name="T77" fmla="*/ 1163 h 1194"/>
                <a:gd name="T78" fmla="*/ 1422 w 1767"/>
                <a:gd name="T79" fmla="*/ 1075 h 1194"/>
                <a:gd name="T80" fmla="*/ 1485 w 1767"/>
                <a:gd name="T81" fmla="*/ 986 h 1194"/>
                <a:gd name="T82" fmla="*/ 1557 w 1767"/>
                <a:gd name="T83" fmla="*/ 937 h 1194"/>
                <a:gd name="T84" fmla="*/ 1637 w 1767"/>
                <a:gd name="T85" fmla="*/ 892 h 1194"/>
                <a:gd name="T86" fmla="*/ 1757 w 1767"/>
                <a:gd name="T87" fmla="*/ 869 h 1194"/>
                <a:gd name="T88" fmla="*/ 1713 w 1767"/>
                <a:gd name="T89" fmla="*/ 788 h 1194"/>
                <a:gd name="T90" fmla="*/ 1677 w 1767"/>
                <a:gd name="T91" fmla="*/ 716 h 1194"/>
                <a:gd name="T92" fmla="*/ 1701 w 1767"/>
                <a:gd name="T93" fmla="*/ 626 h 1194"/>
                <a:gd name="T94" fmla="*/ 1629 w 1767"/>
                <a:gd name="T95" fmla="*/ 527 h 1194"/>
                <a:gd name="T96" fmla="*/ 1569 w 1767"/>
                <a:gd name="T97" fmla="*/ 451 h 1194"/>
                <a:gd name="T98" fmla="*/ 1488 w 1767"/>
                <a:gd name="T99" fmla="*/ 422 h 1194"/>
                <a:gd name="T100" fmla="*/ 1416 w 1767"/>
                <a:gd name="T101" fmla="*/ 398 h 1194"/>
                <a:gd name="T102" fmla="*/ 1296 w 1767"/>
                <a:gd name="T103" fmla="*/ 371 h 1194"/>
                <a:gd name="T104" fmla="*/ 1200 w 1767"/>
                <a:gd name="T105" fmla="*/ 277 h 1194"/>
                <a:gd name="T106" fmla="*/ 1124 w 1767"/>
                <a:gd name="T107" fmla="*/ 232 h 1194"/>
                <a:gd name="T108" fmla="*/ 1017 w 1767"/>
                <a:gd name="T109" fmla="*/ 257 h 1194"/>
                <a:gd name="T110" fmla="*/ 888 w 1767"/>
                <a:gd name="T111" fmla="*/ 263 h 1194"/>
                <a:gd name="T112" fmla="*/ 777 w 1767"/>
                <a:gd name="T113" fmla="*/ 191 h 1194"/>
                <a:gd name="T114" fmla="*/ 684 w 1767"/>
                <a:gd name="T115" fmla="*/ 122 h 1194"/>
                <a:gd name="T116" fmla="*/ 575 w 1767"/>
                <a:gd name="T117" fmla="*/ 11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7" h="1194">
                  <a:moveTo>
                    <a:pt x="575" y="11"/>
                  </a:moveTo>
                  <a:cubicBezTo>
                    <a:pt x="569" y="0"/>
                    <a:pt x="571" y="13"/>
                    <a:pt x="570" y="13"/>
                  </a:cubicBezTo>
                  <a:cubicBezTo>
                    <a:pt x="569" y="13"/>
                    <a:pt x="569" y="11"/>
                    <a:pt x="567" y="11"/>
                  </a:cubicBezTo>
                  <a:cubicBezTo>
                    <a:pt x="565" y="11"/>
                    <a:pt x="564" y="15"/>
                    <a:pt x="560" y="16"/>
                  </a:cubicBezTo>
                  <a:cubicBezTo>
                    <a:pt x="556" y="17"/>
                    <a:pt x="551" y="18"/>
                    <a:pt x="542" y="20"/>
                  </a:cubicBezTo>
                  <a:cubicBezTo>
                    <a:pt x="533" y="22"/>
                    <a:pt x="517" y="23"/>
                    <a:pt x="507" y="26"/>
                  </a:cubicBezTo>
                  <a:cubicBezTo>
                    <a:pt x="499" y="31"/>
                    <a:pt x="480" y="38"/>
                    <a:pt x="480" y="38"/>
                  </a:cubicBezTo>
                  <a:cubicBezTo>
                    <a:pt x="474" y="36"/>
                    <a:pt x="468" y="34"/>
                    <a:pt x="462" y="32"/>
                  </a:cubicBezTo>
                  <a:cubicBezTo>
                    <a:pt x="459" y="31"/>
                    <a:pt x="453" y="32"/>
                    <a:pt x="453" y="32"/>
                  </a:cubicBezTo>
                  <a:cubicBezTo>
                    <a:pt x="447" y="37"/>
                    <a:pt x="444" y="35"/>
                    <a:pt x="441" y="35"/>
                  </a:cubicBezTo>
                  <a:cubicBezTo>
                    <a:pt x="438" y="35"/>
                    <a:pt x="435" y="36"/>
                    <a:pt x="432" y="35"/>
                  </a:cubicBezTo>
                  <a:cubicBezTo>
                    <a:pt x="429" y="34"/>
                    <a:pt x="426" y="28"/>
                    <a:pt x="422" y="26"/>
                  </a:cubicBezTo>
                  <a:cubicBezTo>
                    <a:pt x="418" y="24"/>
                    <a:pt x="414" y="25"/>
                    <a:pt x="410" y="25"/>
                  </a:cubicBezTo>
                  <a:cubicBezTo>
                    <a:pt x="406" y="24"/>
                    <a:pt x="402" y="21"/>
                    <a:pt x="396" y="23"/>
                  </a:cubicBezTo>
                  <a:cubicBezTo>
                    <a:pt x="390" y="25"/>
                    <a:pt x="384" y="36"/>
                    <a:pt x="375" y="38"/>
                  </a:cubicBezTo>
                  <a:cubicBezTo>
                    <a:pt x="366" y="40"/>
                    <a:pt x="351" y="34"/>
                    <a:pt x="344" y="34"/>
                  </a:cubicBezTo>
                  <a:cubicBezTo>
                    <a:pt x="337" y="34"/>
                    <a:pt x="336" y="35"/>
                    <a:pt x="333" y="38"/>
                  </a:cubicBezTo>
                  <a:cubicBezTo>
                    <a:pt x="331" y="44"/>
                    <a:pt x="326" y="46"/>
                    <a:pt x="326" y="52"/>
                  </a:cubicBezTo>
                  <a:cubicBezTo>
                    <a:pt x="324" y="58"/>
                    <a:pt x="322" y="56"/>
                    <a:pt x="324" y="73"/>
                  </a:cubicBezTo>
                  <a:cubicBezTo>
                    <a:pt x="324" y="80"/>
                    <a:pt x="324" y="88"/>
                    <a:pt x="324" y="94"/>
                  </a:cubicBezTo>
                  <a:cubicBezTo>
                    <a:pt x="324" y="100"/>
                    <a:pt x="325" y="106"/>
                    <a:pt x="327" y="112"/>
                  </a:cubicBezTo>
                  <a:cubicBezTo>
                    <a:pt x="329" y="118"/>
                    <a:pt x="332" y="124"/>
                    <a:pt x="335" y="131"/>
                  </a:cubicBezTo>
                  <a:cubicBezTo>
                    <a:pt x="338" y="138"/>
                    <a:pt x="342" y="148"/>
                    <a:pt x="344" y="155"/>
                  </a:cubicBezTo>
                  <a:cubicBezTo>
                    <a:pt x="345" y="161"/>
                    <a:pt x="352" y="159"/>
                    <a:pt x="348" y="172"/>
                  </a:cubicBezTo>
                  <a:cubicBezTo>
                    <a:pt x="348" y="178"/>
                    <a:pt x="348" y="184"/>
                    <a:pt x="347" y="190"/>
                  </a:cubicBezTo>
                  <a:cubicBezTo>
                    <a:pt x="346" y="196"/>
                    <a:pt x="345" y="201"/>
                    <a:pt x="344" y="206"/>
                  </a:cubicBezTo>
                  <a:cubicBezTo>
                    <a:pt x="343" y="211"/>
                    <a:pt x="343" y="216"/>
                    <a:pt x="341" y="221"/>
                  </a:cubicBezTo>
                  <a:cubicBezTo>
                    <a:pt x="339" y="226"/>
                    <a:pt x="336" y="233"/>
                    <a:pt x="332" y="235"/>
                  </a:cubicBezTo>
                  <a:cubicBezTo>
                    <a:pt x="328" y="237"/>
                    <a:pt x="322" y="231"/>
                    <a:pt x="318" y="233"/>
                  </a:cubicBezTo>
                  <a:cubicBezTo>
                    <a:pt x="314" y="234"/>
                    <a:pt x="316" y="244"/>
                    <a:pt x="309" y="247"/>
                  </a:cubicBezTo>
                  <a:cubicBezTo>
                    <a:pt x="307" y="250"/>
                    <a:pt x="305" y="252"/>
                    <a:pt x="303" y="253"/>
                  </a:cubicBezTo>
                  <a:cubicBezTo>
                    <a:pt x="301" y="254"/>
                    <a:pt x="299" y="253"/>
                    <a:pt x="294" y="253"/>
                  </a:cubicBezTo>
                  <a:cubicBezTo>
                    <a:pt x="289" y="253"/>
                    <a:pt x="277" y="250"/>
                    <a:pt x="273" y="250"/>
                  </a:cubicBezTo>
                  <a:cubicBezTo>
                    <a:pt x="269" y="250"/>
                    <a:pt x="269" y="248"/>
                    <a:pt x="267" y="250"/>
                  </a:cubicBezTo>
                  <a:cubicBezTo>
                    <a:pt x="265" y="252"/>
                    <a:pt x="261" y="258"/>
                    <a:pt x="260" y="263"/>
                  </a:cubicBezTo>
                  <a:cubicBezTo>
                    <a:pt x="259" y="268"/>
                    <a:pt x="261" y="278"/>
                    <a:pt x="261" y="283"/>
                  </a:cubicBezTo>
                  <a:cubicBezTo>
                    <a:pt x="261" y="288"/>
                    <a:pt x="262" y="291"/>
                    <a:pt x="263" y="295"/>
                  </a:cubicBezTo>
                  <a:cubicBezTo>
                    <a:pt x="264" y="299"/>
                    <a:pt x="266" y="304"/>
                    <a:pt x="267" y="307"/>
                  </a:cubicBezTo>
                  <a:cubicBezTo>
                    <a:pt x="267" y="310"/>
                    <a:pt x="276" y="295"/>
                    <a:pt x="272" y="314"/>
                  </a:cubicBezTo>
                  <a:cubicBezTo>
                    <a:pt x="272" y="317"/>
                    <a:pt x="269" y="324"/>
                    <a:pt x="267" y="328"/>
                  </a:cubicBezTo>
                  <a:cubicBezTo>
                    <a:pt x="265" y="332"/>
                    <a:pt x="261" y="336"/>
                    <a:pt x="260" y="340"/>
                  </a:cubicBezTo>
                  <a:cubicBezTo>
                    <a:pt x="259" y="344"/>
                    <a:pt x="258" y="350"/>
                    <a:pt x="258" y="355"/>
                  </a:cubicBezTo>
                  <a:cubicBezTo>
                    <a:pt x="258" y="360"/>
                    <a:pt x="258" y="368"/>
                    <a:pt x="257" y="373"/>
                  </a:cubicBezTo>
                  <a:cubicBezTo>
                    <a:pt x="256" y="378"/>
                    <a:pt x="253" y="383"/>
                    <a:pt x="252" y="388"/>
                  </a:cubicBezTo>
                  <a:cubicBezTo>
                    <a:pt x="251" y="393"/>
                    <a:pt x="250" y="401"/>
                    <a:pt x="249" y="406"/>
                  </a:cubicBezTo>
                  <a:cubicBezTo>
                    <a:pt x="248" y="411"/>
                    <a:pt x="243" y="412"/>
                    <a:pt x="245" y="416"/>
                  </a:cubicBezTo>
                  <a:cubicBezTo>
                    <a:pt x="248" y="419"/>
                    <a:pt x="256" y="426"/>
                    <a:pt x="264" y="428"/>
                  </a:cubicBezTo>
                  <a:cubicBezTo>
                    <a:pt x="272" y="430"/>
                    <a:pt x="286" y="428"/>
                    <a:pt x="294" y="428"/>
                  </a:cubicBezTo>
                  <a:cubicBezTo>
                    <a:pt x="305" y="432"/>
                    <a:pt x="307" y="425"/>
                    <a:pt x="312" y="428"/>
                  </a:cubicBezTo>
                  <a:cubicBezTo>
                    <a:pt x="317" y="431"/>
                    <a:pt x="321" y="443"/>
                    <a:pt x="327" y="449"/>
                  </a:cubicBezTo>
                  <a:cubicBezTo>
                    <a:pt x="348" y="463"/>
                    <a:pt x="332" y="441"/>
                    <a:pt x="347" y="467"/>
                  </a:cubicBezTo>
                  <a:cubicBezTo>
                    <a:pt x="352" y="475"/>
                    <a:pt x="364" y="478"/>
                    <a:pt x="369" y="479"/>
                  </a:cubicBezTo>
                  <a:cubicBezTo>
                    <a:pt x="376" y="485"/>
                    <a:pt x="374" y="498"/>
                    <a:pt x="377" y="505"/>
                  </a:cubicBezTo>
                  <a:cubicBezTo>
                    <a:pt x="380" y="512"/>
                    <a:pt x="387" y="514"/>
                    <a:pt x="389" y="520"/>
                  </a:cubicBezTo>
                  <a:cubicBezTo>
                    <a:pt x="391" y="526"/>
                    <a:pt x="387" y="532"/>
                    <a:pt x="387" y="539"/>
                  </a:cubicBezTo>
                  <a:cubicBezTo>
                    <a:pt x="390" y="553"/>
                    <a:pt x="389" y="553"/>
                    <a:pt x="389" y="563"/>
                  </a:cubicBezTo>
                  <a:cubicBezTo>
                    <a:pt x="389" y="573"/>
                    <a:pt x="384" y="587"/>
                    <a:pt x="384" y="599"/>
                  </a:cubicBezTo>
                  <a:cubicBezTo>
                    <a:pt x="384" y="611"/>
                    <a:pt x="391" y="629"/>
                    <a:pt x="389" y="638"/>
                  </a:cubicBezTo>
                  <a:cubicBezTo>
                    <a:pt x="387" y="647"/>
                    <a:pt x="375" y="646"/>
                    <a:pt x="371" y="653"/>
                  </a:cubicBezTo>
                  <a:cubicBezTo>
                    <a:pt x="367" y="676"/>
                    <a:pt x="367" y="676"/>
                    <a:pt x="362" y="682"/>
                  </a:cubicBezTo>
                  <a:cubicBezTo>
                    <a:pt x="357" y="688"/>
                    <a:pt x="347" y="685"/>
                    <a:pt x="344" y="689"/>
                  </a:cubicBezTo>
                  <a:cubicBezTo>
                    <a:pt x="341" y="693"/>
                    <a:pt x="345" y="700"/>
                    <a:pt x="342" y="704"/>
                  </a:cubicBezTo>
                  <a:cubicBezTo>
                    <a:pt x="342" y="704"/>
                    <a:pt x="328" y="710"/>
                    <a:pt x="323" y="712"/>
                  </a:cubicBezTo>
                  <a:cubicBezTo>
                    <a:pt x="320" y="713"/>
                    <a:pt x="306" y="716"/>
                    <a:pt x="306" y="716"/>
                  </a:cubicBezTo>
                  <a:cubicBezTo>
                    <a:pt x="302" y="728"/>
                    <a:pt x="295" y="726"/>
                    <a:pt x="288" y="737"/>
                  </a:cubicBezTo>
                  <a:cubicBezTo>
                    <a:pt x="279" y="741"/>
                    <a:pt x="266" y="735"/>
                    <a:pt x="257" y="736"/>
                  </a:cubicBezTo>
                  <a:cubicBezTo>
                    <a:pt x="248" y="737"/>
                    <a:pt x="245" y="743"/>
                    <a:pt x="234" y="742"/>
                  </a:cubicBezTo>
                  <a:cubicBezTo>
                    <a:pt x="223" y="741"/>
                    <a:pt x="200" y="734"/>
                    <a:pt x="192" y="731"/>
                  </a:cubicBezTo>
                  <a:cubicBezTo>
                    <a:pt x="188" y="730"/>
                    <a:pt x="189" y="724"/>
                    <a:pt x="186" y="722"/>
                  </a:cubicBezTo>
                  <a:cubicBezTo>
                    <a:pt x="181" y="717"/>
                    <a:pt x="168" y="727"/>
                    <a:pt x="168" y="727"/>
                  </a:cubicBezTo>
                  <a:cubicBezTo>
                    <a:pt x="132" y="734"/>
                    <a:pt x="165" y="721"/>
                    <a:pt x="144" y="722"/>
                  </a:cubicBezTo>
                  <a:cubicBezTo>
                    <a:pt x="138" y="725"/>
                    <a:pt x="126" y="725"/>
                    <a:pt x="126" y="725"/>
                  </a:cubicBezTo>
                  <a:cubicBezTo>
                    <a:pt x="117" y="738"/>
                    <a:pt x="114" y="736"/>
                    <a:pt x="98" y="739"/>
                  </a:cubicBezTo>
                  <a:cubicBezTo>
                    <a:pt x="95" y="741"/>
                    <a:pt x="90" y="746"/>
                    <a:pt x="87" y="749"/>
                  </a:cubicBezTo>
                  <a:cubicBezTo>
                    <a:pt x="84" y="752"/>
                    <a:pt x="84" y="756"/>
                    <a:pt x="81" y="758"/>
                  </a:cubicBezTo>
                  <a:cubicBezTo>
                    <a:pt x="77" y="761"/>
                    <a:pt x="68" y="759"/>
                    <a:pt x="62" y="760"/>
                  </a:cubicBezTo>
                  <a:cubicBezTo>
                    <a:pt x="56" y="761"/>
                    <a:pt x="48" y="763"/>
                    <a:pt x="42" y="767"/>
                  </a:cubicBezTo>
                  <a:cubicBezTo>
                    <a:pt x="33" y="772"/>
                    <a:pt x="32" y="779"/>
                    <a:pt x="27" y="785"/>
                  </a:cubicBezTo>
                  <a:cubicBezTo>
                    <a:pt x="22" y="791"/>
                    <a:pt x="16" y="795"/>
                    <a:pt x="12" y="800"/>
                  </a:cubicBezTo>
                  <a:cubicBezTo>
                    <a:pt x="8" y="806"/>
                    <a:pt x="0" y="818"/>
                    <a:pt x="0" y="818"/>
                  </a:cubicBezTo>
                  <a:cubicBezTo>
                    <a:pt x="0" y="824"/>
                    <a:pt x="13" y="827"/>
                    <a:pt x="17" y="833"/>
                  </a:cubicBezTo>
                  <a:cubicBezTo>
                    <a:pt x="21" y="839"/>
                    <a:pt x="23" y="847"/>
                    <a:pt x="24" y="856"/>
                  </a:cubicBezTo>
                  <a:cubicBezTo>
                    <a:pt x="31" y="877"/>
                    <a:pt x="13" y="872"/>
                    <a:pt x="23" y="886"/>
                  </a:cubicBezTo>
                  <a:cubicBezTo>
                    <a:pt x="25" y="896"/>
                    <a:pt x="25" y="908"/>
                    <a:pt x="27" y="919"/>
                  </a:cubicBezTo>
                  <a:cubicBezTo>
                    <a:pt x="29" y="930"/>
                    <a:pt x="30" y="942"/>
                    <a:pt x="33" y="950"/>
                  </a:cubicBezTo>
                  <a:cubicBezTo>
                    <a:pt x="37" y="956"/>
                    <a:pt x="38" y="966"/>
                    <a:pt x="45" y="968"/>
                  </a:cubicBezTo>
                  <a:cubicBezTo>
                    <a:pt x="54" y="971"/>
                    <a:pt x="72" y="977"/>
                    <a:pt x="72" y="977"/>
                  </a:cubicBezTo>
                  <a:cubicBezTo>
                    <a:pt x="78" y="983"/>
                    <a:pt x="75" y="1001"/>
                    <a:pt x="80" y="1006"/>
                  </a:cubicBezTo>
                  <a:cubicBezTo>
                    <a:pt x="85" y="1011"/>
                    <a:pt x="94" y="1008"/>
                    <a:pt x="102" y="1010"/>
                  </a:cubicBezTo>
                  <a:cubicBezTo>
                    <a:pt x="110" y="1018"/>
                    <a:pt x="123" y="1014"/>
                    <a:pt x="129" y="1019"/>
                  </a:cubicBezTo>
                  <a:cubicBezTo>
                    <a:pt x="135" y="1024"/>
                    <a:pt x="133" y="1035"/>
                    <a:pt x="138" y="1040"/>
                  </a:cubicBezTo>
                  <a:cubicBezTo>
                    <a:pt x="146" y="1063"/>
                    <a:pt x="142" y="1032"/>
                    <a:pt x="158" y="1051"/>
                  </a:cubicBezTo>
                  <a:cubicBezTo>
                    <a:pt x="163" y="1056"/>
                    <a:pt x="165" y="1062"/>
                    <a:pt x="170" y="1066"/>
                  </a:cubicBezTo>
                  <a:cubicBezTo>
                    <a:pt x="175" y="1070"/>
                    <a:pt x="182" y="1072"/>
                    <a:pt x="186" y="1078"/>
                  </a:cubicBezTo>
                  <a:cubicBezTo>
                    <a:pt x="194" y="1089"/>
                    <a:pt x="184" y="1090"/>
                    <a:pt x="192" y="1102"/>
                  </a:cubicBezTo>
                  <a:cubicBezTo>
                    <a:pt x="194" y="1105"/>
                    <a:pt x="198" y="1099"/>
                    <a:pt x="200" y="1097"/>
                  </a:cubicBezTo>
                  <a:cubicBezTo>
                    <a:pt x="203" y="1093"/>
                    <a:pt x="213" y="1086"/>
                    <a:pt x="216" y="1085"/>
                  </a:cubicBezTo>
                  <a:cubicBezTo>
                    <a:pt x="223" y="1074"/>
                    <a:pt x="208" y="1068"/>
                    <a:pt x="219" y="1061"/>
                  </a:cubicBezTo>
                  <a:cubicBezTo>
                    <a:pt x="223" y="1054"/>
                    <a:pt x="221" y="1051"/>
                    <a:pt x="225" y="1045"/>
                  </a:cubicBezTo>
                  <a:cubicBezTo>
                    <a:pt x="229" y="1039"/>
                    <a:pt x="239" y="1033"/>
                    <a:pt x="245" y="1028"/>
                  </a:cubicBezTo>
                  <a:cubicBezTo>
                    <a:pt x="251" y="1023"/>
                    <a:pt x="256" y="1018"/>
                    <a:pt x="263" y="1015"/>
                  </a:cubicBezTo>
                  <a:cubicBezTo>
                    <a:pt x="270" y="1012"/>
                    <a:pt x="279" y="1013"/>
                    <a:pt x="285" y="1010"/>
                  </a:cubicBezTo>
                  <a:cubicBezTo>
                    <a:pt x="297" y="1001"/>
                    <a:pt x="293" y="998"/>
                    <a:pt x="299" y="995"/>
                  </a:cubicBezTo>
                  <a:cubicBezTo>
                    <a:pt x="305" y="992"/>
                    <a:pt x="315" y="992"/>
                    <a:pt x="324" y="991"/>
                  </a:cubicBezTo>
                  <a:cubicBezTo>
                    <a:pt x="332" y="987"/>
                    <a:pt x="341" y="991"/>
                    <a:pt x="351" y="991"/>
                  </a:cubicBezTo>
                  <a:cubicBezTo>
                    <a:pt x="361" y="991"/>
                    <a:pt x="375" y="991"/>
                    <a:pt x="386" y="992"/>
                  </a:cubicBezTo>
                  <a:cubicBezTo>
                    <a:pt x="397" y="993"/>
                    <a:pt x="411" y="999"/>
                    <a:pt x="420" y="995"/>
                  </a:cubicBezTo>
                  <a:cubicBezTo>
                    <a:pt x="439" y="991"/>
                    <a:pt x="431" y="975"/>
                    <a:pt x="440" y="971"/>
                  </a:cubicBezTo>
                  <a:cubicBezTo>
                    <a:pt x="449" y="967"/>
                    <a:pt x="464" y="978"/>
                    <a:pt x="474" y="971"/>
                  </a:cubicBezTo>
                  <a:cubicBezTo>
                    <a:pt x="487" y="958"/>
                    <a:pt x="498" y="946"/>
                    <a:pt x="501" y="929"/>
                  </a:cubicBezTo>
                  <a:cubicBezTo>
                    <a:pt x="504" y="919"/>
                    <a:pt x="492" y="920"/>
                    <a:pt x="489" y="910"/>
                  </a:cubicBezTo>
                  <a:cubicBezTo>
                    <a:pt x="486" y="900"/>
                    <a:pt x="483" y="875"/>
                    <a:pt x="485" y="866"/>
                  </a:cubicBezTo>
                  <a:cubicBezTo>
                    <a:pt x="485" y="853"/>
                    <a:pt x="495" y="860"/>
                    <a:pt x="501" y="857"/>
                  </a:cubicBezTo>
                  <a:cubicBezTo>
                    <a:pt x="507" y="854"/>
                    <a:pt x="513" y="849"/>
                    <a:pt x="521" y="847"/>
                  </a:cubicBezTo>
                  <a:cubicBezTo>
                    <a:pt x="529" y="845"/>
                    <a:pt x="540" y="841"/>
                    <a:pt x="552" y="842"/>
                  </a:cubicBezTo>
                  <a:cubicBezTo>
                    <a:pt x="564" y="843"/>
                    <a:pt x="584" y="847"/>
                    <a:pt x="593" y="850"/>
                  </a:cubicBezTo>
                  <a:cubicBezTo>
                    <a:pt x="616" y="848"/>
                    <a:pt x="601" y="860"/>
                    <a:pt x="605" y="863"/>
                  </a:cubicBezTo>
                  <a:cubicBezTo>
                    <a:pt x="609" y="866"/>
                    <a:pt x="616" y="868"/>
                    <a:pt x="620" y="868"/>
                  </a:cubicBezTo>
                  <a:cubicBezTo>
                    <a:pt x="624" y="868"/>
                    <a:pt x="624" y="865"/>
                    <a:pt x="632" y="865"/>
                  </a:cubicBezTo>
                  <a:cubicBezTo>
                    <a:pt x="640" y="865"/>
                    <a:pt x="658" y="868"/>
                    <a:pt x="669" y="869"/>
                  </a:cubicBezTo>
                  <a:cubicBezTo>
                    <a:pt x="676" y="867"/>
                    <a:pt x="689" y="862"/>
                    <a:pt x="696" y="869"/>
                  </a:cubicBezTo>
                  <a:cubicBezTo>
                    <a:pt x="710" y="883"/>
                    <a:pt x="693" y="889"/>
                    <a:pt x="711" y="890"/>
                  </a:cubicBezTo>
                  <a:cubicBezTo>
                    <a:pt x="719" y="893"/>
                    <a:pt x="734" y="892"/>
                    <a:pt x="744" y="892"/>
                  </a:cubicBezTo>
                  <a:cubicBezTo>
                    <a:pt x="754" y="892"/>
                    <a:pt x="763" y="887"/>
                    <a:pt x="770" y="887"/>
                  </a:cubicBezTo>
                  <a:cubicBezTo>
                    <a:pt x="777" y="887"/>
                    <a:pt x="781" y="889"/>
                    <a:pt x="789" y="893"/>
                  </a:cubicBezTo>
                  <a:cubicBezTo>
                    <a:pt x="802" y="897"/>
                    <a:pt x="804" y="907"/>
                    <a:pt x="816" y="914"/>
                  </a:cubicBezTo>
                  <a:cubicBezTo>
                    <a:pt x="825" y="919"/>
                    <a:pt x="852" y="920"/>
                    <a:pt x="855" y="920"/>
                  </a:cubicBezTo>
                  <a:cubicBezTo>
                    <a:pt x="865" y="924"/>
                    <a:pt x="862" y="934"/>
                    <a:pt x="869" y="940"/>
                  </a:cubicBezTo>
                  <a:cubicBezTo>
                    <a:pt x="876" y="946"/>
                    <a:pt x="887" y="953"/>
                    <a:pt x="897" y="955"/>
                  </a:cubicBezTo>
                  <a:cubicBezTo>
                    <a:pt x="907" y="957"/>
                    <a:pt x="920" y="951"/>
                    <a:pt x="927" y="953"/>
                  </a:cubicBezTo>
                  <a:cubicBezTo>
                    <a:pt x="942" y="960"/>
                    <a:pt x="934" y="965"/>
                    <a:pt x="939" y="968"/>
                  </a:cubicBezTo>
                  <a:cubicBezTo>
                    <a:pt x="944" y="971"/>
                    <a:pt x="952" y="971"/>
                    <a:pt x="956" y="970"/>
                  </a:cubicBezTo>
                  <a:cubicBezTo>
                    <a:pt x="960" y="969"/>
                    <a:pt x="957" y="960"/>
                    <a:pt x="963" y="959"/>
                  </a:cubicBezTo>
                  <a:cubicBezTo>
                    <a:pt x="974" y="957"/>
                    <a:pt x="993" y="962"/>
                    <a:pt x="993" y="962"/>
                  </a:cubicBezTo>
                  <a:cubicBezTo>
                    <a:pt x="1006" y="942"/>
                    <a:pt x="990" y="962"/>
                    <a:pt x="1026" y="950"/>
                  </a:cubicBezTo>
                  <a:cubicBezTo>
                    <a:pt x="1030" y="949"/>
                    <a:pt x="1032" y="944"/>
                    <a:pt x="1035" y="941"/>
                  </a:cubicBezTo>
                  <a:cubicBezTo>
                    <a:pt x="1046" y="932"/>
                    <a:pt x="1054" y="930"/>
                    <a:pt x="1068" y="928"/>
                  </a:cubicBezTo>
                  <a:cubicBezTo>
                    <a:pt x="1077" y="919"/>
                    <a:pt x="1080" y="912"/>
                    <a:pt x="1092" y="908"/>
                  </a:cubicBezTo>
                  <a:cubicBezTo>
                    <a:pt x="1103" y="910"/>
                    <a:pt x="1125" y="917"/>
                    <a:pt x="1125" y="917"/>
                  </a:cubicBezTo>
                  <a:cubicBezTo>
                    <a:pt x="1134" y="921"/>
                    <a:pt x="1141" y="929"/>
                    <a:pt x="1151" y="932"/>
                  </a:cubicBezTo>
                  <a:cubicBezTo>
                    <a:pt x="1161" y="935"/>
                    <a:pt x="1177" y="929"/>
                    <a:pt x="1185" y="932"/>
                  </a:cubicBezTo>
                  <a:cubicBezTo>
                    <a:pt x="1197" y="939"/>
                    <a:pt x="1197" y="948"/>
                    <a:pt x="1202" y="953"/>
                  </a:cubicBezTo>
                  <a:cubicBezTo>
                    <a:pt x="1207" y="958"/>
                    <a:pt x="1213" y="954"/>
                    <a:pt x="1218" y="962"/>
                  </a:cubicBezTo>
                  <a:cubicBezTo>
                    <a:pt x="1225" y="974"/>
                    <a:pt x="1230" y="992"/>
                    <a:pt x="1232" y="1004"/>
                  </a:cubicBezTo>
                  <a:cubicBezTo>
                    <a:pt x="1234" y="1016"/>
                    <a:pt x="1228" y="1026"/>
                    <a:pt x="1230" y="1033"/>
                  </a:cubicBezTo>
                  <a:cubicBezTo>
                    <a:pt x="1232" y="1040"/>
                    <a:pt x="1241" y="1041"/>
                    <a:pt x="1245" y="1048"/>
                  </a:cubicBezTo>
                  <a:cubicBezTo>
                    <a:pt x="1249" y="1055"/>
                    <a:pt x="1250" y="1066"/>
                    <a:pt x="1254" y="1073"/>
                  </a:cubicBezTo>
                  <a:cubicBezTo>
                    <a:pt x="1262" y="1094"/>
                    <a:pt x="1263" y="1083"/>
                    <a:pt x="1269" y="1088"/>
                  </a:cubicBezTo>
                  <a:cubicBezTo>
                    <a:pt x="1275" y="1093"/>
                    <a:pt x="1285" y="1097"/>
                    <a:pt x="1290" y="1106"/>
                  </a:cubicBezTo>
                  <a:cubicBezTo>
                    <a:pt x="1294" y="1117"/>
                    <a:pt x="1292" y="1138"/>
                    <a:pt x="1302" y="1144"/>
                  </a:cubicBezTo>
                  <a:cubicBezTo>
                    <a:pt x="1305" y="1146"/>
                    <a:pt x="1316" y="1146"/>
                    <a:pt x="1319" y="1148"/>
                  </a:cubicBezTo>
                  <a:cubicBezTo>
                    <a:pt x="1322" y="1149"/>
                    <a:pt x="1317" y="1161"/>
                    <a:pt x="1320" y="1163"/>
                  </a:cubicBezTo>
                  <a:cubicBezTo>
                    <a:pt x="1326" y="1167"/>
                    <a:pt x="1341" y="1172"/>
                    <a:pt x="1341" y="1172"/>
                  </a:cubicBezTo>
                  <a:cubicBezTo>
                    <a:pt x="1345" y="1175"/>
                    <a:pt x="1341" y="1184"/>
                    <a:pt x="1344" y="1187"/>
                  </a:cubicBezTo>
                  <a:cubicBezTo>
                    <a:pt x="1347" y="1190"/>
                    <a:pt x="1354" y="1194"/>
                    <a:pt x="1359" y="1190"/>
                  </a:cubicBezTo>
                  <a:cubicBezTo>
                    <a:pt x="1373" y="1169"/>
                    <a:pt x="1369" y="1179"/>
                    <a:pt x="1374" y="1163"/>
                  </a:cubicBezTo>
                  <a:cubicBezTo>
                    <a:pt x="1377" y="1145"/>
                    <a:pt x="1375" y="1136"/>
                    <a:pt x="1392" y="1130"/>
                  </a:cubicBezTo>
                  <a:cubicBezTo>
                    <a:pt x="1396" y="1120"/>
                    <a:pt x="1409" y="1120"/>
                    <a:pt x="1412" y="1112"/>
                  </a:cubicBezTo>
                  <a:cubicBezTo>
                    <a:pt x="1415" y="1104"/>
                    <a:pt x="1408" y="1087"/>
                    <a:pt x="1410" y="1081"/>
                  </a:cubicBezTo>
                  <a:cubicBezTo>
                    <a:pt x="1411" y="1074"/>
                    <a:pt x="1418" y="1079"/>
                    <a:pt x="1422" y="1075"/>
                  </a:cubicBezTo>
                  <a:cubicBezTo>
                    <a:pt x="1426" y="1071"/>
                    <a:pt x="1426" y="1065"/>
                    <a:pt x="1434" y="1058"/>
                  </a:cubicBezTo>
                  <a:cubicBezTo>
                    <a:pt x="1452" y="1031"/>
                    <a:pt x="1421" y="1038"/>
                    <a:pt x="1470" y="1031"/>
                  </a:cubicBezTo>
                  <a:cubicBezTo>
                    <a:pt x="1477" y="1023"/>
                    <a:pt x="1486" y="1019"/>
                    <a:pt x="1488" y="1012"/>
                  </a:cubicBezTo>
                  <a:cubicBezTo>
                    <a:pt x="1490" y="1005"/>
                    <a:pt x="1483" y="991"/>
                    <a:pt x="1485" y="986"/>
                  </a:cubicBezTo>
                  <a:cubicBezTo>
                    <a:pt x="1490" y="982"/>
                    <a:pt x="1497" y="982"/>
                    <a:pt x="1503" y="980"/>
                  </a:cubicBezTo>
                  <a:cubicBezTo>
                    <a:pt x="1510" y="978"/>
                    <a:pt x="1521" y="968"/>
                    <a:pt x="1521" y="968"/>
                  </a:cubicBezTo>
                  <a:cubicBezTo>
                    <a:pt x="1525" y="962"/>
                    <a:pt x="1532" y="952"/>
                    <a:pt x="1538" y="947"/>
                  </a:cubicBezTo>
                  <a:cubicBezTo>
                    <a:pt x="1544" y="942"/>
                    <a:pt x="1551" y="940"/>
                    <a:pt x="1557" y="937"/>
                  </a:cubicBezTo>
                  <a:cubicBezTo>
                    <a:pt x="1561" y="931"/>
                    <a:pt x="1569" y="930"/>
                    <a:pt x="1575" y="926"/>
                  </a:cubicBezTo>
                  <a:cubicBezTo>
                    <a:pt x="1579" y="922"/>
                    <a:pt x="1583" y="911"/>
                    <a:pt x="1590" y="908"/>
                  </a:cubicBezTo>
                  <a:cubicBezTo>
                    <a:pt x="1597" y="905"/>
                    <a:pt x="1609" y="913"/>
                    <a:pt x="1617" y="910"/>
                  </a:cubicBezTo>
                  <a:cubicBezTo>
                    <a:pt x="1630" y="906"/>
                    <a:pt x="1624" y="898"/>
                    <a:pt x="1637" y="892"/>
                  </a:cubicBezTo>
                  <a:cubicBezTo>
                    <a:pt x="1644" y="888"/>
                    <a:pt x="1654" y="886"/>
                    <a:pt x="1664" y="886"/>
                  </a:cubicBezTo>
                  <a:cubicBezTo>
                    <a:pt x="1674" y="886"/>
                    <a:pt x="1685" y="890"/>
                    <a:pt x="1695" y="890"/>
                  </a:cubicBezTo>
                  <a:cubicBezTo>
                    <a:pt x="1709" y="887"/>
                    <a:pt x="1717" y="889"/>
                    <a:pt x="1727" y="886"/>
                  </a:cubicBezTo>
                  <a:cubicBezTo>
                    <a:pt x="1737" y="883"/>
                    <a:pt x="1751" y="875"/>
                    <a:pt x="1757" y="869"/>
                  </a:cubicBezTo>
                  <a:cubicBezTo>
                    <a:pt x="1767" y="862"/>
                    <a:pt x="1764" y="853"/>
                    <a:pt x="1761" y="847"/>
                  </a:cubicBezTo>
                  <a:cubicBezTo>
                    <a:pt x="1758" y="841"/>
                    <a:pt x="1746" y="835"/>
                    <a:pt x="1740" y="830"/>
                  </a:cubicBezTo>
                  <a:cubicBezTo>
                    <a:pt x="1735" y="819"/>
                    <a:pt x="1728" y="824"/>
                    <a:pt x="1724" y="817"/>
                  </a:cubicBezTo>
                  <a:cubicBezTo>
                    <a:pt x="1720" y="810"/>
                    <a:pt x="1717" y="795"/>
                    <a:pt x="1713" y="788"/>
                  </a:cubicBezTo>
                  <a:cubicBezTo>
                    <a:pt x="1707" y="777"/>
                    <a:pt x="1703" y="782"/>
                    <a:pt x="1701" y="775"/>
                  </a:cubicBezTo>
                  <a:cubicBezTo>
                    <a:pt x="1699" y="768"/>
                    <a:pt x="1701" y="749"/>
                    <a:pt x="1698" y="743"/>
                  </a:cubicBezTo>
                  <a:cubicBezTo>
                    <a:pt x="1694" y="734"/>
                    <a:pt x="1686" y="743"/>
                    <a:pt x="1683" y="739"/>
                  </a:cubicBezTo>
                  <a:cubicBezTo>
                    <a:pt x="1680" y="735"/>
                    <a:pt x="1679" y="725"/>
                    <a:pt x="1677" y="716"/>
                  </a:cubicBezTo>
                  <a:cubicBezTo>
                    <a:pt x="1674" y="706"/>
                    <a:pt x="1671" y="696"/>
                    <a:pt x="1671" y="685"/>
                  </a:cubicBezTo>
                  <a:cubicBezTo>
                    <a:pt x="1671" y="674"/>
                    <a:pt x="1677" y="657"/>
                    <a:pt x="1680" y="650"/>
                  </a:cubicBezTo>
                  <a:cubicBezTo>
                    <a:pt x="1681" y="646"/>
                    <a:pt x="1687" y="647"/>
                    <a:pt x="1689" y="644"/>
                  </a:cubicBezTo>
                  <a:cubicBezTo>
                    <a:pt x="1694" y="639"/>
                    <a:pt x="1701" y="626"/>
                    <a:pt x="1701" y="626"/>
                  </a:cubicBezTo>
                  <a:cubicBezTo>
                    <a:pt x="1697" y="611"/>
                    <a:pt x="1697" y="608"/>
                    <a:pt x="1710" y="599"/>
                  </a:cubicBezTo>
                  <a:cubicBezTo>
                    <a:pt x="1712" y="596"/>
                    <a:pt x="1720" y="586"/>
                    <a:pt x="1719" y="581"/>
                  </a:cubicBezTo>
                  <a:cubicBezTo>
                    <a:pt x="1719" y="581"/>
                    <a:pt x="1676" y="531"/>
                    <a:pt x="1671" y="530"/>
                  </a:cubicBezTo>
                  <a:cubicBezTo>
                    <a:pt x="1657" y="527"/>
                    <a:pt x="1643" y="528"/>
                    <a:pt x="1629" y="527"/>
                  </a:cubicBezTo>
                  <a:cubicBezTo>
                    <a:pt x="1597" y="522"/>
                    <a:pt x="1611" y="517"/>
                    <a:pt x="1590" y="503"/>
                  </a:cubicBezTo>
                  <a:cubicBezTo>
                    <a:pt x="1583" y="496"/>
                    <a:pt x="1592" y="487"/>
                    <a:pt x="1590" y="481"/>
                  </a:cubicBezTo>
                  <a:cubicBezTo>
                    <a:pt x="1588" y="475"/>
                    <a:pt x="1578" y="472"/>
                    <a:pt x="1575" y="467"/>
                  </a:cubicBezTo>
                  <a:cubicBezTo>
                    <a:pt x="1572" y="458"/>
                    <a:pt x="1570" y="459"/>
                    <a:pt x="1569" y="451"/>
                  </a:cubicBezTo>
                  <a:cubicBezTo>
                    <a:pt x="1568" y="443"/>
                    <a:pt x="1571" y="425"/>
                    <a:pt x="1568" y="421"/>
                  </a:cubicBezTo>
                  <a:cubicBezTo>
                    <a:pt x="1565" y="417"/>
                    <a:pt x="1557" y="424"/>
                    <a:pt x="1548" y="424"/>
                  </a:cubicBezTo>
                  <a:cubicBezTo>
                    <a:pt x="1539" y="424"/>
                    <a:pt x="1525" y="424"/>
                    <a:pt x="1515" y="424"/>
                  </a:cubicBezTo>
                  <a:cubicBezTo>
                    <a:pt x="1505" y="424"/>
                    <a:pt x="1503" y="422"/>
                    <a:pt x="1488" y="422"/>
                  </a:cubicBezTo>
                  <a:cubicBezTo>
                    <a:pt x="1473" y="422"/>
                    <a:pt x="1434" y="425"/>
                    <a:pt x="1422" y="425"/>
                  </a:cubicBezTo>
                  <a:cubicBezTo>
                    <a:pt x="1395" y="417"/>
                    <a:pt x="1419" y="421"/>
                    <a:pt x="1418" y="419"/>
                  </a:cubicBezTo>
                  <a:cubicBezTo>
                    <a:pt x="1417" y="417"/>
                    <a:pt x="1416" y="418"/>
                    <a:pt x="1416" y="415"/>
                  </a:cubicBezTo>
                  <a:cubicBezTo>
                    <a:pt x="1416" y="412"/>
                    <a:pt x="1422" y="399"/>
                    <a:pt x="1416" y="398"/>
                  </a:cubicBezTo>
                  <a:cubicBezTo>
                    <a:pt x="1410" y="397"/>
                    <a:pt x="1392" y="406"/>
                    <a:pt x="1380" y="406"/>
                  </a:cubicBezTo>
                  <a:cubicBezTo>
                    <a:pt x="1368" y="406"/>
                    <a:pt x="1349" y="403"/>
                    <a:pt x="1341" y="398"/>
                  </a:cubicBezTo>
                  <a:cubicBezTo>
                    <a:pt x="1324" y="391"/>
                    <a:pt x="1336" y="378"/>
                    <a:pt x="1329" y="374"/>
                  </a:cubicBezTo>
                  <a:cubicBezTo>
                    <a:pt x="1322" y="370"/>
                    <a:pt x="1305" y="375"/>
                    <a:pt x="1296" y="371"/>
                  </a:cubicBezTo>
                  <a:cubicBezTo>
                    <a:pt x="1287" y="365"/>
                    <a:pt x="1283" y="355"/>
                    <a:pt x="1272" y="350"/>
                  </a:cubicBezTo>
                  <a:cubicBezTo>
                    <a:pt x="1240" y="336"/>
                    <a:pt x="1265" y="352"/>
                    <a:pt x="1245" y="338"/>
                  </a:cubicBezTo>
                  <a:cubicBezTo>
                    <a:pt x="1235" y="329"/>
                    <a:pt x="1231" y="300"/>
                    <a:pt x="1224" y="290"/>
                  </a:cubicBezTo>
                  <a:cubicBezTo>
                    <a:pt x="1217" y="280"/>
                    <a:pt x="1207" y="283"/>
                    <a:pt x="1200" y="277"/>
                  </a:cubicBezTo>
                  <a:cubicBezTo>
                    <a:pt x="1193" y="271"/>
                    <a:pt x="1192" y="260"/>
                    <a:pt x="1184" y="254"/>
                  </a:cubicBezTo>
                  <a:cubicBezTo>
                    <a:pt x="1176" y="248"/>
                    <a:pt x="1159" y="245"/>
                    <a:pt x="1152" y="242"/>
                  </a:cubicBezTo>
                  <a:cubicBezTo>
                    <a:pt x="1149" y="240"/>
                    <a:pt x="1147" y="236"/>
                    <a:pt x="1143" y="236"/>
                  </a:cubicBezTo>
                  <a:cubicBezTo>
                    <a:pt x="1137" y="236"/>
                    <a:pt x="1130" y="231"/>
                    <a:pt x="1124" y="232"/>
                  </a:cubicBezTo>
                  <a:cubicBezTo>
                    <a:pt x="1109" y="250"/>
                    <a:pt x="1103" y="244"/>
                    <a:pt x="1092" y="245"/>
                  </a:cubicBezTo>
                  <a:cubicBezTo>
                    <a:pt x="1090" y="253"/>
                    <a:pt x="1093" y="264"/>
                    <a:pt x="1086" y="269"/>
                  </a:cubicBezTo>
                  <a:cubicBezTo>
                    <a:pt x="1081" y="273"/>
                    <a:pt x="1068" y="275"/>
                    <a:pt x="1068" y="275"/>
                  </a:cubicBezTo>
                  <a:cubicBezTo>
                    <a:pt x="1019" y="271"/>
                    <a:pt x="1043" y="274"/>
                    <a:pt x="1017" y="257"/>
                  </a:cubicBezTo>
                  <a:cubicBezTo>
                    <a:pt x="1007" y="264"/>
                    <a:pt x="997" y="259"/>
                    <a:pt x="986" y="263"/>
                  </a:cubicBezTo>
                  <a:cubicBezTo>
                    <a:pt x="965" y="249"/>
                    <a:pt x="973" y="253"/>
                    <a:pt x="957" y="248"/>
                  </a:cubicBezTo>
                  <a:cubicBezTo>
                    <a:pt x="939" y="249"/>
                    <a:pt x="924" y="255"/>
                    <a:pt x="906" y="257"/>
                  </a:cubicBezTo>
                  <a:cubicBezTo>
                    <a:pt x="900" y="258"/>
                    <a:pt x="888" y="263"/>
                    <a:pt x="888" y="263"/>
                  </a:cubicBezTo>
                  <a:cubicBezTo>
                    <a:pt x="869" y="258"/>
                    <a:pt x="857" y="235"/>
                    <a:pt x="843" y="233"/>
                  </a:cubicBezTo>
                  <a:cubicBezTo>
                    <a:pt x="834" y="232"/>
                    <a:pt x="825" y="231"/>
                    <a:pt x="816" y="230"/>
                  </a:cubicBezTo>
                  <a:cubicBezTo>
                    <a:pt x="806" y="216"/>
                    <a:pt x="811" y="224"/>
                    <a:pt x="804" y="203"/>
                  </a:cubicBezTo>
                  <a:cubicBezTo>
                    <a:pt x="801" y="194"/>
                    <a:pt x="777" y="191"/>
                    <a:pt x="777" y="191"/>
                  </a:cubicBezTo>
                  <a:cubicBezTo>
                    <a:pt x="768" y="182"/>
                    <a:pt x="753" y="191"/>
                    <a:pt x="743" y="184"/>
                  </a:cubicBezTo>
                  <a:cubicBezTo>
                    <a:pt x="733" y="170"/>
                    <a:pt x="750" y="156"/>
                    <a:pt x="729" y="149"/>
                  </a:cubicBezTo>
                  <a:cubicBezTo>
                    <a:pt x="723" y="147"/>
                    <a:pt x="708" y="152"/>
                    <a:pt x="708" y="152"/>
                  </a:cubicBezTo>
                  <a:cubicBezTo>
                    <a:pt x="701" y="148"/>
                    <a:pt x="692" y="125"/>
                    <a:pt x="684" y="122"/>
                  </a:cubicBezTo>
                  <a:cubicBezTo>
                    <a:pt x="676" y="119"/>
                    <a:pt x="669" y="134"/>
                    <a:pt x="660" y="131"/>
                  </a:cubicBezTo>
                  <a:cubicBezTo>
                    <a:pt x="646" y="126"/>
                    <a:pt x="642" y="112"/>
                    <a:pt x="630" y="104"/>
                  </a:cubicBezTo>
                  <a:cubicBezTo>
                    <a:pt x="621" y="91"/>
                    <a:pt x="623" y="77"/>
                    <a:pt x="606" y="71"/>
                  </a:cubicBezTo>
                  <a:cubicBezTo>
                    <a:pt x="593" y="51"/>
                    <a:pt x="609" y="11"/>
                    <a:pt x="575" y="11"/>
                  </a:cubicBezTo>
                  <a:close/>
                </a:path>
              </a:pathLst>
            </a:custGeom>
            <a:solidFill>
              <a:srgbClr val="FFCC99"/>
            </a:solidFill>
            <a:ln w="12700" cap="flat" cmpd="sng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508" name="Oval 20"/>
            <p:cNvSpPr>
              <a:spLocks noChangeArrowheads="1"/>
            </p:cNvSpPr>
            <p:nvPr/>
          </p:nvSpPr>
          <p:spPr bwMode="auto">
            <a:xfrm>
              <a:off x="852" y="1925"/>
              <a:ext cx="572" cy="571"/>
            </a:xfrm>
            <a:prstGeom prst="ellipse">
              <a:avLst/>
            </a:prstGeom>
            <a:noFill/>
            <a:ln w="19050">
              <a:solidFill>
                <a:srgbClr val="00008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zh-CN" altLang="en-US"/>
            </a:p>
          </p:txBody>
        </p:sp>
        <p:sp>
          <p:nvSpPr>
            <p:cNvPr id="63509" name="Line 21"/>
            <p:cNvSpPr>
              <a:spLocks noChangeShapeType="1"/>
            </p:cNvSpPr>
            <p:nvPr/>
          </p:nvSpPr>
          <p:spPr bwMode="auto">
            <a:xfrm flipH="1">
              <a:off x="850" y="2213"/>
              <a:ext cx="288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oval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/>
            <a:p>
              <a:endParaRPr lang="zh-CN" altLang="en-US"/>
            </a:p>
          </p:txBody>
        </p:sp>
        <p:sp>
          <p:nvSpPr>
            <p:cNvPr id="63510" name="Rectangle 22"/>
            <p:cNvSpPr>
              <a:spLocks noChangeArrowheads="1"/>
            </p:cNvSpPr>
            <p:nvPr/>
          </p:nvSpPr>
          <p:spPr bwMode="auto">
            <a:xfrm>
              <a:off x="1045" y="2143"/>
              <a:ext cx="35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z</a:t>
              </a:r>
              <a:r>
                <a:rPr kumimoji="1" lang="en-US" altLang="zh-CN" sz="2000" baseline="-25000"/>
                <a:t>0</a:t>
              </a:r>
            </a:p>
          </p:txBody>
        </p:sp>
        <p:sp>
          <p:nvSpPr>
            <p:cNvPr id="63511" name="Rectangle 23"/>
            <p:cNvSpPr>
              <a:spLocks noChangeArrowheads="1"/>
            </p:cNvSpPr>
            <p:nvPr/>
          </p:nvSpPr>
          <p:spPr bwMode="auto">
            <a:xfrm>
              <a:off x="906" y="1974"/>
              <a:ext cx="34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R</a:t>
              </a:r>
              <a:endParaRPr kumimoji="1" lang="en-US" altLang="zh-CN" sz="2000" baseline="-25000"/>
            </a:p>
          </p:txBody>
        </p:sp>
        <p:sp>
          <p:nvSpPr>
            <p:cNvPr id="63512" name="Rectangle 24"/>
            <p:cNvSpPr>
              <a:spLocks noChangeArrowheads="1"/>
            </p:cNvSpPr>
            <p:nvPr/>
          </p:nvSpPr>
          <p:spPr bwMode="auto">
            <a:xfrm>
              <a:off x="1770" y="2292"/>
              <a:ext cx="3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D</a:t>
              </a:r>
              <a:endParaRPr kumimoji="1" lang="en-US" altLang="zh-CN" sz="2000" baseline="-25000"/>
            </a:p>
          </p:txBody>
        </p:sp>
        <p:sp>
          <p:nvSpPr>
            <p:cNvPr id="63513" name="Rectangle 25"/>
            <p:cNvSpPr>
              <a:spLocks noChangeArrowheads="1"/>
            </p:cNvSpPr>
            <p:nvPr/>
          </p:nvSpPr>
          <p:spPr bwMode="auto">
            <a:xfrm>
              <a:off x="600" y="2118"/>
              <a:ext cx="34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C</a:t>
              </a:r>
              <a:endParaRPr kumimoji="1" lang="en-US" altLang="zh-CN" sz="2000" baseline="-25000"/>
            </a:p>
          </p:txBody>
        </p:sp>
        <p:sp>
          <p:nvSpPr>
            <p:cNvPr id="63514" name="Freeform 26"/>
            <p:cNvSpPr>
              <a:spLocks/>
            </p:cNvSpPr>
            <p:nvPr/>
          </p:nvSpPr>
          <p:spPr bwMode="auto">
            <a:xfrm>
              <a:off x="1041" y="2103"/>
              <a:ext cx="518" cy="391"/>
            </a:xfrm>
            <a:custGeom>
              <a:avLst/>
              <a:gdLst>
                <a:gd name="T0" fmla="*/ 84 w 518"/>
                <a:gd name="T1" fmla="*/ 30 h 391"/>
                <a:gd name="T2" fmla="*/ 50 w 518"/>
                <a:gd name="T3" fmla="*/ 75 h 391"/>
                <a:gd name="T4" fmla="*/ 23 w 518"/>
                <a:gd name="T5" fmla="*/ 105 h 391"/>
                <a:gd name="T6" fmla="*/ 15 w 518"/>
                <a:gd name="T7" fmla="*/ 129 h 391"/>
                <a:gd name="T8" fmla="*/ 6 w 518"/>
                <a:gd name="T9" fmla="*/ 149 h 391"/>
                <a:gd name="T10" fmla="*/ 3 w 518"/>
                <a:gd name="T11" fmla="*/ 207 h 391"/>
                <a:gd name="T12" fmla="*/ 23 w 518"/>
                <a:gd name="T13" fmla="*/ 264 h 391"/>
                <a:gd name="T14" fmla="*/ 54 w 518"/>
                <a:gd name="T15" fmla="*/ 339 h 391"/>
                <a:gd name="T16" fmla="*/ 114 w 518"/>
                <a:gd name="T17" fmla="*/ 371 h 391"/>
                <a:gd name="T18" fmla="*/ 225 w 518"/>
                <a:gd name="T19" fmla="*/ 339 h 391"/>
                <a:gd name="T20" fmla="*/ 285 w 518"/>
                <a:gd name="T21" fmla="*/ 357 h 391"/>
                <a:gd name="T22" fmla="*/ 345 w 518"/>
                <a:gd name="T23" fmla="*/ 387 h 391"/>
                <a:gd name="T24" fmla="*/ 435 w 518"/>
                <a:gd name="T25" fmla="*/ 381 h 391"/>
                <a:gd name="T26" fmla="*/ 455 w 518"/>
                <a:gd name="T27" fmla="*/ 366 h 391"/>
                <a:gd name="T28" fmla="*/ 489 w 518"/>
                <a:gd name="T29" fmla="*/ 333 h 391"/>
                <a:gd name="T30" fmla="*/ 507 w 518"/>
                <a:gd name="T31" fmla="*/ 255 h 391"/>
                <a:gd name="T32" fmla="*/ 423 w 518"/>
                <a:gd name="T33" fmla="*/ 153 h 391"/>
                <a:gd name="T34" fmla="*/ 369 w 518"/>
                <a:gd name="T35" fmla="*/ 117 h 391"/>
                <a:gd name="T36" fmla="*/ 356 w 518"/>
                <a:gd name="T37" fmla="*/ 101 h 391"/>
                <a:gd name="T38" fmla="*/ 339 w 518"/>
                <a:gd name="T39" fmla="*/ 87 h 391"/>
                <a:gd name="T40" fmla="*/ 303 w 518"/>
                <a:gd name="T41" fmla="*/ 63 h 391"/>
                <a:gd name="T42" fmla="*/ 213 w 518"/>
                <a:gd name="T43" fmla="*/ 9 h 391"/>
                <a:gd name="T44" fmla="*/ 122 w 518"/>
                <a:gd name="T45" fmla="*/ 11 h 391"/>
                <a:gd name="T46" fmla="*/ 84 w 518"/>
                <a:gd name="T47" fmla="*/ 30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18" h="391">
                  <a:moveTo>
                    <a:pt x="84" y="30"/>
                  </a:moveTo>
                  <a:cubicBezTo>
                    <a:pt x="73" y="43"/>
                    <a:pt x="60" y="63"/>
                    <a:pt x="50" y="75"/>
                  </a:cubicBezTo>
                  <a:cubicBezTo>
                    <a:pt x="39" y="87"/>
                    <a:pt x="29" y="96"/>
                    <a:pt x="23" y="105"/>
                  </a:cubicBezTo>
                  <a:cubicBezTo>
                    <a:pt x="17" y="114"/>
                    <a:pt x="18" y="122"/>
                    <a:pt x="15" y="129"/>
                  </a:cubicBezTo>
                  <a:cubicBezTo>
                    <a:pt x="14" y="136"/>
                    <a:pt x="8" y="136"/>
                    <a:pt x="6" y="149"/>
                  </a:cubicBezTo>
                  <a:cubicBezTo>
                    <a:pt x="4" y="162"/>
                    <a:pt x="0" y="188"/>
                    <a:pt x="3" y="207"/>
                  </a:cubicBezTo>
                  <a:cubicBezTo>
                    <a:pt x="6" y="226"/>
                    <a:pt x="18" y="250"/>
                    <a:pt x="23" y="264"/>
                  </a:cubicBezTo>
                  <a:cubicBezTo>
                    <a:pt x="28" y="278"/>
                    <a:pt x="9" y="236"/>
                    <a:pt x="54" y="339"/>
                  </a:cubicBezTo>
                  <a:cubicBezTo>
                    <a:pt x="67" y="359"/>
                    <a:pt x="86" y="371"/>
                    <a:pt x="114" y="371"/>
                  </a:cubicBezTo>
                  <a:cubicBezTo>
                    <a:pt x="142" y="371"/>
                    <a:pt x="197" y="341"/>
                    <a:pt x="225" y="339"/>
                  </a:cubicBezTo>
                  <a:cubicBezTo>
                    <a:pt x="253" y="337"/>
                    <a:pt x="265" y="349"/>
                    <a:pt x="285" y="357"/>
                  </a:cubicBezTo>
                  <a:cubicBezTo>
                    <a:pt x="305" y="365"/>
                    <a:pt x="320" y="383"/>
                    <a:pt x="345" y="387"/>
                  </a:cubicBezTo>
                  <a:cubicBezTo>
                    <a:pt x="370" y="391"/>
                    <a:pt x="417" y="385"/>
                    <a:pt x="435" y="381"/>
                  </a:cubicBezTo>
                  <a:cubicBezTo>
                    <a:pt x="453" y="371"/>
                    <a:pt x="446" y="374"/>
                    <a:pt x="455" y="366"/>
                  </a:cubicBezTo>
                  <a:cubicBezTo>
                    <a:pt x="464" y="358"/>
                    <a:pt x="480" y="351"/>
                    <a:pt x="489" y="333"/>
                  </a:cubicBezTo>
                  <a:cubicBezTo>
                    <a:pt x="498" y="315"/>
                    <a:pt x="518" y="285"/>
                    <a:pt x="507" y="255"/>
                  </a:cubicBezTo>
                  <a:cubicBezTo>
                    <a:pt x="496" y="225"/>
                    <a:pt x="446" y="176"/>
                    <a:pt x="423" y="153"/>
                  </a:cubicBezTo>
                  <a:cubicBezTo>
                    <a:pt x="400" y="130"/>
                    <a:pt x="380" y="126"/>
                    <a:pt x="369" y="117"/>
                  </a:cubicBezTo>
                  <a:cubicBezTo>
                    <a:pt x="358" y="108"/>
                    <a:pt x="361" y="106"/>
                    <a:pt x="356" y="101"/>
                  </a:cubicBezTo>
                  <a:cubicBezTo>
                    <a:pt x="351" y="96"/>
                    <a:pt x="348" y="93"/>
                    <a:pt x="339" y="87"/>
                  </a:cubicBezTo>
                  <a:cubicBezTo>
                    <a:pt x="330" y="81"/>
                    <a:pt x="324" y="76"/>
                    <a:pt x="303" y="63"/>
                  </a:cubicBezTo>
                  <a:cubicBezTo>
                    <a:pt x="282" y="50"/>
                    <a:pt x="243" y="18"/>
                    <a:pt x="213" y="9"/>
                  </a:cubicBezTo>
                  <a:cubicBezTo>
                    <a:pt x="183" y="0"/>
                    <a:pt x="143" y="8"/>
                    <a:pt x="122" y="11"/>
                  </a:cubicBezTo>
                  <a:cubicBezTo>
                    <a:pt x="101" y="14"/>
                    <a:pt x="92" y="26"/>
                    <a:pt x="84" y="30"/>
                  </a:cubicBezTo>
                  <a:close/>
                </a:path>
              </a:pathLst>
            </a:custGeom>
            <a:noFill/>
            <a:ln w="12700" cmpd="sng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515" name="Line 27"/>
            <p:cNvSpPr>
              <a:spLocks noChangeShapeType="1"/>
            </p:cNvSpPr>
            <p:nvPr/>
          </p:nvSpPr>
          <p:spPr bwMode="auto">
            <a:xfrm>
              <a:off x="1468" y="2260"/>
              <a:ext cx="62" cy="69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stealth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516" name="Rectangle 28"/>
            <p:cNvSpPr>
              <a:spLocks noChangeArrowheads="1"/>
            </p:cNvSpPr>
            <p:nvPr/>
          </p:nvSpPr>
          <p:spPr bwMode="auto">
            <a:xfrm>
              <a:off x="1464" y="2071"/>
              <a:ext cx="2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000" i="1"/>
                <a:t>l</a:t>
              </a:r>
              <a:endParaRPr kumimoji="1" lang="zh-CN" altLang="en-US" sz="2000" i="1"/>
            </a:p>
          </p:txBody>
        </p:sp>
      </p:grpSp>
      <p:graphicFrame>
        <p:nvGraphicFramePr>
          <p:cNvPr id="63520" name="Object 32"/>
          <p:cNvGraphicFramePr>
            <a:graphicFrameLocks/>
          </p:cNvGraphicFramePr>
          <p:nvPr/>
        </p:nvGraphicFramePr>
        <p:xfrm>
          <a:off x="5432425" y="4694238"/>
          <a:ext cx="20034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8" name="公式" r:id="rId14" imgW="2006280" imgH="380880" progId="Equation.3">
                  <p:embed/>
                </p:oleObj>
              </mc:Choice>
              <mc:Fallback>
                <p:oleObj name="公式" r:id="rId14" imgW="2006280" imgH="380880" progId="Equation.3">
                  <p:embed/>
                  <p:pic>
                    <p:nvPicPr>
                      <p:cNvPr id="0" name="Object 3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2425" y="4694238"/>
                        <a:ext cx="200342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21" name="Object 33"/>
          <p:cNvGraphicFramePr>
            <a:graphicFrameLocks/>
          </p:cNvGraphicFramePr>
          <p:nvPr/>
        </p:nvGraphicFramePr>
        <p:xfrm>
          <a:off x="3009900" y="4489450"/>
          <a:ext cx="2384425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9" name="公式" r:id="rId16" imgW="2387520" imgH="812520" progId="Equation.3">
                  <p:embed/>
                </p:oleObj>
              </mc:Choice>
              <mc:Fallback>
                <p:oleObj name="公式" r:id="rId16" imgW="2387520" imgH="812520" progId="Equation.3">
                  <p:embed/>
                  <p:pic>
                    <p:nvPicPr>
                      <p:cNvPr id="0" name="Object 3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9900" y="4489450"/>
                        <a:ext cx="2384425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3541" name="Picture 53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42" name="Picture 54" descr="xsf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3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3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63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3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55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56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57" name="Picture 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58" name="Picture 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59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60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61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62" name="Picture 5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63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64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65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66" name="Picture 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67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68" name="Picture 5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69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70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7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72" name="Picture 6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73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536575" y="528638"/>
            <a:ext cx="40528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一、泰勒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(</a:t>
            </a:r>
            <a:r>
              <a:rPr kumimoji="1" lang="en-US" altLang="zh-CN" sz="2800">
                <a:solidFill>
                  <a:srgbClr val="000099"/>
                </a:solidFill>
              </a:rPr>
              <a:t>Taylor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)</a:t>
            </a:r>
            <a:r>
              <a:rPr kumimoji="1" lang="zh-CN" altLang="en-US" sz="2800">
                <a:solidFill>
                  <a:srgbClr val="000099"/>
                </a:solidFill>
              </a:rPr>
              <a:t>定理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536575" y="1189038"/>
            <a:ext cx="935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rgbClr val="FF0000"/>
                </a:solidFill>
              </a:rPr>
              <a:t>注</a:t>
            </a:r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1050925" y="1196975"/>
            <a:ext cx="7667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en-US" altLang="zh-CN">
                <a:solidFill>
                  <a:srgbClr val="006600"/>
                </a:solidFill>
                <a:ea typeface="仿宋_GB2312" pitchFamily="49" charset="-122"/>
              </a:rPr>
              <a:t>(3) </a:t>
            </a:r>
            <a:r>
              <a:rPr kumimoji="1" lang="zh-CN" altLang="en-US">
                <a:solidFill>
                  <a:srgbClr val="006600"/>
                </a:solidFill>
                <a:ea typeface="仿宋_GB2312" pitchFamily="49" charset="-122"/>
              </a:rPr>
              <a:t>对于一个给定的函数，用任何方法展开为幂级数，</a:t>
            </a:r>
            <a:endParaRPr kumimoji="1" lang="en-US" altLang="zh-CN" i="1">
              <a:solidFill>
                <a:srgbClr val="006600"/>
              </a:solidFill>
              <a:ea typeface="仿宋_GB2312" pitchFamily="49" charset="-122"/>
            </a:endParaRPr>
          </a:p>
        </p:txBody>
      </p:sp>
      <p:sp>
        <p:nvSpPr>
          <p:cNvPr id="64526" name="Rectangle 14"/>
          <p:cNvSpPr>
            <a:spLocks noChangeArrowheads="1"/>
          </p:cNvSpPr>
          <p:nvPr/>
        </p:nvSpPr>
        <p:spPr bwMode="auto">
          <a:xfrm>
            <a:off x="1476375" y="1762125"/>
            <a:ext cx="5443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6600"/>
                </a:solidFill>
                <a:ea typeface="仿宋_GB2312" pitchFamily="49" charset="-122"/>
              </a:rPr>
              <a:t>其结果都是一样的，即具有唯一性。</a:t>
            </a:r>
            <a:endParaRPr kumimoji="1" lang="en-US" altLang="zh-CN">
              <a:solidFill>
                <a:srgbClr val="006600"/>
              </a:solidFill>
              <a:ea typeface="仿宋_GB2312" pitchFamily="49" charset="-122"/>
            </a:endParaRPr>
          </a:p>
        </p:txBody>
      </p:sp>
      <p:grpSp>
        <p:nvGrpSpPr>
          <p:cNvPr id="64554" name="Group 42"/>
          <p:cNvGrpSpPr>
            <a:grpSpLocks/>
          </p:cNvGrpSpPr>
          <p:nvPr/>
        </p:nvGrpSpPr>
        <p:grpSpPr bwMode="auto">
          <a:xfrm>
            <a:off x="1479550" y="2408238"/>
            <a:ext cx="7664450" cy="788987"/>
            <a:chOff x="932" y="1517"/>
            <a:chExt cx="4828" cy="497"/>
          </a:xfrm>
        </p:grpSpPr>
        <p:sp>
          <p:nvSpPr>
            <p:cNvPr id="64532" name="Rectangle 20"/>
            <p:cNvSpPr>
              <a:spLocks noChangeArrowheads="1"/>
            </p:cNvSpPr>
            <p:nvPr/>
          </p:nvSpPr>
          <p:spPr bwMode="auto">
            <a:xfrm>
              <a:off x="1474" y="1614"/>
              <a:ext cx="42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将函数                       在          点展开为幂级数。</a:t>
              </a:r>
            </a:p>
          </p:txBody>
        </p:sp>
        <p:sp>
          <p:nvSpPr>
            <p:cNvPr id="64519" name="Rectangle 7"/>
            <p:cNvSpPr>
              <a:spLocks noChangeArrowheads="1"/>
            </p:cNvSpPr>
            <p:nvPr/>
          </p:nvSpPr>
          <p:spPr bwMode="auto">
            <a:xfrm>
              <a:off x="932" y="1596"/>
              <a:ext cx="8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比如</a:t>
              </a:r>
            </a:p>
          </p:txBody>
        </p:sp>
        <p:graphicFrame>
          <p:nvGraphicFramePr>
            <p:cNvPr id="64528" name="Object 16"/>
            <p:cNvGraphicFramePr>
              <a:graphicFrameLocks/>
            </p:cNvGraphicFramePr>
            <p:nvPr/>
          </p:nvGraphicFramePr>
          <p:xfrm>
            <a:off x="2149" y="1517"/>
            <a:ext cx="1024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579" name="公式" r:id="rId4" imgW="1625400" imgH="787320" progId="Equation.3">
                    <p:embed/>
                  </p:oleObj>
                </mc:Choice>
                <mc:Fallback>
                  <p:oleObj name="公式" r:id="rId4" imgW="1625400" imgH="787320" progId="Equation.3">
                    <p:embed/>
                    <p:pic>
                      <p:nvPicPr>
                        <p:cNvPr id="0" name="Object 1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9" y="1517"/>
                          <a:ext cx="1024" cy="4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4530" name="Object 18"/>
            <p:cNvGraphicFramePr>
              <a:graphicFrameLocks/>
            </p:cNvGraphicFramePr>
            <p:nvPr/>
          </p:nvGraphicFramePr>
          <p:xfrm>
            <a:off x="3460" y="1659"/>
            <a:ext cx="407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580" name="公式" r:id="rId6" imgW="647640" imgH="291960" progId="Equation.3">
                    <p:embed/>
                  </p:oleObj>
                </mc:Choice>
                <mc:Fallback>
                  <p:oleObj name="公式" r:id="rId6" imgW="647640" imgH="291960" progId="Equation.3">
                    <p:embed/>
                    <p:pic>
                      <p:nvPicPr>
                        <p:cNvPr id="0" name="Object 1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0" y="1659"/>
                          <a:ext cx="407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4536" name="Rectangle 24"/>
          <p:cNvSpPr>
            <a:spLocks noChangeArrowheads="1"/>
          </p:cNvSpPr>
          <p:nvPr/>
        </p:nvSpPr>
        <p:spPr bwMode="auto">
          <a:xfrm>
            <a:off x="2338388" y="3333750"/>
            <a:ext cx="5484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</a:rPr>
              <a:t>方法一</a:t>
            </a:r>
            <a:r>
              <a:rPr kumimoji="1" lang="zh-CN" altLang="en-US">
                <a:solidFill>
                  <a:schemeClr val="tx1"/>
                </a:solidFill>
              </a:rPr>
              <a:t>    </a:t>
            </a:r>
            <a:r>
              <a:rPr kumimoji="1" lang="zh-CN" altLang="en-US">
                <a:solidFill>
                  <a:schemeClr val="hlink"/>
                </a:solidFill>
                <a:latin typeface="仿宋_GB2312" pitchFamily="49" charset="-122"/>
                <a:ea typeface="仿宋_GB2312" pitchFamily="49" charset="-122"/>
              </a:rPr>
              <a:t>利用已知的结果</a:t>
            </a:r>
            <a:r>
              <a:rPr kumimoji="1" lang="en-US" altLang="zh-CN">
                <a:solidFill>
                  <a:schemeClr val="hlink"/>
                </a:solidFill>
                <a:latin typeface="仿宋_GB2312" pitchFamily="49" charset="-122"/>
                <a:ea typeface="仿宋_GB2312" pitchFamily="49" charset="-122"/>
              </a:rPr>
              <a:t>(</a:t>
            </a:r>
            <a:r>
              <a:rPr kumimoji="1" lang="en-US" altLang="zh-CN">
                <a:solidFill>
                  <a:schemeClr val="hlink"/>
                </a:solidFill>
                <a:latin typeface="仿宋_GB2312" pitchFamily="49" charset="-122"/>
                <a:ea typeface="仿宋_GB2312" pitchFamily="49" charset="-122"/>
                <a:cs typeface="Times New Roman" panose="02020603050405020304" pitchFamily="18" charset="0"/>
              </a:rPr>
              <a:t>§</a:t>
            </a:r>
            <a:r>
              <a:rPr kumimoji="1" lang="en-US" altLang="zh-CN">
                <a:solidFill>
                  <a:schemeClr val="hlink"/>
                </a:solidFill>
                <a:ea typeface="仿宋_GB2312" pitchFamily="49" charset="-122"/>
                <a:cs typeface="Times New Roman" panose="02020603050405020304" pitchFamily="18" charset="0"/>
              </a:rPr>
              <a:t>4.2</a:t>
            </a:r>
            <a:r>
              <a:rPr kumimoji="1" lang="en-US" altLang="zh-CN" baseline="-25000">
                <a:solidFill>
                  <a:schemeClr val="hlink"/>
                </a:solidFill>
                <a:ea typeface="仿宋_GB2312" pitchFamily="49" charset="-122"/>
                <a:cs typeface="Times New Roman" panose="02020603050405020304" pitchFamily="18" charset="0"/>
              </a:rPr>
              <a:t> </a:t>
            </a:r>
            <a:r>
              <a:rPr kumimoji="1" lang="en-US" altLang="zh-CN">
                <a:solidFill>
                  <a:schemeClr val="hlink"/>
                </a:solidFill>
                <a:latin typeface="仿宋_GB2312" pitchFamily="49" charset="-122"/>
                <a:ea typeface="仿宋_GB2312" pitchFamily="49" charset="-122"/>
              </a:rPr>
              <a:t>)</a:t>
            </a:r>
            <a:r>
              <a:rPr kumimoji="1" lang="en-US" altLang="zh-CN">
                <a:solidFill>
                  <a:schemeClr val="hlink"/>
                </a:solidFill>
                <a:ea typeface="仿宋_GB2312" pitchFamily="49" charset="-122"/>
              </a:rPr>
              <a:t>:</a:t>
            </a:r>
          </a:p>
        </p:txBody>
      </p:sp>
      <p:sp>
        <p:nvSpPr>
          <p:cNvPr id="64541" name="Rectangle 29"/>
          <p:cNvSpPr>
            <a:spLocks noChangeArrowheads="1"/>
          </p:cNvSpPr>
          <p:nvPr/>
        </p:nvSpPr>
        <p:spPr bwMode="auto">
          <a:xfrm>
            <a:off x="2346325" y="5199063"/>
            <a:ext cx="4078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</a:rPr>
              <a:t>方法二</a:t>
            </a:r>
            <a:r>
              <a:rPr kumimoji="1" lang="zh-CN" altLang="en-US">
                <a:solidFill>
                  <a:schemeClr val="tx1"/>
                </a:solidFill>
              </a:rPr>
              <a:t>    </a:t>
            </a:r>
            <a:r>
              <a:rPr kumimoji="1" lang="zh-CN" altLang="en-US">
                <a:solidFill>
                  <a:schemeClr val="hlink"/>
                </a:solidFill>
                <a:ea typeface="仿宋_GB2312" pitchFamily="49" charset="-122"/>
              </a:rPr>
              <a:t>利用泰勒定理</a:t>
            </a:r>
            <a:r>
              <a:rPr kumimoji="1" lang="zh-CN" altLang="en-US" baseline="-25000">
                <a:solidFill>
                  <a:schemeClr val="hlink"/>
                </a:solidFill>
                <a:ea typeface="仿宋_GB2312" pitchFamily="49" charset="-122"/>
              </a:rPr>
              <a:t> </a:t>
            </a:r>
            <a:r>
              <a:rPr kumimoji="1" lang="en-US" altLang="zh-CN">
                <a:solidFill>
                  <a:schemeClr val="hlink"/>
                </a:solidFill>
                <a:ea typeface="仿宋_GB2312" pitchFamily="49" charset="-122"/>
              </a:rPr>
              <a:t>:</a:t>
            </a:r>
          </a:p>
        </p:txBody>
      </p:sp>
      <p:grpSp>
        <p:nvGrpSpPr>
          <p:cNvPr id="64547" name="Group 35"/>
          <p:cNvGrpSpPr>
            <a:grpSpLocks/>
          </p:cNvGrpSpPr>
          <p:nvPr/>
        </p:nvGrpSpPr>
        <p:grpSpPr bwMode="auto">
          <a:xfrm>
            <a:off x="3009900" y="3943350"/>
            <a:ext cx="4191000" cy="828675"/>
            <a:chOff x="1482" y="3480"/>
            <a:chExt cx="2640" cy="522"/>
          </a:xfrm>
        </p:grpSpPr>
        <p:sp>
          <p:nvSpPr>
            <p:cNvPr id="64548" name="Rectangle 36"/>
            <p:cNvSpPr>
              <a:spLocks noChangeArrowheads="1"/>
            </p:cNvSpPr>
            <p:nvPr/>
          </p:nvSpPr>
          <p:spPr bwMode="auto">
            <a:xfrm>
              <a:off x="1482" y="3480"/>
              <a:ext cx="2640" cy="522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4549" name="Object 37"/>
            <p:cNvGraphicFramePr>
              <a:graphicFrameLocks/>
            </p:cNvGraphicFramePr>
            <p:nvPr/>
          </p:nvGraphicFramePr>
          <p:xfrm>
            <a:off x="1515" y="3498"/>
            <a:ext cx="2575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581" name="公式" r:id="rId8" imgW="4089240" imgH="787320" progId="Equation.3">
                    <p:embed/>
                  </p:oleObj>
                </mc:Choice>
                <mc:Fallback>
                  <p:oleObj name="公式" r:id="rId8" imgW="4089240" imgH="787320" progId="Equation.3">
                    <p:embed/>
                    <p:pic>
                      <p:nvPicPr>
                        <p:cNvPr id="0" name="Object 3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5" y="3498"/>
                          <a:ext cx="2575" cy="4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4551" name="Rectangle 39"/>
          <p:cNvSpPr>
            <a:spLocks noChangeArrowheads="1"/>
          </p:cNvSpPr>
          <p:nvPr/>
        </p:nvSpPr>
        <p:spPr bwMode="auto">
          <a:xfrm>
            <a:off x="2344738" y="5864225"/>
            <a:ext cx="3440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rgbClr val="006600"/>
                </a:solidFill>
                <a:ea typeface="楷体_GB2312" pitchFamily="49" charset="-122"/>
              </a:rPr>
              <a:t>方法三</a:t>
            </a:r>
            <a:r>
              <a:rPr kumimoji="1" lang="en-US" altLang="zh-CN">
                <a:solidFill>
                  <a:schemeClr val="tx1"/>
                </a:solidFill>
              </a:rPr>
              <a:t>    </a:t>
            </a:r>
            <a:r>
              <a:rPr kumimoji="1" lang="zh-CN" altLang="en-US">
                <a:solidFill>
                  <a:schemeClr val="hlink"/>
                </a:solidFill>
                <a:ea typeface="仿宋_GB2312" pitchFamily="49" charset="-122"/>
              </a:rPr>
              <a:t>利用长除法。</a:t>
            </a:r>
          </a:p>
        </p:txBody>
      </p:sp>
      <p:graphicFrame>
        <p:nvGraphicFramePr>
          <p:cNvPr id="64552" name="Object 40"/>
          <p:cNvGraphicFramePr>
            <a:graphicFrameLocks/>
          </p:cNvGraphicFramePr>
          <p:nvPr/>
        </p:nvGraphicFramePr>
        <p:xfrm>
          <a:off x="5832475" y="4968875"/>
          <a:ext cx="2247900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82" name="公式" r:id="rId10" imgW="2247840" imgH="787320" progId="Equation.3">
                  <p:embed/>
                </p:oleObj>
              </mc:Choice>
              <mc:Fallback>
                <p:oleObj name="公式" r:id="rId10" imgW="2247840" imgH="787320" progId="Equation.3">
                  <p:embed/>
                  <p:pic>
                    <p:nvPicPr>
                      <p:cNvPr id="0" name="Object 40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2475" y="4968875"/>
                        <a:ext cx="2247900" cy="788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4574" name="Group 62"/>
          <p:cNvGrpSpPr>
            <a:grpSpLocks/>
          </p:cNvGrpSpPr>
          <p:nvPr/>
        </p:nvGrpSpPr>
        <p:grpSpPr bwMode="auto">
          <a:xfrm>
            <a:off x="5540375" y="5924550"/>
            <a:ext cx="1581150" cy="336550"/>
            <a:chOff x="1336" y="2838"/>
            <a:chExt cx="996" cy="212"/>
          </a:xfrm>
        </p:grpSpPr>
        <p:sp>
          <p:nvSpPr>
            <p:cNvPr id="64575" name="AutoShape 63">
              <a:hlinkClick r:id="rId1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336" y="2859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76" name="Text Box 64"/>
            <p:cNvSpPr txBox="1">
              <a:spLocks noChangeArrowheads="1"/>
            </p:cNvSpPr>
            <p:nvPr/>
          </p:nvSpPr>
          <p:spPr bwMode="auto">
            <a:xfrm>
              <a:off x="1699" y="2838"/>
              <a:ext cx="63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长除法</a:t>
              </a:r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64577" name="Picture 65" descr="xs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78" name="Picture 66" descr="xs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4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4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64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4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64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64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44444E-6 3.7037E-7 L 0.04201 3.7037E-7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645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7" grpId="0"/>
      <p:bldP spid="64526" grpId="0"/>
      <p:bldP spid="64536" grpId="0"/>
      <p:bldP spid="64541" grpId="0"/>
      <p:bldP spid="645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68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69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0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1" name="Picture 3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2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3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5" name="Picture 3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7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79" name="Picture 4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8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81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8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83" name="Picture 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8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85" name="Picture 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86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536575" y="528638"/>
            <a:ext cx="42116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一、泰勒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(</a:t>
            </a:r>
            <a:r>
              <a:rPr kumimoji="1" lang="en-US" altLang="zh-CN" sz="2800">
                <a:solidFill>
                  <a:srgbClr val="000099"/>
                </a:solidFill>
              </a:rPr>
              <a:t>Taylor</a:t>
            </a:r>
            <a:r>
              <a:rPr kumimoji="1" lang="en-US" altLang="zh-CN" sz="2800">
                <a:solidFill>
                  <a:srgbClr val="000099"/>
                </a:solidFill>
                <a:latin typeface="宋体" panose="02010600030101010101" pitchFamily="2" charset="-122"/>
              </a:rPr>
              <a:t>)</a:t>
            </a:r>
            <a:r>
              <a:rPr kumimoji="1" lang="zh-CN" altLang="en-US" sz="2800">
                <a:solidFill>
                  <a:srgbClr val="000099"/>
                </a:solidFill>
              </a:rPr>
              <a:t>定理</a:t>
            </a:r>
            <a:endParaRPr kumimoji="1" lang="en-US" altLang="zh-CN" sz="2800">
              <a:solidFill>
                <a:srgbClr val="000099"/>
              </a:solidFill>
            </a:endParaRP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536575" y="1189038"/>
            <a:ext cx="1009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zh-CN" altLang="en-US">
                <a:solidFill>
                  <a:srgbClr val="FF0000"/>
                </a:solidFill>
              </a:rPr>
              <a:t>注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1050925" y="1196975"/>
            <a:ext cx="8093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r>
              <a:rPr kumimoji="1" lang="en-US" altLang="zh-CN">
                <a:solidFill>
                  <a:srgbClr val="006600"/>
                </a:solidFill>
                <a:ea typeface="仿宋_GB2312" pitchFamily="49" charset="-122"/>
              </a:rPr>
              <a:t>(4) </a:t>
            </a:r>
            <a:r>
              <a:rPr kumimoji="1" lang="zh-CN" altLang="en-US">
                <a:solidFill>
                  <a:srgbClr val="006600"/>
                </a:solidFill>
                <a:ea typeface="仿宋_GB2312" pitchFamily="49" charset="-122"/>
              </a:rPr>
              <a:t>对于一个给定的函数，能不能在</a:t>
            </a:r>
            <a:r>
              <a:rPr kumimoji="1" lang="zh-CN" altLang="en-US">
                <a:solidFill>
                  <a:srgbClr val="FF0000"/>
                </a:solidFill>
                <a:ea typeface="仿宋_GB2312" pitchFamily="49" charset="-122"/>
              </a:rPr>
              <a:t>不具体</a:t>
            </a:r>
            <a:r>
              <a:rPr kumimoji="1" lang="zh-CN" altLang="en-US">
                <a:solidFill>
                  <a:srgbClr val="006600"/>
                </a:solidFill>
                <a:ea typeface="仿宋_GB2312" pitchFamily="49" charset="-122"/>
              </a:rPr>
              <a:t>展开为幂级数</a:t>
            </a:r>
            <a:endParaRPr kumimoji="1" lang="en-US" altLang="zh-CN" i="1">
              <a:solidFill>
                <a:srgbClr val="006600"/>
              </a:solidFill>
              <a:ea typeface="仿宋_GB2312" pitchFamily="49" charset="-122"/>
            </a:endParaRPr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1476375" y="1762125"/>
            <a:ext cx="4710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6600"/>
                </a:solidFill>
                <a:ea typeface="仿宋_GB2312" pitchFamily="49" charset="-122"/>
              </a:rPr>
              <a:t>的情况下，就知道其收敛域？</a:t>
            </a:r>
            <a:endParaRPr kumimoji="1" lang="en-US" altLang="zh-CN">
              <a:solidFill>
                <a:srgbClr val="006600"/>
              </a:solidFill>
              <a:ea typeface="仿宋_GB2312" pitchFamily="49" charset="-122"/>
            </a:endParaRPr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5581650" y="1752600"/>
            <a:ext cx="1993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</a:rPr>
              <a:t>可以知道</a:t>
            </a:r>
            <a:r>
              <a:rPr kumimoji="1" lang="zh-CN" altLang="en-US">
                <a:solidFill>
                  <a:schemeClr val="hlink"/>
                </a:solidFill>
                <a:ea typeface="楷体_GB2312" pitchFamily="49" charset="-122"/>
              </a:rPr>
              <a:t>。</a:t>
            </a:r>
          </a:p>
        </p:txBody>
      </p:sp>
      <p:grpSp>
        <p:nvGrpSpPr>
          <p:cNvPr id="65563" name="Group 27"/>
          <p:cNvGrpSpPr>
            <a:grpSpLocks/>
          </p:cNvGrpSpPr>
          <p:nvPr/>
        </p:nvGrpSpPr>
        <p:grpSpPr bwMode="auto">
          <a:xfrm>
            <a:off x="1479550" y="2457450"/>
            <a:ext cx="7664450" cy="479425"/>
            <a:chOff x="932" y="1548"/>
            <a:chExt cx="4828" cy="302"/>
          </a:xfrm>
        </p:grpSpPr>
        <p:sp>
          <p:nvSpPr>
            <p:cNvPr id="65544" name="Rectangle 8"/>
            <p:cNvSpPr>
              <a:spLocks noChangeArrowheads="1"/>
            </p:cNvSpPr>
            <p:nvPr/>
          </p:nvSpPr>
          <p:spPr bwMode="auto">
            <a:xfrm>
              <a:off x="1465" y="1562"/>
              <a:ext cx="42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函数         在     点展开为泰勒级数，其收敛半径</a:t>
              </a:r>
            </a:p>
          </p:txBody>
        </p:sp>
        <p:graphicFrame>
          <p:nvGraphicFramePr>
            <p:cNvPr id="65550" name="Object 14"/>
            <p:cNvGraphicFramePr>
              <a:graphicFrameLocks/>
            </p:cNvGraphicFramePr>
            <p:nvPr/>
          </p:nvGraphicFramePr>
          <p:xfrm>
            <a:off x="1930" y="1615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90" name="公式" r:id="rId4" imgW="634680" imgH="342720" progId="Equation.3">
                    <p:embed/>
                  </p:oleObj>
                </mc:Choice>
                <mc:Fallback>
                  <p:oleObj name="公式" r:id="rId4" imgW="634680" imgH="342720" progId="Equation.3">
                    <p:embed/>
                    <p:pic>
                      <p:nvPicPr>
                        <p:cNvPr id="0" name="Object 1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30" y="1615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5551" name="Object 15"/>
            <p:cNvGraphicFramePr>
              <a:graphicFrameLocks/>
            </p:cNvGraphicFramePr>
            <p:nvPr/>
          </p:nvGraphicFramePr>
          <p:xfrm>
            <a:off x="2588" y="1589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91" name="公式" r:id="rId6" imgW="279360" imgH="380880" progId="Equation.3">
                    <p:embed/>
                  </p:oleObj>
                </mc:Choice>
                <mc:Fallback>
                  <p:oleObj name="公式" r:id="rId6" imgW="279360" imgH="380880" progId="Equation.3">
                    <p:embed/>
                    <p:pic>
                      <p:nvPicPr>
                        <p:cNvPr id="0" name="Object 1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8" y="1589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552" name="Rectangle 16"/>
            <p:cNvSpPr>
              <a:spLocks noChangeArrowheads="1"/>
            </p:cNvSpPr>
            <p:nvPr/>
          </p:nvSpPr>
          <p:spPr bwMode="auto">
            <a:xfrm>
              <a:off x="932" y="1548"/>
              <a:ext cx="7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结论</a:t>
              </a:r>
            </a:p>
          </p:txBody>
        </p:sp>
      </p:grpSp>
      <p:grpSp>
        <p:nvGrpSpPr>
          <p:cNvPr id="65564" name="Group 28"/>
          <p:cNvGrpSpPr>
            <a:grpSpLocks/>
          </p:cNvGrpSpPr>
          <p:nvPr/>
        </p:nvGrpSpPr>
        <p:grpSpPr bwMode="auto">
          <a:xfrm>
            <a:off x="2328863" y="3079750"/>
            <a:ext cx="6561137" cy="457200"/>
            <a:chOff x="1467" y="1940"/>
            <a:chExt cx="4133" cy="288"/>
          </a:xfrm>
        </p:grpSpPr>
        <p:sp>
          <p:nvSpPr>
            <p:cNvPr id="65545" name="Rectangle 9"/>
            <p:cNvSpPr>
              <a:spLocks noChangeArrowheads="1"/>
            </p:cNvSpPr>
            <p:nvPr/>
          </p:nvSpPr>
          <p:spPr bwMode="auto">
            <a:xfrm>
              <a:off x="1467" y="1940"/>
              <a:ext cx="41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等于从     点到         的最近一个奇点    的距离。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  <p:graphicFrame>
          <p:nvGraphicFramePr>
            <p:cNvPr id="65553" name="Object 17"/>
            <p:cNvGraphicFramePr>
              <a:graphicFrameLocks/>
            </p:cNvGraphicFramePr>
            <p:nvPr/>
          </p:nvGraphicFramePr>
          <p:xfrm>
            <a:off x="2125" y="1960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92" name="公式" r:id="rId8" imgW="279360" imgH="380880" progId="Equation.3">
                    <p:embed/>
                  </p:oleObj>
                </mc:Choice>
                <mc:Fallback>
                  <p:oleObj name="公式" r:id="rId8" imgW="279360" imgH="380880" progId="Equation.3">
                    <p:embed/>
                    <p:pic>
                      <p:nvPicPr>
                        <p:cNvPr id="0" name="Object 1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25" y="1960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5554" name="Object 18"/>
            <p:cNvGraphicFramePr>
              <a:graphicFrameLocks/>
            </p:cNvGraphicFramePr>
            <p:nvPr/>
          </p:nvGraphicFramePr>
          <p:xfrm>
            <a:off x="4545" y="1992"/>
            <a:ext cx="136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93" name="公式" r:id="rId9" imgW="215640" imgH="279360" progId="Equation.3">
                    <p:embed/>
                  </p:oleObj>
                </mc:Choice>
                <mc:Fallback>
                  <p:oleObj name="公式" r:id="rId9" imgW="215640" imgH="279360" progId="Equation.3">
                    <p:embed/>
                    <p:pic>
                      <p:nvPicPr>
                        <p:cNvPr id="0" name="Object 1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45" y="1992"/>
                          <a:ext cx="136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5555" name="Object 19"/>
            <p:cNvGraphicFramePr>
              <a:graphicFrameLocks/>
            </p:cNvGraphicFramePr>
            <p:nvPr/>
          </p:nvGraphicFramePr>
          <p:xfrm>
            <a:off x="2751" y="1986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94" name="公式" r:id="rId11" imgW="634680" imgH="342720" progId="Equation.3">
                    <p:embed/>
                  </p:oleObj>
                </mc:Choice>
                <mc:Fallback>
                  <p:oleObj name="公式" r:id="rId11" imgW="634680" imgH="342720" progId="Equation.3">
                    <p:embed/>
                    <p:pic>
                      <p:nvPicPr>
                        <p:cNvPr id="0" name="Object 1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1" y="1986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5565" name="Group 29"/>
          <p:cNvGrpSpPr>
            <a:grpSpLocks/>
          </p:cNvGrpSpPr>
          <p:nvPr/>
        </p:nvGrpSpPr>
        <p:grpSpPr bwMode="auto">
          <a:xfrm>
            <a:off x="1477963" y="3760788"/>
            <a:ext cx="7666037" cy="471487"/>
            <a:chOff x="931" y="2369"/>
            <a:chExt cx="4829" cy="297"/>
          </a:xfrm>
        </p:grpSpPr>
        <p:sp>
          <p:nvSpPr>
            <p:cNvPr id="65547" name="Rectangle 11"/>
            <p:cNvSpPr>
              <a:spLocks noChangeArrowheads="1"/>
            </p:cNvSpPr>
            <p:nvPr/>
          </p:nvSpPr>
          <p:spPr bwMode="auto">
            <a:xfrm>
              <a:off x="1478" y="2378"/>
              <a:ext cx="42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(1) </a:t>
              </a:r>
              <a:r>
                <a:rPr kumimoji="1" lang="zh-CN" altLang="en-US">
                  <a:solidFill>
                    <a:schemeClr val="tx1"/>
                  </a:solidFill>
                </a:rPr>
                <a:t>幂级数在收敛圆内解析，</a:t>
              </a:r>
              <a:r>
                <a:rPr kumimoji="1" lang="en-US" altLang="zh-CN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因此奇点</a:t>
              </a:r>
              <a:r>
                <a:rPr kumimoji="1" lang="zh-CN" altLang="en-US" i="1">
                  <a:solidFill>
                    <a:schemeClr val="tx1"/>
                  </a:solidFill>
                  <a:latin typeface="Symbol" panose="05050102010706020507" pitchFamily="18" charset="2"/>
                </a:rPr>
                <a:t>    </a:t>
              </a:r>
              <a:r>
                <a:rPr kumimoji="1" lang="zh-CN" altLang="en-US">
                  <a:solidFill>
                    <a:schemeClr val="tx1"/>
                  </a:solidFill>
                </a:rPr>
                <a:t>不可能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  <p:sp>
          <p:nvSpPr>
            <p:cNvPr id="65556" name="Rectangle 20"/>
            <p:cNvSpPr>
              <a:spLocks noChangeArrowheads="1"/>
            </p:cNvSpPr>
            <p:nvPr/>
          </p:nvSpPr>
          <p:spPr bwMode="auto">
            <a:xfrm>
              <a:off x="931" y="2369"/>
              <a:ext cx="8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理由</a:t>
              </a:r>
            </a:p>
          </p:txBody>
        </p:sp>
        <p:graphicFrame>
          <p:nvGraphicFramePr>
            <p:cNvPr id="65557" name="Object 21"/>
            <p:cNvGraphicFramePr>
              <a:graphicFrameLocks/>
            </p:cNvGraphicFramePr>
            <p:nvPr/>
          </p:nvGraphicFramePr>
          <p:xfrm>
            <a:off x="4784" y="2435"/>
            <a:ext cx="136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95" name="公式" r:id="rId12" imgW="215640" imgH="279360" progId="Equation.3">
                    <p:embed/>
                  </p:oleObj>
                </mc:Choice>
                <mc:Fallback>
                  <p:oleObj name="公式" r:id="rId12" imgW="215640" imgH="279360" progId="Equation.3">
                    <p:embed/>
                    <p:pic>
                      <p:nvPicPr>
                        <p:cNvPr id="0" name="Object 2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4" y="2435"/>
                          <a:ext cx="136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5558" name="Rectangle 22"/>
          <p:cNvSpPr>
            <a:spLocks noChangeArrowheads="1"/>
          </p:cNvSpPr>
          <p:nvPr/>
        </p:nvSpPr>
        <p:spPr bwMode="auto">
          <a:xfrm>
            <a:off x="2771775" y="4313238"/>
            <a:ext cx="2266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在收敛圆内；</a:t>
            </a:r>
            <a:endParaRPr kumimoji="1" lang="zh-CN" altLang="en-US"/>
          </a:p>
        </p:txBody>
      </p:sp>
      <p:grpSp>
        <p:nvGrpSpPr>
          <p:cNvPr id="65566" name="Group 30"/>
          <p:cNvGrpSpPr>
            <a:grpSpLocks/>
          </p:cNvGrpSpPr>
          <p:nvPr/>
        </p:nvGrpSpPr>
        <p:grpSpPr bwMode="auto">
          <a:xfrm>
            <a:off x="2351088" y="5006975"/>
            <a:ext cx="6623050" cy="457200"/>
            <a:chOff x="1481" y="3154"/>
            <a:chExt cx="4172" cy="288"/>
          </a:xfrm>
        </p:grpSpPr>
        <p:sp>
          <p:nvSpPr>
            <p:cNvPr id="65548" name="Rectangle 12"/>
            <p:cNvSpPr>
              <a:spLocks noChangeArrowheads="1"/>
            </p:cNvSpPr>
            <p:nvPr/>
          </p:nvSpPr>
          <p:spPr bwMode="auto">
            <a:xfrm>
              <a:off x="1481" y="3154"/>
              <a:ext cx="41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en-US" altLang="zh-CN">
                  <a:solidFill>
                    <a:schemeClr val="tx1"/>
                  </a:solidFill>
                </a:rPr>
                <a:t>(2) </a:t>
              </a:r>
              <a:r>
                <a:rPr kumimoji="1" lang="zh-CN" altLang="en-US">
                  <a:solidFill>
                    <a:schemeClr val="tx1"/>
                  </a:solidFill>
                </a:rPr>
                <a:t>奇点</a:t>
              </a:r>
              <a:r>
                <a:rPr kumimoji="1" lang="zh-CN" altLang="en-US" i="1">
                  <a:solidFill>
                    <a:schemeClr val="tx1"/>
                  </a:solidFill>
                  <a:latin typeface="Symbol" panose="05050102010706020507" pitchFamily="18" charset="2"/>
                </a:rPr>
                <a:t>    </a:t>
              </a:r>
              <a:r>
                <a:rPr kumimoji="1" lang="zh-CN" altLang="en-US">
                  <a:solidFill>
                    <a:schemeClr val="tx1"/>
                  </a:solidFill>
                  <a:latin typeface="Symbol" panose="05050102010706020507" pitchFamily="18" charset="2"/>
                </a:rPr>
                <a:t>也</a:t>
              </a:r>
              <a:r>
                <a:rPr kumimoji="1" lang="zh-CN" altLang="en-US">
                  <a:solidFill>
                    <a:schemeClr val="tx1"/>
                  </a:solidFill>
                </a:rPr>
                <a:t>不可能在收敛圆外，不然收敛半径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  <p:graphicFrame>
          <p:nvGraphicFramePr>
            <p:cNvPr id="65559" name="Object 23"/>
            <p:cNvGraphicFramePr>
              <a:graphicFrameLocks/>
            </p:cNvGraphicFramePr>
            <p:nvPr/>
          </p:nvGraphicFramePr>
          <p:xfrm>
            <a:off x="2234" y="3221"/>
            <a:ext cx="136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96" name="公式" r:id="rId14" imgW="215640" imgH="279360" progId="Equation.3">
                    <p:embed/>
                  </p:oleObj>
                </mc:Choice>
                <mc:Fallback>
                  <p:oleObj name="公式" r:id="rId14" imgW="215640" imgH="279360" progId="Equation.3">
                    <p:embed/>
                    <p:pic>
                      <p:nvPicPr>
                        <p:cNvPr id="0" name="Object 2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4" y="3221"/>
                          <a:ext cx="136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5560" name="Rectangle 24"/>
          <p:cNvSpPr>
            <a:spLocks noChangeArrowheads="1"/>
          </p:cNvSpPr>
          <p:nvPr/>
        </p:nvSpPr>
        <p:spPr bwMode="auto">
          <a:xfrm>
            <a:off x="2771775" y="5551488"/>
            <a:ext cx="2265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chemeClr val="tx1"/>
                </a:solidFill>
              </a:rPr>
              <a:t>还可以扩大，</a:t>
            </a:r>
          </a:p>
        </p:txBody>
      </p:sp>
      <p:grpSp>
        <p:nvGrpSpPr>
          <p:cNvPr id="65567" name="Group 31"/>
          <p:cNvGrpSpPr>
            <a:grpSpLocks/>
          </p:cNvGrpSpPr>
          <p:nvPr/>
        </p:nvGrpSpPr>
        <p:grpSpPr bwMode="auto">
          <a:xfrm>
            <a:off x="4611688" y="5581650"/>
            <a:ext cx="4289425" cy="457200"/>
            <a:chOff x="2905" y="3516"/>
            <a:chExt cx="2702" cy="288"/>
          </a:xfrm>
        </p:grpSpPr>
        <p:sp>
          <p:nvSpPr>
            <p:cNvPr id="65549" name="Rectangle 13"/>
            <p:cNvSpPr>
              <a:spLocks noChangeArrowheads="1"/>
            </p:cNvSpPr>
            <p:nvPr/>
          </p:nvSpPr>
          <p:spPr bwMode="auto">
            <a:xfrm>
              <a:off x="2905" y="3516"/>
              <a:ext cx="27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故奇点</a:t>
              </a:r>
              <a:r>
                <a:rPr kumimoji="1" lang="en-US" altLang="zh-CN" i="1">
                  <a:solidFill>
                    <a:schemeClr val="tx1"/>
                  </a:solidFill>
                </a:rPr>
                <a:t>    </a:t>
              </a:r>
              <a:r>
                <a:rPr kumimoji="1" lang="zh-CN" altLang="en-US">
                  <a:solidFill>
                    <a:schemeClr val="tx1"/>
                  </a:solidFill>
                </a:rPr>
                <a:t>只能在收敛圆周上。</a:t>
              </a:r>
            </a:p>
          </p:txBody>
        </p:sp>
        <p:graphicFrame>
          <p:nvGraphicFramePr>
            <p:cNvPr id="65562" name="Object 26"/>
            <p:cNvGraphicFramePr>
              <a:graphicFrameLocks/>
            </p:cNvGraphicFramePr>
            <p:nvPr/>
          </p:nvGraphicFramePr>
          <p:xfrm>
            <a:off x="3583" y="3568"/>
            <a:ext cx="136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97" name="公式" r:id="rId15" imgW="215640" imgH="279360" progId="Equation.3">
                    <p:embed/>
                  </p:oleObj>
                </mc:Choice>
                <mc:Fallback>
                  <p:oleObj name="公式" r:id="rId15" imgW="215640" imgH="279360" progId="Equation.3">
                    <p:embed/>
                    <p:pic>
                      <p:nvPicPr>
                        <p:cNvPr id="0" name="Object 2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83" y="3568"/>
                          <a:ext cx="136" cy="1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65587" name="Picture 5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88" name="Picture 52" descr="xs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89" name="Picture 53" descr="xs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5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5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65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65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65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65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65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5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0" grpId="0"/>
      <p:bldP spid="65542" grpId="0"/>
      <p:bldP spid="65543" grpId="0"/>
      <p:bldP spid="65558" grpId="0"/>
      <p:bldP spid="655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36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37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38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39" name="Picture 3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0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1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2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3" name="Picture 3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4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5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6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7" name="Picture 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8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49" name="Picture 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0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1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2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3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54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6575" y="530225"/>
            <a:ext cx="6097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二、将函数展开为</a:t>
            </a:r>
            <a:r>
              <a:rPr lang="zh-CN" altLang="en-US" sz="2800">
                <a:solidFill>
                  <a:srgbClr val="000099"/>
                </a:solidFill>
              </a:rPr>
              <a:t>泰勒级数的方法</a:t>
            </a: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531813" y="1166813"/>
            <a:ext cx="2360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1. </a:t>
            </a:r>
            <a:r>
              <a:rPr kumimoji="1" lang="zh-CN" altLang="en-US">
                <a:solidFill>
                  <a:srgbClr val="000099"/>
                </a:solidFill>
              </a:rPr>
              <a:t>直接展开法</a:t>
            </a:r>
          </a:p>
        </p:txBody>
      </p:sp>
      <p:grpSp>
        <p:nvGrpSpPr>
          <p:cNvPr id="17433" name="Group 25"/>
          <p:cNvGrpSpPr>
            <a:grpSpLocks/>
          </p:cNvGrpSpPr>
          <p:nvPr/>
        </p:nvGrpSpPr>
        <p:grpSpPr bwMode="auto">
          <a:xfrm>
            <a:off x="863600" y="1520825"/>
            <a:ext cx="6848475" cy="788988"/>
            <a:chOff x="544" y="958"/>
            <a:chExt cx="4314" cy="497"/>
          </a:xfrm>
        </p:grpSpPr>
        <p:graphicFrame>
          <p:nvGraphicFramePr>
            <p:cNvPr id="17414" name="Object 6"/>
            <p:cNvGraphicFramePr>
              <a:graphicFrameLocks/>
            </p:cNvGraphicFramePr>
            <p:nvPr/>
          </p:nvGraphicFramePr>
          <p:xfrm>
            <a:off x="3714" y="958"/>
            <a:ext cx="1144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62" name="公式" r:id="rId4" imgW="1815840" imgH="787320" progId="Equation.3">
                    <p:embed/>
                  </p:oleObj>
                </mc:Choice>
                <mc:Fallback>
                  <p:oleObj name="公式" r:id="rId4" imgW="1815840" imgH="787320" progId="Equation.3">
                    <p:embed/>
                    <p:pic>
                      <p:nvPicPr>
                        <p:cNvPr id="0" name="Object 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14" y="958"/>
                          <a:ext cx="1144" cy="4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18" name="Rectangle 10"/>
            <p:cNvSpPr>
              <a:spLocks noChangeArrowheads="1"/>
            </p:cNvSpPr>
            <p:nvPr/>
          </p:nvSpPr>
          <p:spPr bwMode="auto">
            <a:xfrm>
              <a:off x="544" y="1105"/>
              <a:ext cx="34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6"/>
                </a:buBlip>
              </a:pPr>
              <a:r>
                <a:rPr kumimoji="1" lang="zh-CN" altLang="en-US">
                  <a:solidFill>
                    <a:srgbClr val="006600"/>
                  </a:solidFill>
                  <a:ea typeface="楷体_GB2312" pitchFamily="49" charset="-122"/>
                </a:rPr>
                <a:t> 利用泰勒定理，直接计算展开系数</a:t>
              </a:r>
              <a:endParaRPr kumimoji="1" lang="en-US" altLang="zh-CN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17434" name="Group 26"/>
          <p:cNvGrpSpPr>
            <a:grpSpLocks/>
          </p:cNvGrpSpPr>
          <p:nvPr/>
        </p:nvGrpSpPr>
        <p:grpSpPr bwMode="auto">
          <a:xfrm>
            <a:off x="536575" y="2543175"/>
            <a:ext cx="6918325" cy="485775"/>
            <a:chOff x="338" y="1602"/>
            <a:chExt cx="4358" cy="306"/>
          </a:xfrm>
        </p:grpSpPr>
        <p:sp>
          <p:nvSpPr>
            <p:cNvPr id="17420" name="Rectangle 12"/>
            <p:cNvSpPr>
              <a:spLocks noChangeArrowheads="1"/>
            </p:cNvSpPr>
            <p:nvPr/>
          </p:nvSpPr>
          <p:spPr bwMode="auto">
            <a:xfrm>
              <a:off x="658" y="1620"/>
              <a:ext cx="40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将函数                 在          点展开为幂级数。</a:t>
              </a:r>
            </a:p>
          </p:txBody>
        </p:sp>
        <p:sp>
          <p:nvSpPr>
            <p:cNvPr id="17421" name="Rectangle 13"/>
            <p:cNvSpPr>
              <a:spLocks noChangeArrowheads="1"/>
            </p:cNvSpPr>
            <p:nvPr/>
          </p:nvSpPr>
          <p:spPr bwMode="auto">
            <a:xfrm>
              <a:off x="338" y="1602"/>
              <a:ext cx="6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例</a:t>
              </a:r>
            </a:p>
          </p:txBody>
        </p:sp>
        <p:graphicFrame>
          <p:nvGraphicFramePr>
            <p:cNvPr id="17422" name="Object 14"/>
            <p:cNvGraphicFramePr>
              <a:graphicFrameLocks/>
            </p:cNvGraphicFramePr>
            <p:nvPr/>
          </p:nvGraphicFramePr>
          <p:xfrm>
            <a:off x="1321" y="1617"/>
            <a:ext cx="76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63" name="公式" r:id="rId7" imgW="1206360" imgH="431640" progId="Equation.3">
                    <p:embed/>
                  </p:oleObj>
                </mc:Choice>
                <mc:Fallback>
                  <p:oleObj name="公式" r:id="rId7" imgW="1206360" imgH="431640" progId="Equation.3">
                    <p:embed/>
                    <p:pic>
                      <p:nvPicPr>
                        <p:cNvPr id="0" name="Object 1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1" y="1617"/>
                          <a:ext cx="760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23" name="Object 15"/>
            <p:cNvGraphicFramePr>
              <a:graphicFrameLocks/>
            </p:cNvGraphicFramePr>
            <p:nvPr/>
          </p:nvGraphicFramePr>
          <p:xfrm>
            <a:off x="2356" y="1671"/>
            <a:ext cx="407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64" name="公式" r:id="rId9" imgW="647640" imgH="291960" progId="Equation.3">
                    <p:embed/>
                  </p:oleObj>
                </mc:Choice>
                <mc:Fallback>
                  <p:oleObj name="公式" r:id="rId9" imgW="647640" imgH="291960" progId="Equation.3">
                    <p:embed/>
                    <p:pic>
                      <p:nvPicPr>
                        <p:cNvPr id="0" name="Object 1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6" y="1671"/>
                          <a:ext cx="407" cy="1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435" name="Group 27"/>
          <p:cNvGrpSpPr>
            <a:grpSpLocks/>
          </p:cNvGrpSpPr>
          <p:nvPr/>
        </p:nvGrpSpPr>
        <p:grpSpPr bwMode="auto">
          <a:xfrm>
            <a:off x="534988" y="3494088"/>
            <a:ext cx="3141662" cy="506412"/>
            <a:chOff x="337" y="2153"/>
            <a:chExt cx="1979" cy="319"/>
          </a:xfrm>
        </p:grpSpPr>
        <p:sp>
          <p:nvSpPr>
            <p:cNvPr id="17424" name="Rectangle 16"/>
            <p:cNvSpPr>
              <a:spLocks noChangeArrowheads="1"/>
            </p:cNvSpPr>
            <p:nvPr/>
          </p:nvSpPr>
          <p:spPr bwMode="auto">
            <a:xfrm>
              <a:off x="337" y="2153"/>
              <a:ext cx="5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17425" name="Object 17"/>
            <p:cNvGraphicFramePr>
              <a:graphicFrameLocks/>
            </p:cNvGraphicFramePr>
            <p:nvPr/>
          </p:nvGraphicFramePr>
          <p:xfrm>
            <a:off x="724" y="2160"/>
            <a:ext cx="1592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65" name="公式" r:id="rId11" imgW="2527200" imgH="495000" progId="Equation.3">
                    <p:embed/>
                  </p:oleObj>
                </mc:Choice>
                <mc:Fallback>
                  <p:oleObj name="公式" r:id="rId11" imgW="2527200" imgH="495000" progId="Equation.3">
                    <p:embed/>
                    <p:pic>
                      <p:nvPicPr>
                        <p:cNvPr id="0" name="Object 1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4" y="2160"/>
                          <a:ext cx="1592" cy="3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7427" name="Object 19"/>
          <p:cNvGraphicFramePr>
            <a:graphicFrameLocks/>
          </p:cNvGraphicFramePr>
          <p:nvPr/>
        </p:nvGraphicFramePr>
        <p:xfrm>
          <a:off x="3906838" y="3316288"/>
          <a:ext cx="2971800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6" name="公式" r:id="rId13" imgW="2971800" imgH="850680" progId="Equation.3">
                  <p:embed/>
                </p:oleObj>
              </mc:Choice>
              <mc:Fallback>
                <p:oleObj name="公式" r:id="rId13" imgW="2971800" imgH="850680" progId="Equation.3">
                  <p:embed/>
                  <p:pic>
                    <p:nvPicPr>
                      <p:cNvPr id="0" name="Object 19"/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6838" y="3316288"/>
                        <a:ext cx="2971800" cy="852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2" name="Object 24"/>
          <p:cNvGraphicFramePr>
            <a:graphicFrameLocks/>
          </p:cNvGraphicFramePr>
          <p:nvPr/>
        </p:nvGraphicFramePr>
        <p:xfrm>
          <a:off x="7089775" y="4627563"/>
          <a:ext cx="1144588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7" name="公式" r:id="rId15" imgW="1143000" imgH="342720" progId="Equation.3">
                  <p:embed/>
                </p:oleObj>
              </mc:Choice>
              <mc:Fallback>
                <p:oleObj name="公式" r:id="rId15" imgW="1143000" imgH="342720" progId="Equation.3">
                  <p:embed/>
                  <p:pic>
                    <p:nvPicPr>
                      <p:cNvPr id="0" name="Object 2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9775" y="4627563"/>
                        <a:ext cx="1144588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455" name="Group 47"/>
          <p:cNvGrpSpPr>
            <a:grpSpLocks/>
          </p:cNvGrpSpPr>
          <p:nvPr/>
        </p:nvGrpSpPr>
        <p:grpSpPr bwMode="auto">
          <a:xfrm>
            <a:off x="600075" y="3025775"/>
            <a:ext cx="1525588" cy="366713"/>
            <a:chOff x="3978" y="748"/>
            <a:chExt cx="961" cy="231"/>
          </a:xfrm>
        </p:grpSpPr>
        <p:sp>
          <p:nvSpPr>
            <p:cNvPr id="17456" name="Rectangle 48"/>
            <p:cNvSpPr>
              <a:spLocks noChangeArrowheads="1"/>
            </p:cNvSpPr>
            <p:nvPr/>
          </p:nvSpPr>
          <p:spPr bwMode="auto">
            <a:xfrm>
              <a:off x="4008" y="768"/>
              <a:ext cx="67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57" name="Rectangle 49"/>
            <p:cNvSpPr>
              <a:spLocks noChangeArrowheads="1"/>
            </p:cNvSpPr>
            <p:nvPr/>
          </p:nvSpPr>
          <p:spPr bwMode="auto">
            <a:xfrm>
              <a:off x="3978" y="748"/>
              <a:ext cx="96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P90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4.6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   </a:t>
              </a:r>
              <a:r>
                <a:rPr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17458" name="Picture 50" descr="xs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460" name="Object 52"/>
          <p:cNvGraphicFramePr>
            <a:graphicFrameLocks noChangeAspect="1"/>
          </p:cNvGraphicFramePr>
          <p:nvPr/>
        </p:nvGraphicFramePr>
        <p:xfrm>
          <a:off x="492125" y="4329113"/>
          <a:ext cx="6408738" cy="248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8" name="位图图像" r:id="rId18" imgW="6409524" imgH="2486372" progId="Paint.Picture">
                  <p:embed/>
                </p:oleObj>
              </mc:Choice>
              <mc:Fallback>
                <p:oleObj name="位图图像" r:id="rId18" imgW="6409524" imgH="2486372" progId="Paint.Picture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contras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" y="4329113"/>
                        <a:ext cx="6408738" cy="2486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61" name="Picture 53" descr="xs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72175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7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08" name="Picture 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9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0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1" name="Picture 2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2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3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4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5" name="Picture 3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6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7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8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19" name="Picture 3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20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21" name="Picture 3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22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23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24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25" name="Picture 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26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536575" y="530225"/>
            <a:ext cx="60213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000099"/>
                </a:solidFill>
              </a:rPr>
              <a:t>二、将函数展开为</a:t>
            </a:r>
            <a:r>
              <a:rPr lang="zh-CN" altLang="en-US" sz="2800">
                <a:solidFill>
                  <a:srgbClr val="000099"/>
                </a:solidFill>
              </a:rPr>
              <a:t>泰勒级数的方法</a:t>
            </a: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531813" y="1166813"/>
            <a:ext cx="2605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99"/>
                </a:solidFill>
              </a:rPr>
              <a:t>1. </a:t>
            </a:r>
            <a:r>
              <a:rPr kumimoji="1" lang="zh-CN" altLang="en-US">
                <a:solidFill>
                  <a:srgbClr val="000099"/>
                </a:solidFill>
              </a:rPr>
              <a:t>直接展开法</a:t>
            </a:r>
          </a:p>
        </p:txBody>
      </p:sp>
      <p:grpSp>
        <p:nvGrpSpPr>
          <p:cNvPr id="67606" name="Group 22"/>
          <p:cNvGrpSpPr>
            <a:grpSpLocks/>
          </p:cNvGrpSpPr>
          <p:nvPr/>
        </p:nvGrpSpPr>
        <p:grpSpPr bwMode="auto">
          <a:xfrm>
            <a:off x="863600" y="1520825"/>
            <a:ext cx="6848475" cy="788988"/>
            <a:chOff x="544" y="958"/>
            <a:chExt cx="4314" cy="497"/>
          </a:xfrm>
        </p:grpSpPr>
        <p:graphicFrame>
          <p:nvGraphicFramePr>
            <p:cNvPr id="67587" name="Object 3"/>
            <p:cNvGraphicFramePr>
              <a:graphicFrameLocks/>
            </p:cNvGraphicFramePr>
            <p:nvPr/>
          </p:nvGraphicFramePr>
          <p:xfrm>
            <a:off x="3714" y="958"/>
            <a:ext cx="1144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629" name="公式" r:id="rId4" imgW="1815840" imgH="787320" progId="Equation.3">
                    <p:embed/>
                  </p:oleObj>
                </mc:Choice>
                <mc:Fallback>
                  <p:oleObj name="公式" r:id="rId4" imgW="1815840" imgH="787320" progId="Equation.3">
                    <p:embed/>
                    <p:pic>
                      <p:nvPicPr>
                        <p:cNvPr id="0" name="Object 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14" y="958"/>
                          <a:ext cx="1144" cy="4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7589" name="Rectangle 5"/>
            <p:cNvSpPr>
              <a:spLocks noChangeArrowheads="1"/>
            </p:cNvSpPr>
            <p:nvPr/>
          </p:nvSpPr>
          <p:spPr bwMode="auto">
            <a:xfrm>
              <a:off x="544" y="1105"/>
              <a:ext cx="34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SzPct val="90000"/>
                <a:buFontTx/>
                <a:buBlip>
                  <a:blip r:embed="rId6"/>
                </a:buBlip>
              </a:pPr>
              <a:r>
                <a:rPr kumimoji="1" lang="zh-CN" altLang="en-US">
                  <a:solidFill>
                    <a:srgbClr val="006600"/>
                  </a:solidFill>
                  <a:ea typeface="楷体_GB2312" pitchFamily="49" charset="-122"/>
                </a:rPr>
                <a:t> 利用泰勒定理，直接计算展开系数</a:t>
              </a:r>
              <a:endParaRPr kumimoji="1" lang="en-US" altLang="zh-CN">
                <a:solidFill>
                  <a:srgbClr val="006600"/>
                </a:solidFill>
                <a:ea typeface="楷体_GB2312" pitchFamily="49" charset="-122"/>
              </a:endParaRPr>
            </a:p>
          </p:txBody>
        </p:sp>
      </p:grpSp>
      <p:graphicFrame>
        <p:nvGraphicFramePr>
          <p:cNvPr id="67598" name="Object 14"/>
          <p:cNvGraphicFramePr>
            <a:graphicFrameLocks/>
          </p:cNvGraphicFramePr>
          <p:nvPr/>
        </p:nvGraphicFramePr>
        <p:xfrm>
          <a:off x="1266825" y="4257675"/>
          <a:ext cx="27686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30" name="公式" r:id="rId7" imgW="2768400" imgH="850680" progId="Equation.3">
                  <p:embed/>
                </p:oleObj>
              </mc:Choice>
              <mc:Fallback>
                <p:oleObj name="公式" r:id="rId7" imgW="2768400" imgH="850680" progId="Equation.3">
                  <p:embed/>
                  <p:pic>
                    <p:nvPicPr>
                      <p:cNvPr id="0" name="Object 14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6825" y="4257675"/>
                        <a:ext cx="27686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9" name="Object 15"/>
          <p:cNvGraphicFramePr>
            <a:graphicFrameLocks/>
          </p:cNvGraphicFramePr>
          <p:nvPr/>
        </p:nvGraphicFramePr>
        <p:xfrm>
          <a:off x="1293813" y="3048000"/>
          <a:ext cx="31369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31" name="公式" r:id="rId9" imgW="3136680" imgH="850680" progId="Equation.3">
                  <p:embed/>
                </p:oleObj>
              </mc:Choice>
              <mc:Fallback>
                <p:oleObj name="公式" r:id="rId9" imgW="3136680" imgH="850680" progId="Equation.3">
                  <p:embed/>
                  <p:pic>
                    <p:nvPicPr>
                      <p:cNvPr id="0" name="Object 15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3813" y="3048000"/>
                        <a:ext cx="313690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00" name="Rectangle 16"/>
          <p:cNvSpPr>
            <a:spLocks noChangeArrowheads="1"/>
          </p:cNvSpPr>
          <p:nvPr/>
        </p:nvSpPr>
        <p:spPr bwMode="auto">
          <a:xfrm>
            <a:off x="862013" y="2419350"/>
            <a:ext cx="2047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90000"/>
              <a:buFontTx/>
              <a:buBlip>
                <a:blip r:embed="rId11"/>
              </a:buBlip>
            </a:pPr>
            <a:r>
              <a:rPr kumimoji="1" lang="zh-CN" altLang="en-US">
                <a:solidFill>
                  <a:schemeClr val="hlink"/>
                </a:solidFill>
                <a:ea typeface="楷体_GB2312" pitchFamily="49" charset="-122"/>
              </a:rPr>
              <a:t> 同理可得</a:t>
            </a:r>
            <a:endParaRPr kumimoji="1" lang="en-US" altLang="zh-CN">
              <a:solidFill>
                <a:schemeClr val="hlink"/>
              </a:solidFill>
              <a:ea typeface="楷体_GB2312" pitchFamily="49" charset="-122"/>
            </a:endParaRPr>
          </a:p>
        </p:txBody>
      </p:sp>
      <p:grpSp>
        <p:nvGrpSpPr>
          <p:cNvPr id="67607" name="Group 23"/>
          <p:cNvGrpSpPr>
            <a:grpSpLocks/>
          </p:cNvGrpSpPr>
          <p:nvPr/>
        </p:nvGrpSpPr>
        <p:grpSpPr bwMode="auto">
          <a:xfrm>
            <a:off x="4129088" y="4265613"/>
            <a:ext cx="3724275" cy="787400"/>
            <a:chOff x="2601" y="2687"/>
            <a:chExt cx="2346" cy="496"/>
          </a:xfrm>
        </p:grpSpPr>
        <p:graphicFrame>
          <p:nvGraphicFramePr>
            <p:cNvPr id="67601" name="Object 17"/>
            <p:cNvGraphicFramePr>
              <a:graphicFrameLocks/>
            </p:cNvGraphicFramePr>
            <p:nvPr/>
          </p:nvGraphicFramePr>
          <p:xfrm>
            <a:off x="4226" y="2873"/>
            <a:ext cx="721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632" name="公式" r:id="rId12" imgW="1143000" imgH="342720" progId="Equation.3">
                    <p:embed/>
                  </p:oleObj>
                </mc:Choice>
                <mc:Fallback>
                  <p:oleObj name="公式" r:id="rId12" imgW="1143000" imgH="342720" progId="Equation.3">
                    <p:embed/>
                    <p:pic>
                      <p:nvPicPr>
                        <p:cNvPr id="0" name="Object 1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6" y="2873"/>
                          <a:ext cx="721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7603" name="Object 19"/>
            <p:cNvGraphicFramePr>
              <a:graphicFrameLocks/>
            </p:cNvGraphicFramePr>
            <p:nvPr/>
          </p:nvGraphicFramePr>
          <p:xfrm>
            <a:off x="2601" y="2687"/>
            <a:ext cx="1528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633" name="公式" r:id="rId14" imgW="2425680" imgH="787320" progId="Equation.3">
                    <p:embed/>
                  </p:oleObj>
                </mc:Choice>
                <mc:Fallback>
                  <p:oleObj name="公式" r:id="rId14" imgW="2425680" imgH="787320" progId="Equation.3">
                    <p:embed/>
                    <p:pic>
                      <p:nvPicPr>
                        <p:cNvPr id="0" name="Object 1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1" y="2687"/>
                          <a:ext cx="1528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7604" name="Object 20"/>
          <p:cNvGraphicFramePr>
            <a:graphicFrameLocks/>
          </p:cNvGraphicFramePr>
          <p:nvPr/>
        </p:nvGraphicFramePr>
        <p:xfrm>
          <a:off x="4511675" y="3054350"/>
          <a:ext cx="2438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34" name="公式" r:id="rId16" imgW="2438280" imgH="787320" progId="Equation.3">
                  <p:embed/>
                </p:oleObj>
              </mc:Choice>
              <mc:Fallback>
                <p:oleObj name="公式" r:id="rId16" imgW="2438280" imgH="787320" progId="Equation.3">
                  <p:embed/>
                  <p:pic>
                    <p:nvPicPr>
                      <p:cNvPr id="0" name="Object 2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675" y="3054350"/>
                        <a:ext cx="24384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5" name="Object 21"/>
          <p:cNvGraphicFramePr>
            <a:graphicFrameLocks/>
          </p:cNvGraphicFramePr>
          <p:nvPr/>
        </p:nvGraphicFramePr>
        <p:xfrm>
          <a:off x="7088188" y="3330575"/>
          <a:ext cx="1144587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35" name="公式" r:id="rId18" imgW="1143000" imgH="342720" progId="Equation.3">
                  <p:embed/>
                </p:oleObj>
              </mc:Choice>
              <mc:Fallback>
                <p:oleObj name="公式" r:id="rId18" imgW="1143000" imgH="342720" progId="Equation.3">
                  <p:embed/>
                  <p:pic>
                    <p:nvPicPr>
                      <p:cNvPr id="0" name="Object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8188" y="3330575"/>
                        <a:ext cx="1144587" cy="34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7627" name="Picture 43" descr="xsf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28" name="Picture 44" descr="xsf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7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6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00" grpId="0"/>
    </p:bldLst>
  </p:timing>
</p:sld>
</file>

<file path=ppt/theme/theme1.xml><?xml version="1.0" encoding="utf-8"?>
<a:theme xmlns:a="http://schemas.openxmlformats.org/drawingml/2006/main" name="5_004">
  <a:themeElements>
    <a:clrScheme name="5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5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CN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CN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5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5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336699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1171</TotalTime>
  <Words>837</Words>
  <Application>Microsoft Office PowerPoint</Application>
  <PresentationFormat>全屏显示(4:3)</PresentationFormat>
  <Paragraphs>186</Paragraphs>
  <Slides>25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39" baseType="lpstr">
      <vt:lpstr>Times New Roman</vt:lpstr>
      <vt:lpstr>宋体</vt:lpstr>
      <vt:lpstr>Arial</vt:lpstr>
      <vt:lpstr>华文细黑</vt:lpstr>
      <vt:lpstr>Wingdings 3</vt:lpstr>
      <vt:lpstr>华文行楷</vt:lpstr>
      <vt:lpstr>Wingdings</vt:lpstr>
      <vt:lpstr>华文新魏</vt:lpstr>
      <vt:lpstr>楷体_GB2312</vt:lpstr>
      <vt:lpstr>仿宋_GB2312</vt:lpstr>
      <vt:lpstr>Symbol</vt:lpstr>
      <vt:lpstr>5_004</vt:lpstr>
      <vt:lpstr>位图图像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许荣仁</dc:creator>
  <cp:lastModifiedBy>许荣仁</cp:lastModifiedBy>
  <cp:revision>133</cp:revision>
  <dcterms:created xsi:type="dcterms:W3CDTF">1601-01-01T00:00:00Z</dcterms:created>
  <dcterms:modified xsi:type="dcterms:W3CDTF">2015-11-04T15:14:01Z</dcterms:modified>
</cp:coreProperties>
</file>