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2" r:id="rId1"/>
    <p:sldMasterId id="2147483653" r:id="rId2"/>
  </p:sldMasterIdLst>
  <p:sldIdLst>
    <p:sldId id="259" r:id="rId3"/>
    <p:sldId id="260" r:id="rId4"/>
    <p:sldId id="330" r:id="rId5"/>
    <p:sldId id="261" r:id="rId6"/>
    <p:sldId id="319" r:id="rId7"/>
    <p:sldId id="350" r:id="rId8"/>
    <p:sldId id="328" r:id="rId9"/>
    <p:sldId id="314" r:id="rId10"/>
    <p:sldId id="329" r:id="rId11"/>
    <p:sldId id="262" r:id="rId12"/>
    <p:sldId id="325" r:id="rId13"/>
    <p:sldId id="263" r:id="rId14"/>
    <p:sldId id="332" r:id="rId15"/>
    <p:sldId id="333" r:id="rId16"/>
    <p:sldId id="337" r:id="rId17"/>
    <p:sldId id="264" r:id="rId18"/>
    <p:sldId id="339" r:id="rId19"/>
    <p:sldId id="341" r:id="rId20"/>
    <p:sldId id="342" r:id="rId21"/>
    <p:sldId id="343" r:id="rId22"/>
    <p:sldId id="265" r:id="rId23"/>
    <p:sldId id="338" r:id="rId24"/>
    <p:sldId id="344" r:id="rId25"/>
    <p:sldId id="345" r:id="rId26"/>
    <p:sldId id="347" r:id="rId27"/>
    <p:sldId id="346" r:id="rId28"/>
    <p:sldId id="348" r:id="rId29"/>
    <p:sldId id="349" r:id="rId30"/>
    <p:sldId id="294" r:id="rId31"/>
    <p:sldId id="321" r:id="rId32"/>
    <p:sldId id="322" r:id="rId33"/>
    <p:sldId id="324" r:id="rId34"/>
    <p:sldId id="326" r:id="rId35"/>
    <p:sldId id="327" r:id="rId3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b="1" kern="1200">
        <a:solidFill>
          <a:srgbClr val="0000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b="1" kern="1200">
        <a:solidFill>
          <a:srgbClr val="0000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b="1" kern="1200">
        <a:solidFill>
          <a:srgbClr val="0000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b="1" kern="1200">
        <a:solidFill>
          <a:srgbClr val="0000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b="1" kern="1200">
        <a:solidFill>
          <a:srgbClr val="0000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2400" b="1" kern="1200">
        <a:solidFill>
          <a:srgbClr val="0000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sz="2400" b="1" kern="1200">
        <a:solidFill>
          <a:srgbClr val="0000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sz="2400" b="1" kern="1200">
        <a:solidFill>
          <a:srgbClr val="0000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sz="2400" b="1" kern="1200">
        <a:solidFill>
          <a:srgbClr val="0000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00CC"/>
    <a:srgbClr val="FF0000"/>
    <a:srgbClr val="008080"/>
    <a:srgbClr val="000000"/>
    <a:srgbClr val="006600"/>
    <a:srgbClr val="D60093"/>
    <a:srgbClr val="99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340" autoAdjust="0"/>
  </p:normalViewPr>
  <p:slideViewPr>
    <p:cSldViewPr snapToGrid="0">
      <p:cViewPr>
        <p:scale>
          <a:sx n="100" d="100"/>
          <a:sy n="100" d="100"/>
        </p:scale>
        <p:origin x="-72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0.vml.rels><?xml version="1.0" encoding="UTF-8" standalone="yes"?>
<Relationships xmlns="http://schemas.openxmlformats.org/package/2006/relationships"><Relationship Id="rId8" Type="http://schemas.openxmlformats.org/officeDocument/2006/relationships/image" Target="../media/image71.wmf"/><Relationship Id="rId3" Type="http://schemas.openxmlformats.org/officeDocument/2006/relationships/image" Target="../media/image7.wmf"/><Relationship Id="rId7" Type="http://schemas.openxmlformats.org/officeDocument/2006/relationships/image" Target="../media/image70.wmf"/><Relationship Id="rId2" Type="http://schemas.openxmlformats.org/officeDocument/2006/relationships/image" Target="../media/image66.wmf"/><Relationship Id="rId1" Type="http://schemas.openxmlformats.org/officeDocument/2006/relationships/image" Target="../media/image65.wmf"/><Relationship Id="rId6" Type="http://schemas.openxmlformats.org/officeDocument/2006/relationships/image" Target="../media/image69.wmf"/><Relationship Id="rId5" Type="http://schemas.openxmlformats.org/officeDocument/2006/relationships/image" Target="../media/image68.wmf"/><Relationship Id="rId4" Type="http://schemas.openxmlformats.org/officeDocument/2006/relationships/image" Target="../media/image67.wmf"/><Relationship Id="rId9" Type="http://schemas.openxmlformats.org/officeDocument/2006/relationships/image" Target="../media/image72.wmf"/></Relationships>
</file>

<file path=ppt/drawings/_rels/vmlDrawing11.vml.rels><?xml version="1.0" encoding="UTF-8" standalone="yes"?>
<Relationships xmlns="http://schemas.openxmlformats.org/package/2006/relationships"><Relationship Id="rId8" Type="http://schemas.openxmlformats.org/officeDocument/2006/relationships/image" Target="../media/image80.wmf"/><Relationship Id="rId13" Type="http://schemas.openxmlformats.org/officeDocument/2006/relationships/image" Target="../media/image66.wmf"/><Relationship Id="rId3" Type="http://schemas.openxmlformats.org/officeDocument/2006/relationships/image" Target="../media/image75.wmf"/><Relationship Id="rId7" Type="http://schemas.openxmlformats.org/officeDocument/2006/relationships/image" Target="../media/image79.wmf"/><Relationship Id="rId12" Type="http://schemas.openxmlformats.org/officeDocument/2006/relationships/image" Target="../media/image65.wmf"/><Relationship Id="rId2" Type="http://schemas.openxmlformats.org/officeDocument/2006/relationships/image" Target="../media/image74.wmf"/><Relationship Id="rId16" Type="http://schemas.openxmlformats.org/officeDocument/2006/relationships/image" Target="../media/image69.wmf"/><Relationship Id="rId1" Type="http://schemas.openxmlformats.org/officeDocument/2006/relationships/image" Target="../media/image73.wmf"/><Relationship Id="rId6" Type="http://schemas.openxmlformats.org/officeDocument/2006/relationships/image" Target="../media/image78.wmf"/><Relationship Id="rId11" Type="http://schemas.openxmlformats.org/officeDocument/2006/relationships/image" Target="../media/image7.wmf"/><Relationship Id="rId5" Type="http://schemas.openxmlformats.org/officeDocument/2006/relationships/image" Target="../media/image77.wmf"/><Relationship Id="rId15" Type="http://schemas.openxmlformats.org/officeDocument/2006/relationships/image" Target="../media/image67.wmf"/><Relationship Id="rId10" Type="http://schemas.openxmlformats.org/officeDocument/2006/relationships/image" Target="../media/image82.wmf"/><Relationship Id="rId4" Type="http://schemas.openxmlformats.org/officeDocument/2006/relationships/image" Target="../media/image76.wmf"/><Relationship Id="rId9" Type="http://schemas.openxmlformats.org/officeDocument/2006/relationships/image" Target="../media/image81.wmf"/><Relationship Id="rId14" Type="http://schemas.openxmlformats.org/officeDocument/2006/relationships/image" Target="../media/image68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7" Type="http://schemas.openxmlformats.org/officeDocument/2006/relationships/image" Target="../media/image85.wmf"/><Relationship Id="rId2" Type="http://schemas.openxmlformats.org/officeDocument/2006/relationships/image" Target="../media/image66.wmf"/><Relationship Id="rId1" Type="http://schemas.openxmlformats.org/officeDocument/2006/relationships/image" Target="../media/image65.wmf"/><Relationship Id="rId6" Type="http://schemas.openxmlformats.org/officeDocument/2006/relationships/image" Target="../media/image84.wmf"/><Relationship Id="rId5" Type="http://schemas.openxmlformats.org/officeDocument/2006/relationships/image" Target="../media/image83.wmf"/><Relationship Id="rId4" Type="http://schemas.openxmlformats.org/officeDocument/2006/relationships/image" Target="../media/image69.wmf"/></Relationships>
</file>

<file path=ppt/drawings/_rels/vmlDrawing13.vml.rels><?xml version="1.0" encoding="UTF-8" standalone="yes"?>
<Relationships xmlns="http://schemas.openxmlformats.org/package/2006/relationships"><Relationship Id="rId8" Type="http://schemas.openxmlformats.org/officeDocument/2006/relationships/image" Target="../media/image88.wmf"/><Relationship Id="rId3" Type="http://schemas.openxmlformats.org/officeDocument/2006/relationships/image" Target="../media/image69.wmf"/><Relationship Id="rId7" Type="http://schemas.openxmlformats.org/officeDocument/2006/relationships/image" Target="../media/image87.wmf"/><Relationship Id="rId2" Type="http://schemas.openxmlformats.org/officeDocument/2006/relationships/image" Target="../media/image66.wmf"/><Relationship Id="rId1" Type="http://schemas.openxmlformats.org/officeDocument/2006/relationships/image" Target="../media/image65.wmf"/><Relationship Id="rId6" Type="http://schemas.openxmlformats.org/officeDocument/2006/relationships/image" Target="../media/image86.wmf"/><Relationship Id="rId5" Type="http://schemas.openxmlformats.org/officeDocument/2006/relationships/image" Target="../media/image83.wmf"/><Relationship Id="rId10" Type="http://schemas.openxmlformats.org/officeDocument/2006/relationships/image" Target="../media/image90.wmf"/><Relationship Id="rId4" Type="http://schemas.openxmlformats.org/officeDocument/2006/relationships/image" Target="../media/image7.wmf"/><Relationship Id="rId9" Type="http://schemas.openxmlformats.org/officeDocument/2006/relationships/image" Target="../media/image89.wmf"/></Relationships>
</file>

<file path=ppt/drawings/_rels/vmlDrawing14.vml.rels><?xml version="1.0" encoding="UTF-8" standalone="yes"?>
<Relationships xmlns="http://schemas.openxmlformats.org/package/2006/relationships"><Relationship Id="rId8" Type="http://schemas.openxmlformats.org/officeDocument/2006/relationships/image" Target="../media/image93.wmf"/><Relationship Id="rId3" Type="http://schemas.openxmlformats.org/officeDocument/2006/relationships/image" Target="../media/image69.wmf"/><Relationship Id="rId7" Type="http://schemas.openxmlformats.org/officeDocument/2006/relationships/image" Target="../media/image92.wmf"/><Relationship Id="rId2" Type="http://schemas.openxmlformats.org/officeDocument/2006/relationships/image" Target="../media/image66.wmf"/><Relationship Id="rId1" Type="http://schemas.openxmlformats.org/officeDocument/2006/relationships/image" Target="../media/image65.wmf"/><Relationship Id="rId6" Type="http://schemas.openxmlformats.org/officeDocument/2006/relationships/image" Target="../media/image91.wmf"/><Relationship Id="rId5" Type="http://schemas.openxmlformats.org/officeDocument/2006/relationships/image" Target="../media/image83.wmf"/><Relationship Id="rId4" Type="http://schemas.openxmlformats.org/officeDocument/2006/relationships/image" Target="../media/image7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69.wmf"/><Relationship Id="rId2" Type="http://schemas.openxmlformats.org/officeDocument/2006/relationships/image" Target="../media/image66.wmf"/><Relationship Id="rId1" Type="http://schemas.openxmlformats.org/officeDocument/2006/relationships/image" Target="../media/image65.wmf"/><Relationship Id="rId6" Type="http://schemas.openxmlformats.org/officeDocument/2006/relationships/image" Target="../media/image94.emf"/><Relationship Id="rId5" Type="http://schemas.openxmlformats.org/officeDocument/2006/relationships/image" Target="../media/image83.wmf"/><Relationship Id="rId4" Type="http://schemas.openxmlformats.org/officeDocument/2006/relationships/image" Target="../media/image7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97.emf"/><Relationship Id="rId7" Type="http://schemas.openxmlformats.org/officeDocument/2006/relationships/image" Target="../media/image101.emf"/><Relationship Id="rId2" Type="http://schemas.openxmlformats.org/officeDocument/2006/relationships/image" Target="../media/image96.emf"/><Relationship Id="rId1" Type="http://schemas.openxmlformats.org/officeDocument/2006/relationships/image" Target="../media/image95.emf"/><Relationship Id="rId6" Type="http://schemas.openxmlformats.org/officeDocument/2006/relationships/image" Target="../media/image100.emf"/><Relationship Id="rId5" Type="http://schemas.openxmlformats.org/officeDocument/2006/relationships/image" Target="../media/image99.emf"/><Relationship Id="rId4" Type="http://schemas.openxmlformats.org/officeDocument/2006/relationships/image" Target="../media/image98.emf"/></Relationships>
</file>

<file path=ppt/drawings/_rels/vmlDrawing17.v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emf"/><Relationship Id="rId13" Type="http://schemas.openxmlformats.org/officeDocument/2006/relationships/image" Target="../media/image114.emf"/><Relationship Id="rId18" Type="http://schemas.openxmlformats.org/officeDocument/2006/relationships/image" Target="../media/image119.png"/><Relationship Id="rId3" Type="http://schemas.openxmlformats.org/officeDocument/2006/relationships/image" Target="../media/image104.emf"/><Relationship Id="rId7" Type="http://schemas.openxmlformats.org/officeDocument/2006/relationships/image" Target="../media/image108.emf"/><Relationship Id="rId12" Type="http://schemas.openxmlformats.org/officeDocument/2006/relationships/image" Target="../media/image113.emf"/><Relationship Id="rId17" Type="http://schemas.openxmlformats.org/officeDocument/2006/relationships/image" Target="../media/image118.emf"/><Relationship Id="rId2" Type="http://schemas.openxmlformats.org/officeDocument/2006/relationships/image" Target="../media/image103.emf"/><Relationship Id="rId16" Type="http://schemas.openxmlformats.org/officeDocument/2006/relationships/image" Target="../media/image117.emf"/><Relationship Id="rId1" Type="http://schemas.openxmlformats.org/officeDocument/2006/relationships/image" Target="../media/image102.emf"/><Relationship Id="rId6" Type="http://schemas.openxmlformats.org/officeDocument/2006/relationships/image" Target="../media/image107.emf"/><Relationship Id="rId11" Type="http://schemas.openxmlformats.org/officeDocument/2006/relationships/image" Target="../media/image112.emf"/><Relationship Id="rId5" Type="http://schemas.openxmlformats.org/officeDocument/2006/relationships/image" Target="../media/image106.emf"/><Relationship Id="rId15" Type="http://schemas.openxmlformats.org/officeDocument/2006/relationships/image" Target="../media/image116.emf"/><Relationship Id="rId10" Type="http://schemas.openxmlformats.org/officeDocument/2006/relationships/image" Target="../media/image111.emf"/><Relationship Id="rId4" Type="http://schemas.openxmlformats.org/officeDocument/2006/relationships/image" Target="../media/image105.emf"/><Relationship Id="rId9" Type="http://schemas.openxmlformats.org/officeDocument/2006/relationships/image" Target="../media/image110.emf"/><Relationship Id="rId14" Type="http://schemas.openxmlformats.org/officeDocument/2006/relationships/image" Target="../media/image115.emf"/></Relationships>
</file>

<file path=ppt/drawings/_rels/vmlDrawing18.v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emf"/><Relationship Id="rId13" Type="http://schemas.openxmlformats.org/officeDocument/2006/relationships/image" Target="../media/image133.emf"/><Relationship Id="rId18" Type="http://schemas.openxmlformats.org/officeDocument/2006/relationships/image" Target="../media/image138.emf"/><Relationship Id="rId3" Type="http://schemas.openxmlformats.org/officeDocument/2006/relationships/image" Target="../media/image123.emf"/><Relationship Id="rId21" Type="http://schemas.openxmlformats.org/officeDocument/2006/relationships/image" Target="../media/image141.emf"/><Relationship Id="rId7" Type="http://schemas.openxmlformats.org/officeDocument/2006/relationships/image" Target="../media/image127.emf"/><Relationship Id="rId12" Type="http://schemas.openxmlformats.org/officeDocument/2006/relationships/image" Target="../media/image132.emf"/><Relationship Id="rId17" Type="http://schemas.openxmlformats.org/officeDocument/2006/relationships/image" Target="../media/image137.emf"/><Relationship Id="rId25" Type="http://schemas.openxmlformats.org/officeDocument/2006/relationships/image" Target="../media/image145.png"/><Relationship Id="rId2" Type="http://schemas.openxmlformats.org/officeDocument/2006/relationships/image" Target="../media/image122.emf"/><Relationship Id="rId16" Type="http://schemas.openxmlformats.org/officeDocument/2006/relationships/image" Target="../media/image136.emf"/><Relationship Id="rId20" Type="http://schemas.openxmlformats.org/officeDocument/2006/relationships/image" Target="../media/image140.emf"/><Relationship Id="rId1" Type="http://schemas.openxmlformats.org/officeDocument/2006/relationships/image" Target="../media/image121.emf"/><Relationship Id="rId6" Type="http://schemas.openxmlformats.org/officeDocument/2006/relationships/image" Target="../media/image126.emf"/><Relationship Id="rId11" Type="http://schemas.openxmlformats.org/officeDocument/2006/relationships/image" Target="../media/image131.emf"/><Relationship Id="rId24" Type="http://schemas.openxmlformats.org/officeDocument/2006/relationships/image" Target="../media/image144.emf"/><Relationship Id="rId5" Type="http://schemas.openxmlformats.org/officeDocument/2006/relationships/image" Target="../media/image125.emf"/><Relationship Id="rId15" Type="http://schemas.openxmlformats.org/officeDocument/2006/relationships/image" Target="../media/image135.emf"/><Relationship Id="rId23" Type="http://schemas.openxmlformats.org/officeDocument/2006/relationships/image" Target="../media/image143.emf"/><Relationship Id="rId10" Type="http://schemas.openxmlformats.org/officeDocument/2006/relationships/image" Target="../media/image130.emf"/><Relationship Id="rId19" Type="http://schemas.openxmlformats.org/officeDocument/2006/relationships/image" Target="../media/image139.emf"/><Relationship Id="rId4" Type="http://schemas.openxmlformats.org/officeDocument/2006/relationships/image" Target="../media/image124.emf"/><Relationship Id="rId9" Type="http://schemas.openxmlformats.org/officeDocument/2006/relationships/image" Target="../media/image129.emf"/><Relationship Id="rId14" Type="http://schemas.openxmlformats.org/officeDocument/2006/relationships/image" Target="../media/image134.emf"/><Relationship Id="rId22" Type="http://schemas.openxmlformats.org/officeDocument/2006/relationships/image" Target="../media/image142.emf"/></Relationships>
</file>

<file path=ppt/drawings/_rels/vmlDrawing19.vml.rels><?xml version="1.0" encoding="UTF-8" standalone="yes"?>
<Relationships xmlns="http://schemas.openxmlformats.org/package/2006/relationships"><Relationship Id="rId8" Type="http://schemas.openxmlformats.org/officeDocument/2006/relationships/image" Target="../media/image153.emf"/><Relationship Id="rId13" Type="http://schemas.openxmlformats.org/officeDocument/2006/relationships/image" Target="../media/image158.emf"/><Relationship Id="rId3" Type="http://schemas.openxmlformats.org/officeDocument/2006/relationships/image" Target="../media/image148.emf"/><Relationship Id="rId7" Type="http://schemas.openxmlformats.org/officeDocument/2006/relationships/image" Target="../media/image152.emf"/><Relationship Id="rId12" Type="http://schemas.openxmlformats.org/officeDocument/2006/relationships/image" Target="../media/image157.emf"/><Relationship Id="rId2" Type="http://schemas.openxmlformats.org/officeDocument/2006/relationships/image" Target="../media/image147.emf"/><Relationship Id="rId1" Type="http://schemas.openxmlformats.org/officeDocument/2006/relationships/image" Target="../media/image146.emf"/><Relationship Id="rId6" Type="http://schemas.openxmlformats.org/officeDocument/2006/relationships/image" Target="../media/image151.emf"/><Relationship Id="rId11" Type="http://schemas.openxmlformats.org/officeDocument/2006/relationships/image" Target="../media/image156.emf"/><Relationship Id="rId5" Type="http://schemas.openxmlformats.org/officeDocument/2006/relationships/image" Target="../media/image150.emf"/><Relationship Id="rId15" Type="http://schemas.openxmlformats.org/officeDocument/2006/relationships/image" Target="../media/image160.png"/><Relationship Id="rId10" Type="http://schemas.openxmlformats.org/officeDocument/2006/relationships/image" Target="../media/image155.emf"/><Relationship Id="rId4" Type="http://schemas.openxmlformats.org/officeDocument/2006/relationships/image" Target="../media/image149.emf"/><Relationship Id="rId9" Type="http://schemas.openxmlformats.org/officeDocument/2006/relationships/image" Target="../media/image154.emf"/><Relationship Id="rId14" Type="http://schemas.openxmlformats.org/officeDocument/2006/relationships/image" Target="../media/image159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0.vml.rels><?xml version="1.0" encoding="UTF-8" standalone="yes"?>
<Relationships xmlns="http://schemas.openxmlformats.org/package/2006/relationships"><Relationship Id="rId8" Type="http://schemas.openxmlformats.org/officeDocument/2006/relationships/image" Target="../media/image168.emf"/><Relationship Id="rId13" Type="http://schemas.openxmlformats.org/officeDocument/2006/relationships/image" Target="../media/image173.emf"/><Relationship Id="rId3" Type="http://schemas.openxmlformats.org/officeDocument/2006/relationships/image" Target="../media/image163.emf"/><Relationship Id="rId7" Type="http://schemas.openxmlformats.org/officeDocument/2006/relationships/image" Target="../media/image167.emf"/><Relationship Id="rId12" Type="http://schemas.openxmlformats.org/officeDocument/2006/relationships/image" Target="../media/image172.emf"/><Relationship Id="rId2" Type="http://schemas.openxmlformats.org/officeDocument/2006/relationships/image" Target="../media/image162.emf"/><Relationship Id="rId1" Type="http://schemas.openxmlformats.org/officeDocument/2006/relationships/image" Target="../media/image161.emf"/><Relationship Id="rId6" Type="http://schemas.openxmlformats.org/officeDocument/2006/relationships/image" Target="../media/image166.emf"/><Relationship Id="rId11" Type="http://schemas.openxmlformats.org/officeDocument/2006/relationships/image" Target="../media/image171.emf"/><Relationship Id="rId5" Type="http://schemas.openxmlformats.org/officeDocument/2006/relationships/image" Target="../media/image165.emf"/><Relationship Id="rId10" Type="http://schemas.openxmlformats.org/officeDocument/2006/relationships/image" Target="../media/image170.emf"/><Relationship Id="rId4" Type="http://schemas.openxmlformats.org/officeDocument/2006/relationships/image" Target="../media/image164.emf"/><Relationship Id="rId9" Type="http://schemas.openxmlformats.org/officeDocument/2006/relationships/image" Target="../media/image169.emf"/><Relationship Id="rId14" Type="http://schemas.openxmlformats.org/officeDocument/2006/relationships/image" Target="../media/image174.png"/></Relationships>
</file>

<file path=ppt/drawings/_rels/vmlDrawing2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82.emf"/><Relationship Id="rId13" Type="http://schemas.openxmlformats.org/officeDocument/2006/relationships/image" Target="../media/image187.emf"/><Relationship Id="rId3" Type="http://schemas.openxmlformats.org/officeDocument/2006/relationships/image" Target="../media/image177.emf"/><Relationship Id="rId7" Type="http://schemas.openxmlformats.org/officeDocument/2006/relationships/image" Target="../media/image181.emf"/><Relationship Id="rId12" Type="http://schemas.openxmlformats.org/officeDocument/2006/relationships/image" Target="../media/image186.emf"/><Relationship Id="rId2" Type="http://schemas.openxmlformats.org/officeDocument/2006/relationships/image" Target="../media/image176.emf"/><Relationship Id="rId1" Type="http://schemas.openxmlformats.org/officeDocument/2006/relationships/image" Target="../media/image175.emf"/><Relationship Id="rId6" Type="http://schemas.openxmlformats.org/officeDocument/2006/relationships/image" Target="../media/image180.emf"/><Relationship Id="rId11" Type="http://schemas.openxmlformats.org/officeDocument/2006/relationships/image" Target="../media/image185.emf"/><Relationship Id="rId5" Type="http://schemas.openxmlformats.org/officeDocument/2006/relationships/image" Target="../media/image179.emf"/><Relationship Id="rId10" Type="http://schemas.openxmlformats.org/officeDocument/2006/relationships/image" Target="../media/image184.emf"/><Relationship Id="rId4" Type="http://schemas.openxmlformats.org/officeDocument/2006/relationships/image" Target="../media/image178.emf"/><Relationship Id="rId9" Type="http://schemas.openxmlformats.org/officeDocument/2006/relationships/image" Target="../media/image183.emf"/><Relationship Id="rId14" Type="http://schemas.openxmlformats.org/officeDocument/2006/relationships/image" Target="../media/image188.emf"/></Relationships>
</file>

<file path=ppt/drawings/_rels/vmlDrawing2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96.emf"/><Relationship Id="rId13" Type="http://schemas.openxmlformats.org/officeDocument/2006/relationships/image" Target="../media/image201.emf"/><Relationship Id="rId3" Type="http://schemas.openxmlformats.org/officeDocument/2006/relationships/image" Target="../media/image191.emf"/><Relationship Id="rId7" Type="http://schemas.openxmlformats.org/officeDocument/2006/relationships/image" Target="../media/image195.emf"/><Relationship Id="rId12" Type="http://schemas.openxmlformats.org/officeDocument/2006/relationships/image" Target="../media/image200.emf"/><Relationship Id="rId2" Type="http://schemas.openxmlformats.org/officeDocument/2006/relationships/image" Target="../media/image190.emf"/><Relationship Id="rId1" Type="http://schemas.openxmlformats.org/officeDocument/2006/relationships/image" Target="../media/image189.emf"/><Relationship Id="rId6" Type="http://schemas.openxmlformats.org/officeDocument/2006/relationships/image" Target="../media/image194.emf"/><Relationship Id="rId11" Type="http://schemas.openxmlformats.org/officeDocument/2006/relationships/image" Target="../media/image199.emf"/><Relationship Id="rId5" Type="http://schemas.openxmlformats.org/officeDocument/2006/relationships/image" Target="../media/image193.emf"/><Relationship Id="rId10" Type="http://schemas.openxmlformats.org/officeDocument/2006/relationships/image" Target="../media/image198.emf"/><Relationship Id="rId4" Type="http://schemas.openxmlformats.org/officeDocument/2006/relationships/image" Target="../media/image192.emf"/><Relationship Id="rId9" Type="http://schemas.openxmlformats.org/officeDocument/2006/relationships/image" Target="../media/image197.emf"/><Relationship Id="rId14" Type="http://schemas.openxmlformats.org/officeDocument/2006/relationships/image" Target="../media/image202.png"/></Relationships>
</file>

<file path=ppt/drawings/_rels/vmlDrawing23.vml.rels><?xml version="1.0" encoding="UTF-8" standalone="yes"?>
<Relationships xmlns="http://schemas.openxmlformats.org/package/2006/relationships"><Relationship Id="rId8" Type="http://schemas.openxmlformats.org/officeDocument/2006/relationships/image" Target="../media/image210.emf"/><Relationship Id="rId3" Type="http://schemas.openxmlformats.org/officeDocument/2006/relationships/image" Target="../media/image205.emf"/><Relationship Id="rId7" Type="http://schemas.openxmlformats.org/officeDocument/2006/relationships/image" Target="../media/image209.emf"/><Relationship Id="rId12" Type="http://schemas.openxmlformats.org/officeDocument/2006/relationships/image" Target="../media/image214.png"/><Relationship Id="rId2" Type="http://schemas.openxmlformats.org/officeDocument/2006/relationships/image" Target="../media/image204.emf"/><Relationship Id="rId1" Type="http://schemas.openxmlformats.org/officeDocument/2006/relationships/image" Target="../media/image203.emf"/><Relationship Id="rId6" Type="http://schemas.openxmlformats.org/officeDocument/2006/relationships/image" Target="../media/image208.emf"/><Relationship Id="rId11" Type="http://schemas.openxmlformats.org/officeDocument/2006/relationships/image" Target="../media/image213.emf"/><Relationship Id="rId5" Type="http://schemas.openxmlformats.org/officeDocument/2006/relationships/image" Target="../media/image207.emf"/><Relationship Id="rId10" Type="http://schemas.openxmlformats.org/officeDocument/2006/relationships/image" Target="../media/image212.emf"/><Relationship Id="rId4" Type="http://schemas.openxmlformats.org/officeDocument/2006/relationships/image" Target="../media/image206.emf"/><Relationship Id="rId9" Type="http://schemas.openxmlformats.org/officeDocument/2006/relationships/image" Target="../media/image211.emf"/></Relationships>
</file>

<file path=ppt/drawings/_rels/vmlDrawing24.vml.rels><?xml version="1.0" encoding="UTF-8" standalone="yes"?>
<Relationships xmlns="http://schemas.openxmlformats.org/package/2006/relationships"><Relationship Id="rId8" Type="http://schemas.openxmlformats.org/officeDocument/2006/relationships/image" Target="../media/image222.emf"/><Relationship Id="rId13" Type="http://schemas.openxmlformats.org/officeDocument/2006/relationships/image" Target="../media/image227.emf"/><Relationship Id="rId3" Type="http://schemas.openxmlformats.org/officeDocument/2006/relationships/image" Target="../media/image217.emf"/><Relationship Id="rId7" Type="http://schemas.openxmlformats.org/officeDocument/2006/relationships/image" Target="../media/image221.emf"/><Relationship Id="rId12" Type="http://schemas.openxmlformats.org/officeDocument/2006/relationships/image" Target="../media/image226.emf"/><Relationship Id="rId2" Type="http://schemas.openxmlformats.org/officeDocument/2006/relationships/image" Target="../media/image216.emf"/><Relationship Id="rId1" Type="http://schemas.openxmlformats.org/officeDocument/2006/relationships/image" Target="../media/image215.emf"/><Relationship Id="rId6" Type="http://schemas.openxmlformats.org/officeDocument/2006/relationships/image" Target="../media/image220.emf"/><Relationship Id="rId11" Type="http://schemas.openxmlformats.org/officeDocument/2006/relationships/image" Target="../media/image225.emf"/><Relationship Id="rId5" Type="http://schemas.openxmlformats.org/officeDocument/2006/relationships/image" Target="../media/image219.emf"/><Relationship Id="rId15" Type="http://schemas.openxmlformats.org/officeDocument/2006/relationships/image" Target="../media/image229.png"/><Relationship Id="rId10" Type="http://schemas.openxmlformats.org/officeDocument/2006/relationships/image" Target="../media/image224.emf"/><Relationship Id="rId4" Type="http://schemas.openxmlformats.org/officeDocument/2006/relationships/image" Target="../media/image218.emf"/><Relationship Id="rId9" Type="http://schemas.openxmlformats.org/officeDocument/2006/relationships/image" Target="../media/image223.emf"/><Relationship Id="rId14" Type="http://schemas.openxmlformats.org/officeDocument/2006/relationships/image" Target="../media/image228.emf"/></Relationships>
</file>

<file path=ppt/drawings/_rels/vmlDrawing25.vml.rels><?xml version="1.0" encoding="UTF-8" standalone="yes"?>
<Relationships xmlns="http://schemas.openxmlformats.org/package/2006/relationships"><Relationship Id="rId8" Type="http://schemas.openxmlformats.org/officeDocument/2006/relationships/image" Target="../media/image237.emf"/><Relationship Id="rId13" Type="http://schemas.openxmlformats.org/officeDocument/2006/relationships/image" Target="../media/image242.png"/><Relationship Id="rId3" Type="http://schemas.openxmlformats.org/officeDocument/2006/relationships/image" Target="../media/image232.emf"/><Relationship Id="rId7" Type="http://schemas.openxmlformats.org/officeDocument/2006/relationships/image" Target="../media/image236.emf"/><Relationship Id="rId12" Type="http://schemas.openxmlformats.org/officeDocument/2006/relationships/image" Target="../media/image241.emf"/><Relationship Id="rId2" Type="http://schemas.openxmlformats.org/officeDocument/2006/relationships/image" Target="../media/image231.emf"/><Relationship Id="rId1" Type="http://schemas.openxmlformats.org/officeDocument/2006/relationships/image" Target="../media/image230.emf"/><Relationship Id="rId6" Type="http://schemas.openxmlformats.org/officeDocument/2006/relationships/image" Target="../media/image235.emf"/><Relationship Id="rId11" Type="http://schemas.openxmlformats.org/officeDocument/2006/relationships/image" Target="../media/image240.emf"/><Relationship Id="rId5" Type="http://schemas.openxmlformats.org/officeDocument/2006/relationships/image" Target="../media/image234.emf"/><Relationship Id="rId10" Type="http://schemas.openxmlformats.org/officeDocument/2006/relationships/image" Target="../media/image239.emf"/><Relationship Id="rId4" Type="http://schemas.openxmlformats.org/officeDocument/2006/relationships/image" Target="../media/image233.emf"/><Relationship Id="rId9" Type="http://schemas.openxmlformats.org/officeDocument/2006/relationships/image" Target="../media/image238.emf"/></Relationships>
</file>

<file path=ppt/drawings/_rels/vmlDrawing26.vml.rels><?xml version="1.0" encoding="UTF-8" standalone="yes"?>
<Relationships xmlns="http://schemas.openxmlformats.org/package/2006/relationships"><Relationship Id="rId8" Type="http://schemas.openxmlformats.org/officeDocument/2006/relationships/image" Target="../media/image250.emf"/><Relationship Id="rId3" Type="http://schemas.openxmlformats.org/officeDocument/2006/relationships/image" Target="../media/image245.emf"/><Relationship Id="rId7" Type="http://schemas.openxmlformats.org/officeDocument/2006/relationships/image" Target="../media/image249.emf"/><Relationship Id="rId12" Type="http://schemas.openxmlformats.org/officeDocument/2006/relationships/image" Target="../media/image254.png"/><Relationship Id="rId2" Type="http://schemas.openxmlformats.org/officeDocument/2006/relationships/image" Target="../media/image244.emf"/><Relationship Id="rId1" Type="http://schemas.openxmlformats.org/officeDocument/2006/relationships/image" Target="../media/image243.emf"/><Relationship Id="rId6" Type="http://schemas.openxmlformats.org/officeDocument/2006/relationships/image" Target="../media/image248.emf"/><Relationship Id="rId11" Type="http://schemas.openxmlformats.org/officeDocument/2006/relationships/image" Target="../media/image253.emf"/><Relationship Id="rId5" Type="http://schemas.openxmlformats.org/officeDocument/2006/relationships/image" Target="../media/image247.emf"/><Relationship Id="rId10" Type="http://schemas.openxmlformats.org/officeDocument/2006/relationships/image" Target="../media/image252.emf"/><Relationship Id="rId4" Type="http://schemas.openxmlformats.org/officeDocument/2006/relationships/image" Target="../media/image246.emf"/><Relationship Id="rId9" Type="http://schemas.openxmlformats.org/officeDocument/2006/relationships/image" Target="../media/image251.emf"/></Relationships>
</file>

<file path=ppt/drawings/_rels/vmlDrawing27.vml.rels><?xml version="1.0" encoding="UTF-8" standalone="yes"?>
<Relationships xmlns="http://schemas.openxmlformats.org/package/2006/relationships"><Relationship Id="rId8" Type="http://schemas.openxmlformats.org/officeDocument/2006/relationships/image" Target="../media/image262.emf"/><Relationship Id="rId3" Type="http://schemas.openxmlformats.org/officeDocument/2006/relationships/image" Target="../media/image257.png"/><Relationship Id="rId7" Type="http://schemas.openxmlformats.org/officeDocument/2006/relationships/image" Target="../media/image261.emf"/><Relationship Id="rId2" Type="http://schemas.openxmlformats.org/officeDocument/2006/relationships/image" Target="../media/image256.emf"/><Relationship Id="rId1" Type="http://schemas.openxmlformats.org/officeDocument/2006/relationships/image" Target="../media/image255.emf"/><Relationship Id="rId6" Type="http://schemas.openxmlformats.org/officeDocument/2006/relationships/image" Target="../media/image260.emf"/><Relationship Id="rId5" Type="http://schemas.openxmlformats.org/officeDocument/2006/relationships/image" Target="../media/image259.emf"/><Relationship Id="rId4" Type="http://schemas.openxmlformats.org/officeDocument/2006/relationships/image" Target="../media/image258.png"/><Relationship Id="rId9" Type="http://schemas.openxmlformats.org/officeDocument/2006/relationships/image" Target="../media/image263.emf"/></Relationships>
</file>

<file path=ppt/drawings/_rels/vmlDrawing28.vml.rels><?xml version="1.0" encoding="UTF-8" standalone="yes"?>
<Relationships xmlns="http://schemas.openxmlformats.org/package/2006/relationships"><Relationship Id="rId8" Type="http://schemas.openxmlformats.org/officeDocument/2006/relationships/image" Target="../media/image271.emf"/><Relationship Id="rId3" Type="http://schemas.openxmlformats.org/officeDocument/2006/relationships/image" Target="../media/image266.emf"/><Relationship Id="rId7" Type="http://schemas.openxmlformats.org/officeDocument/2006/relationships/image" Target="../media/image270.emf"/><Relationship Id="rId2" Type="http://schemas.openxmlformats.org/officeDocument/2006/relationships/image" Target="../media/image265.emf"/><Relationship Id="rId1" Type="http://schemas.openxmlformats.org/officeDocument/2006/relationships/image" Target="../media/image264.emf"/><Relationship Id="rId6" Type="http://schemas.openxmlformats.org/officeDocument/2006/relationships/image" Target="../media/image269.emf"/><Relationship Id="rId5" Type="http://schemas.openxmlformats.org/officeDocument/2006/relationships/image" Target="../media/image268.emf"/><Relationship Id="rId4" Type="http://schemas.openxmlformats.org/officeDocument/2006/relationships/image" Target="../media/image267.emf"/></Relationships>
</file>

<file path=ppt/drawings/_rels/vmlDrawing29.vml.rels><?xml version="1.0" encoding="UTF-8" standalone="yes"?>
<Relationships xmlns="http://schemas.openxmlformats.org/package/2006/relationships"><Relationship Id="rId8" Type="http://schemas.openxmlformats.org/officeDocument/2006/relationships/image" Target="../media/image277.emf"/><Relationship Id="rId13" Type="http://schemas.openxmlformats.org/officeDocument/2006/relationships/image" Target="../media/image282.emf"/><Relationship Id="rId3" Type="http://schemas.openxmlformats.org/officeDocument/2006/relationships/image" Target="../media/image29.wmf"/><Relationship Id="rId7" Type="http://schemas.openxmlformats.org/officeDocument/2006/relationships/image" Target="../media/image276.emf"/><Relationship Id="rId12" Type="http://schemas.openxmlformats.org/officeDocument/2006/relationships/image" Target="../media/image281.wmf"/><Relationship Id="rId2" Type="http://schemas.openxmlformats.org/officeDocument/2006/relationships/image" Target="../media/image273.wmf"/><Relationship Id="rId1" Type="http://schemas.openxmlformats.org/officeDocument/2006/relationships/image" Target="../media/image27.wmf"/><Relationship Id="rId6" Type="http://schemas.openxmlformats.org/officeDocument/2006/relationships/image" Target="../media/image275.emf"/><Relationship Id="rId11" Type="http://schemas.openxmlformats.org/officeDocument/2006/relationships/image" Target="../media/image280.emf"/><Relationship Id="rId5" Type="http://schemas.openxmlformats.org/officeDocument/2006/relationships/image" Target="../media/image274.emf"/><Relationship Id="rId10" Type="http://schemas.openxmlformats.org/officeDocument/2006/relationships/image" Target="../media/image279.emf"/><Relationship Id="rId4" Type="http://schemas.openxmlformats.org/officeDocument/2006/relationships/image" Target="../media/image30.wmf"/><Relationship Id="rId9" Type="http://schemas.openxmlformats.org/officeDocument/2006/relationships/image" Target="../media/image278.wmf"/><Relationship Id="rId14" Type="http://schemas.openxmlformats.org/officeDocument/2006/relationships/image" Target="../media/image283.e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13" Type="http://schemas.openxmlformats.org/officeDocument/2006/relationships/image" Target="../media/image17.wmf"/><Relationship Id="rId3" Type="http://schemas.openxmlformats.org/officeDocument/2006/relationships/image" Target="../media/image7.wmf"/><Relationship Id="rId7" Type="http://schemas.openxmlformats.org/officeDocument/2006/relationships/image" Target="../media/image11.wmf"/><Relationship Id="rId12" Type="http://schemas.openxmlformats.org/officeDocument/2006/relationships/image" Target="../media/image16.wmf"/><Relationship Id="rId2" Type="http://schemas.openxmlformats.org/officeDocument/2006/relationships/image" Target="../media/image6.emf"/><Relationship Id="rId1" Type="http://schemas.openxmlformats.org/officeDocument/2006/relationships/image" Target="../media/image5.wmf"/><Relationship Id="rId6" Type="http://schemas.openxmlformats.org/officeDocument/2006/relationships/image" Target="../media/image10.emf"/><Relationship Id="rId11" Type="http://schemas.openxmlformats.org/officeDocument/2006/relationships/image" Target="../media/image15.wmf"/><Relationship Id="rId5" Type="http://schemas.openxmlformats.org/officeDocument/2006/relationships/image" Target="../media/image9.wmf"/><Relationship Id="rId15" Type="http://schemas.openxmlformats.org/officeDocument/2006/relationships/image" Target="../media/image19.emf"/><Relationship Id="rId10" Type="http://schemas.openxmlformats.org/officeDocument/2006/relationships/image" Target="../media/image14.wmf"/><Relationship Id="rId4" Type="http://schemas.openxmlformats.org/officeDocument/2006/relationships/image" Target="../media/image8.emf"/><Relationship Id="rId9" Type="http://schemas.openxmlformats.org/officeDocument/2006/relationships/image" Target="../media/image13.wmf"/><Relationship Id="rId14" Type="http://schemas.openxmlformats.org/officeDocument/2006/relationships/image" Target="../media/image18.emf"/></Relationships>
</file>

<file path=ppt/drawings/_rels/vmlDrawing30.vml.rels><?xml version="1.0" encoding="UTF-8" standalone="yes"?>
<Relationships xmlns="http://schemas.openxmlformats.org/package/2006/relationships"><Relationship Id="rId8" Type="http://schemas.openxmlformats.org/officeDocument/2006/relationships/image" Target="../media/image35.wmf"/><Relationship Id="rId3" Type="http://schemas.openxmlformats.org/officeDocument/2006/relationships/image" Target="../media/image31.wmf"/><Relationship Id="rId7" Type="http://schemas.openxmlformats.org/officeDocument/2006/relationships/image" Target="../media/image34.wmf"/><Relationship Id="rId12" Type="http://schemas.openxmlformats.org/officeDocument/2006/relationships/image" Target="../media/image40.wmf"/><Relationship Id="rId2" Type="http://schemas.openxmlformats.org/officeDocument/2006/relationships/image" Target="../media/image7.wmf"/><Relationship Id="rId1" Type="http://schemas.openxmlformats.org/officeDocument/2006/relationships/image" Target="../media/image284.wmf"/><Relationship Id="rId6" Type="http://schemas.openxmlformats.org/officeDocument/2006/relationships/image" Target="../media/image32.wmf"/><Relationship Id="rId11" Type="http://schemas.openxmlformats.org/officeDocument/2006/relationships/image" Target="../media/image39.wmf"/><Relationship Id="rId5" Type="http://schemas.openxmlformats.org/officeDocument/2006/relationships/image" Target="../media/image26.wmf"/><Relationship Id="rId10" Type="http://schemas.openxmlformats.org/officeDocument/2006/relationships/image" Target="../media/image37.wmf"/><Relationship Id="rId4" Type="http://schemas.openxmlformats.org/officeDocument/2006/relationships/image" Target="../media/image33.wmf"/><Relationship Id="rId9" Type="http://schemas.openxmlformats.org/officeDocument/2006/relationships/image" Target="../media/image38.wmf"/></Relationships>
</file>

<file path=ppt/drawings/_rels/vmlDrawing31.vml.rels><?xml version="1.0" encoding="UTF-8" standalone="yes"?>
<Relationships xmlns="http://schemas.openxmlformats.org/package/2006/relationships"><Relationship Id="rId8" Type="http://schemas.openxmlformats.org/officeDocument/2006/relationships/image" Target="../media/image287.wmf"/><Relationship Id="rId13" Type="http://schemas.openxmlformats.org/officeDocument/2006/relationships/image" Target="../media/image292.wmf"/><Relationship Id="rId3" Type="http://schemas.openxmlformats.org/officeDocument/2006/relationships/image" Target="../media/image285.wmf"/><Relationship Id="rId7" Type="http://schemas.openxmlformats.org/officeDocument/2006/relationships/image" Target="../media/image30.wmf"/><Relationship Id="rId12" Type="http://schemas.openxmlformats.org/officeDocument/2006/relationships/image" Target="../media/image291.emf"/><Relationship Id="rId2" Type="http://schemas.openxmlformats.org/officeDocument/2006/relationships/image" Target="../media/image32.wmf"/><Relationship Id="rId1" Type="http://schemas.openxmlformats.org/officeDocument/2006/relationships/image" Target="../media/image31.wmf"/><Relationship Id="rId6" Type="http://schemas.openxmlformats.org/officeDocument/2006/relationships/image" Target="../media/image29.wmf"/><Relationship Id="rId11" Type="http://schemas.openxmlformats.org/officeDocument/2006/relationships/image" Target="../media/image290.emf"/><Relationship Id="rId5" Type="http://schemas.openxmlformats.org/officeDocument/2006/relationships/image" Target="../media/image286.wmf"/><Relationship Id="rId10" Type="http://schemas.openxmlformats.org/officeDocument/2006/relationships/image" Target="../media/image289.emf"/><Relationship Id="rId4" Type="http://schemas.openxmlformats.org/officeDocument/2006/relationships/image" Target="../media/image27.wmf"/><Relationship Id="rId9" Type="http://schemas.openxmlformats.org/officeDocument/2006/relationships/image" Target="../media/image288.wmf"/></Relationships>
</file>

<file path=ppt/drawings/_rels/vmlDrawing32.vml.rels><?xml version="1.0" encoding="UTF-8" standalone="yes"?>
<Relationships xmlns="http://schemas.openxmlformats.org/package/2006/relationships"><Relationship Id="rId8" Type="http://schemas.openxmlformats.org/officeDocument/2006/relationships/image" Target="../media/image39.wmf"/><Relationship Id="rId3" Type="http://schemas.openxmlformats.org/officeDocument/2006/relationships/image" Target="../media/image293.wmf"/><Relationship Id="rId7" Type="http://schemas.openxmlformats.org/officeDocument/2006/relationships/image" Target="../media/image38.wmf"/><Relationship Id="rId2" Type="http://schemas.openxmlformats.org/officeDocument/2006/relationships/image" Target="../media/image33.wmf"/><Relationship Id="rId1" Type="http://schemas.openxmlformats.org/officeDocument/2006/relationships/image" Target="../media/image285.wmf"/><Relationship Id="rId6" Type="http://schemas.openxmlformats.org/officeDocument/2006/relationships/image" Target="../media/image296.wmf"/><Relationship Id="rId5" Type="http://schemas.openxmlformats.org/officeDocument/2006/relationships/image" Target="../media/image295.wmf"/><Relationship Id="rId10" Type="http://schemas.openxmlformats.org/officeDocument/2006/relationships/image" Target="../media/image297.wmf"/><Relationship Id="rId4" Type="http://schemas.openxmlformats.org/officeDocument/2006/relationships/image" Target="../media/image294.wmf"/><Relationship Id="rId9" Type="http://schemas.openxmlformats.org/officeDocument/2006/relationships/image" Target="../media/image40.wmf"/></Relationships>
</file>

<file path=ppt/drawings/_rels/vmlDrawing33.vml.rels><?xml version="1.0" encoding="UTF-8" standalone="yes"?>
<Relationships xmlns="http://schemas.openxmlformats.org/package/2006/relationships"><Relationship Id="rId8" Type="http://schemas.openxmlformats.org/officeDocument/2006/relationships/image" Target="../media/image300.wmf"/><Relationship Id="rId13" Type="http://schemas.openxmlformats.org/officeDocument/2006/relationships/image" Target="../media/image32.wmf"/><Relationship Id="rId3" Type="http://schemas.openxmlformats.org/officeDocument/2006/relationships/image" Target="../media/image39.wmf"/><Relationship Id="rId7" Type="http://schemas.openxmlformats.org/officeDocument/2006/relationships/image" Target="../media/image299.wmf"/><Relationship Id="rId12" Type="http://schemas.openxmlformats.org/officeDocument/2006/relationships/image" Target="../media/image31.wmf"/><Relationship Id="rId2" Type="http://schemas.openxmlformats.org/officeDocument/2006/relationships/image" Target="../media/image38.wmf"/><Relationship Id="rId1" Type="http://schemas.openxmlformats.org/officeDocument/2006/relationships/image" Target="../media/image285.wmf"/><Relationship Id="rId6" Type="http://schemas.openxmlformats.org/officeDocument/2006/relationships/image" Target="../media/image298.wmf"/><Relationship Id="rId11" Type="http://schemas.openxmlformats.org/officeDocument/2006/relationships/image" Target="../media/image30.wmf"/><Relationship Id="rId5" Type="http://schemas.openxmlformats.org/officeDocument/2006/relationships/image" Target="../media/image36.wmf"/><Relationship Id="rId10" Type="http://schemas.openxmlformats.org/officeDocument/2006/relationships/image" Target="../media/image29.wmf"/><Relationship Id="rId4" Type="http://schemas.openxmlformats.org/officeDocument/2006/relationships/image" Target="../media/image40.wmf"/><Relationship Id="rId9" Type="http://schemas.openxmlformats.org/officeDocument/2006/relationships/image" Target="../media/image301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28.wmf"/><Relationship Id="rId3" Type="http://schemas.openxmlformats.org/officeDocument/2006/relationships/image" Target="../media/image7.wmf"/><Relationship Id="rId7" Type="http://schemas.openxmlformats.org/officeDocument/2006/relationships/image" Target="../media/image27.wmf"/><Relationship Id="rId2" Type="http://schemas.openxmlformats.org/officeDocument/2006/relationships/image" Target="../media/image23.wmf"/><Relationship Id="rId1" Type="http://schemas.openxmlformats.org/officeDocument/2006/relationships/image" Target="../media/image22.wmf"/><Relationship Id="rId6" Type="http://schemas.openxmlformats.org/officeDocument/2006/relationships/image" Target="../media/image26.wmf"/><Relationship Id="rId5" Type="http://schemas.openxmlformats.org/officeDocument/2006/relationships/image" Target="../media/image25.emf"/><Relationship Id="rId10" Type="http://schemas.openxmlformats.org/officeDocument/2006/relationships/image" Target="../media/image30.wmf"/><Relationship Id="rId4" Type="http://schemas.openxmlformats.org/officeDocument/2006/relationships/image" Target="../media/image24.emf"/><Relationship Id="rId9" Type="http://schemas.openxmlformats.org/officeDocument/2006/relationships/image" Target="../media/image29.w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36.wmf"/><Relationship Id="rId3" Type="http://schemas.openxmlformats.org/officeDocument/2006/relationships/image" Target="../media/image31.wmf"/><Relationship Id="rId7" Type="http://schemas.openxmlformats.org/officeDocument/2006/relationships/image" Target="../media/image35.wmf"/><Relationship Id="rId12" Type="http://schemas.openxmlformats.org/officeDocument/2006/relationships/image" Target="../media/image40.wmf"/><Relationship Id="rId2" Type="http://schemas.openxmlformats.org/officeDocument/2006/relationships/image" Target="../media/image26.wmf"/><Relationship Id="rId1" Type="http://schemas.openxmlformats.org/officeDocument/2006/relationships/image" Target="../media/image7.wmf"/><Relationship Id="rId6" Type="http://schemas.openxmlformats.org/officeDocument/2006/relationships/image" Target="../media/image34.wmf"/><Relationship Id="rId11" Type="http://schemas.openxmlformats.org/officeDocument/2006/relationships/image" Target="../media/image39.wmf"/><Relationship Id="rId5" Type="http://schemas.openxmlformats.org/officeDocument/2006/relationships/image" Target="../media/image33.wmf"/><Relationship Id="rId10" Type="http://schemas.openxmlformats.org/officeDocument/2006/relationships/image" Target="../media/image38.wmf"/><Relationship Id="rId4" Type="http://schemas.openxmlformats.org/officeDocument/2006/relationships/image" Target="../media/image32.wmf"/><Relationship Id="rId9" Type="http://schemas.openxmlformats.org/officeDocument/2006/relationships/image" Target="../media/image37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35.wmf"/><Relationship Id="rId13" Type="http://schemas.openxmlformats.org/officeDocument/2006/relationships/image" Target="../media/image41.wmf"/><Relationship Id="rId3" Type="http://schemas.openxmlformats.org/officeDocument/2006/relationships/image" Target="../media/image26.wmf"/><Relationship Id="rId7" Type="http://schemas.openxmlformats.org/officeDocument/2006/relationships/image" Target="../media/image34.wmf"/><Relationship Id="rId12" Type="http://schemas.openxmlformats.org/officeDocument/2006/relationships/image" Target="../media/image40.wmf"/><Relationship Id="rId2" Type="http://schemas.openxmlformats.org/officeDocument/2006/relationships/image" Target="../media/image7.wmf"/><Relationship Id="rId1" Type="http://schemas.openxmlformats.org/officeDocument/2006/relationships/image" Target="../media/image37.wmf"/><Relationship Id="rId6" Type="http://schemas.openxmlformats.org/officeDocument/2006/relationships/image" Target="../media/image33.wmf"/><Relationship Id="rId11" Type="http://schemas.openxmlformats.org/officeDocument/2006/relationships/image" Target="../media/image39.wmf"/><Relationship Id="rId5" Type="http://schemas.openxmlformats.org/officeDocument/2006/relationships/image" Target="../media/image32.wmf"/><Relationship Id="rId10" Type="http://schemas.openxmlformats.org/officeDocument/2006/relationships/image" Target="../media/image38.wmf"/><Relationship Id="rId4" Type="http://schemas.openxmlformats.org/officeDocument/2006/relationships/image" Target="../media/image31.wmf"/><Relationship Id="rId9" Type="http://schemas.openxmlformats.org/officeDocument/2006/relationships/image" Target="../media/image36.wmf"/><Relationship Id="rId14" Type="http://schemas.openxmlformats.org/officeDocument/2006/relationships/image" Target="../media/image42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5.wmf"/><Relationship Id="rId7" Type="http://schemas.openxmlformats.org/officeDocument/2006/relationships/image" Target="../media/image49.wmf"/><Relationship Id="rId2" Type="http://schemas.openxmlformats.org/officeDocument/2006/relationships/image" Target="../media/image44.wmf"/><Relationship Id="rId1" Type="http://schemas.openxmlformats.org/officeDocument/2006/relationships/image" Target="../media/image43.wmf"/><Relationship Id="rId6" Type="http://schemas.openxmlformats.org/officeDocument/2006/relationships/image" Target="../media/image48.wmf"/><Relationship Id="rId5" Type="http://schemas.openxmlformats.org/officeDocument/2006/relationships/image" Target="../media/image47.wmf"/><Relationship Id="rId4" Type="http://schemas.openxmlformats.org/officeDocument/2006/relationships/image" Target="../media/image46.wmf"/></Relationships>
</file>

<file path=ppt/drawings/_rels/vmlDrawing8.vml.rels><?xml version="1.0" encoding="UTF-8" standalone="yes"?>
<Relationships xmlns="http://schemas.openxmlformats.org/package/2006/relationships"><Relationship Id="rId8" Type="http://schemas.openxmlformats.org/officeDocument/2006/relationships/image" Target="../media/image57.wmf"/><Relationship Id="rId3" Type="http://schemas.openxmlformats.org/officeDocument/2006/relationships/image" Target="../media/image52.wmf"/><Relationship Id="rId7" Type="http://schemas.openxmlformats.org/officeDocument/2006/relationships/image" Target="../media/image56.wmf"/><Relationship Id="rId2" Type="http://schemas.openxmlformats.org/officeDocument/2006/relationships/image" Target="../media/image51.wmf"/><Relationship Id="rId1" Type="http://schemas.openxmlformats.org/officeDocument/2006/relationships/image" Target="../media/image50.wmf"/><Relationship Id="rId6" Type="http://schemas.openxmlformats.org/officeDocument/2006/relationships/image" Target="../media/image55.wmf"/><Relationship Id="rId5" Type="http://schemas.openxmlformats.org/officeDocument/2006/relationships/image" Target="../media/image54.wmf"/><Relationship Id="rId4" Type="http://schemas.openxmlformats.org/officeDocument/2006/relationships/image" Target="../media/image53.wmf"/><Relationship Id="rId9" Type="http://schemas.openxmlformats.org/officeDocument/2006/relationships/image" Target="../media/image58.png"/></Relationships>
</file>

<file path=ppt/drawings/_rels/vmlDrawing9.vml.rels><?xml version="1.0" encoding="UTF-8" standalone="yes"?>
<Relationships xmlns="http://schemas.openxmlformats.org/package/2006/relationships"><Relationship Id="rId8" Type="http://schemas.openxmlformats.org/officeDocument/2006/relationships/image" Target="../media/image64.wmf"/><Relationship Id="rId3" Type="http://schemas.openxmlformats.org/officeDocument/2006/relationships/image" Target="../media/image50.wmf"/><Relationship Id="rId7" Type="http://schemas.openxmlformats.org/officeDocument/2006/relationships/image" Target="../media/image63.wmf"/><Relationship Id="rId2" Type="http://schemas.openxmlformats.org/officeDocument/2006/relationships/image" Target="../media/image60.wmf"/><Relationship Id="rId1" Type="http://schemas.openxmlformats.org/officeDocument/2006/relationships/image" Target="../media/image59.wmf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5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703132356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20958225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21262617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07020652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5336247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51916165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75137361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79691803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40490893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00370036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32284877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06172575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624539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886070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8080027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7886700" cy="20986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8650" y="4076700"/>
            <a:ext cx="7886700" cy="21002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46841399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86039237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4784082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5454798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19944462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3865591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29580363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8747801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3.gi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18" Type="http://schemas.openxmlformats.org/officeDocument/2006/relationships/image" Target="../media/image3.gif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2.bin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vmlDrawing" Target="../drawings/vmlDrawing2.v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66" name="Picture 30" descr="xsf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38" name="Rectangle 2"/>
          <p:cNvSpPr>
            <a:spLocks noChangeArrowheads="1"/>
          </p:cNvSpPr>
          <p:nvPr userDrawn="1"/>
        </p:nvSpPr>
        <p:spPr bwMode="ltGray">
          <a:xfrm rot="5400000">
            <a:off x="-3199606" y="3190081"/>
            <a:ext cx="6858000" cy="477838"/>
          </a:xfrm>
          <a:prstGeom prst="rect">
            <a:avLst/>
          </a:prstGeom>
          <a:gradFill rotWithShape="1">
            <a:gsLst>
              <a:gs pos="0">
                <a:srgbClr val="B4CDDE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39" name="Rectangle 3"/>
          <p:cNvSpPr>
            <a:spLocks noChangeArrowheads="1"/>
          </p:cNvSpPr>
          <p:nvPr userDrawn="1"/>
        </p:nvSpPr>
        <p:spPr bwMode="ltGray">
          <a:xfrm>
            <a:off x="0" y="0"/>
            <a:ext cx="9144000" cy="468313"/>
          </a:xfrm>
          <a:prstGeom prst="rect">
            <a:avLst/>
          </a:prstGeom>
          <a:gradFill rotWithShape="1">
            <a:gsLst>
              <a:gs pos="0">
                <a:srgbClr val="B4CDDE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40" name="Rectangle 4"/>
          <p:cNvSpPr>
            <a:spLocks noChangeArrowheads="1"/>
          </p:cNvSpPr>
          <p:nvPr userDrawn="1"/>
        </p:nvSpPr>
        <p:spPr bwMode="auto">
          <a:xfrm>
            <a:off x="8607425" y="6415088"/>
            <a:ext cx="403225" cy="376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r" eaLnBrk="0" hangingPunct="0"/>
            <a:fld id="{8A850BEB-1E9C-4885-BA62-FE18909BD8B2}" type="slidenum">
              <a:rPr lang="zh-CN" altLang="en-US">
                <a:solidFill>
                  <a:srgbClr val="CC3300"/>
                </a:solidFill>
              </a:rPr>
              <a:pPr algn="r" eaLnBrk="0" hangingPunct="0"/>
              <a:t>‹#›</a:t>
            </a:fld>
            <a:endParaRPr lang="en-US" altLang="zh-CN">
              <a:solidFill>
                <a:srgbClr val="CC3300"/>
              </a:solidFill>
            </a:endParaRPr>
          </a:p>
        </p:txBody>
      </p:sp>
      <p:graphicFrame>
        <p:nvGraphicFramePr>
          <p:cNvPr id="14341" name="Object 5"/>
          <p:cNvGraphicFramePr>
            <a:graphicFrameLocks noChangeAspect="1"/>
          </p:cNvGraphicFramePr>
          <p:nvPr userDrawn="1"/>
        </p:nvGraphicFramePr>
        <p:xfrm>
          <a:off x="8288338" y="9525"/>
          <a:ext cx="839787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位图图像" r:id="rId15" imgW="1457143" imgH="762106" progId="Paint.Picture">
                  <p:embed/>
                </p:oleObj>
              </mc:Choice>
              <mc:Fallback>
                <p:oleObj name="位图图像" r:id="rId15" imgW="1457143" imgH="762106" progId="Paint.Picture">
                  <p:embed/>
                  <p:pic>
                    <p:nvPicPr>
                      <p:cNvPr id="14341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ltGray">
                      <a:xfrm>
                        <a:off x="8288338" y="9525"/>
                        <a:ext cx="839787" cy="438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17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2" name="Line 6"/>
          <p:cNvSpPr>
            <a:spLocks noChangeShapeType="1"/>
          </p:cNvSpPr>
          <p:nvPr userDrawn="1"/>
        </p:nvSpPr>
        <p:spPr bwMode="ltGray">
          <a:xfrm>
            <a:off x="461963" y="-9525"/>
            <a:ext cx="0" cy="6867525"/>
          </a:xfrm>
          <a:prstGeom prst="line">
            <a:avLst/>
          </a:prstGeom>
          <a:noFill/>
          <a:ln w="3175">
            <a:solidFill>
              <a:srgbClr val="331B4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4343" name="Picture 7" descr="GIF-378"/>
          <p:cNvPicPr>
            <a:picLocks noChangeAspect="1" noChangeArrowheads="1" noCrop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245475" y="9525"/>
            <a:ext cx="252413" cy="27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44" name="Line 8"/>
          <p:cNvSpPr>
            <a:spLocks noChangeShapeType="1"/>
          </p:cNvSpPr>
          <p:nvPr/>
        </p:nvSpPr>
        <p:spPr bwMode="ltGray">
          <a:xfrm>
            <a:off x="0" y="463550"/>
            <a:ext cx="9144000" cy="0"/>
          </a:xfrm>
          <a:prstGeom prst="line">
            <a:avLst/>
          </a:prstGeom>
          <a:noFill/>
          <a:ln w="3175">
            <a:solidFill>
              <a:srgbClr val="101868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45" name="Text Box 9"/>
          <p:cNvSpPr txBox="1">
            <a:spLocks noChangeArrowheads="1"/>
          </p:cNvSpPr>
          <p:nvPr userDrawn="1"/>
        </p:nvSpPr>
        <p:spPr bwMode="ltGray">
          <a:xfrm>
            <a:off x="17463" y="725488"/>
            <a:ext cx="365125" cy="4786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lIns="0" tIns="0" rIns="0" bIns="0">
            <a:spAutoFit/>
          </a:bodyPr>
          <a:lstStyle/>
          <a:p>
            <a:pPr eaLnBrk="0" fontAlgn="ctr" hangingPunct="0">
              <a:buClr>
                <a:srgbClr val="B2B2B2"/>
              </a:buClr>
              <a:buSzPct val="75000"/>
              <a:buFont typeface="Wingdings" panose="05000000000000000000" pitchFamily="2" charset="2"/>
              <a:buNone/>
            </a:pPr>
            <a:r>
              <a:rPr lang="zh-CN" altLang="en-US" b="0">
                <a:solidFill>
                  <a:schemeClr val="folHlink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第五章    留数及其应用    </a:t>
            </a:r>
          </a:p>
        </p:txBody>
      </p:sp>
      <p:pic>
        <p:nvPicPr>
          <p:cNvPr id="14346" name="Picture 10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7" name="Picture 11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8" name="Picture 12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9" name="Picture 13" descr="xsf"/>
          <p:cNvPicPr>
            <a:picLocks noChangeAspect="1" noChangeArrowheads="1"/>
          </p:cNvPicPr>
          <p:nvPr userDrawn="1"/>
        </p:nvPicPr>
        <p:blipFill>
          <a:blip r:embed="rId18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50" name="Picture 14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51" name="Picture 15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52" name="Picture 16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53" name="Picture 17" descr="xsf"/>
          <p:cNvPicPr>
            <a:picLocks noChangeAspect="1" noChangeArrowheads="1"/>
          </p:cNvPicPr>
          <p:nvPr userDrawn="1"/>
        </p:nvPicPr>
        <p:blipFill>
          <a:blip r:embed="rId18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54" name="Picture 18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55" name="Picture 19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56" name="Picture 20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57" name="Picture 21" descr="xsf"/>
          <p:cNvPicPr>
            <a:picLocks noChangeAspect="1" noChangeArrowheads="1"/>
          </p:cNvPicPr>
          <p:nvPr userDrawn="1"/>
        </p:nvPicPr>
        <p:blipFill>
          <a:blip r:embed="rId18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58" name="Picture 22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59" name="Picture 23" descr="xsf"/>
          <p:cNvPicPr>
            <a:picLocks noChangeAspect="1" noChangeArrowheads="1"/>
          </p:cNvPicPr>
          <p:nvPr userDrawn="1"/>
        </p:nvPicPr>
        <p:blipFill>
          <a:blip r:embed="rId18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60" name="Picture 24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61" name="Picture 25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62" name="Picture 26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63" name="Picture 27" descr="xsf"/>
          <p:cNvPicPr>
            <a:picLocks noChangeAspect="1" noChangeArrowheads="1"/>
          </p:cNvPicPr>
          <p:nvPr userDrawn="1"/>
        </p:nvPicPr>
        <p:blipFill>
          <a:blip r:embed="rId18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64" name="Picture 28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65" name="Picture 29" descr="xsf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404" name="Picture 68" descr="xsf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transition/>
  <p:txStyles>
    <p:titleStyle>
      <a:lvl1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 kern="1200">
          <a:solidFill>
            <a:srgbClr val="A31221"/>
          </a:solidFill>
          <a:latin typeface="+mj-lt"/>
          <a:ea typeface="+mj-ea"/>
          <a:cs typeface="+mj-cs"/>
        </a:defRPr>
      </a:lvl1pPr>
      <a:lvl2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2pPr>
      <a:lvl3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3pPr>
      <a:lvl4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4pPr>
      <a:lvl5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9pPr>
    </p:titleStyle>
    <p:bodyStyle>
      <a:lvl1pPr marL="284163" indent="-284163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A31221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622300" indent="-223838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838487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915988" indent="-179388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838487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200150" indent="-169863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838487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2200" kern="1200">
          <a:solidFill>
            <a:srgbClr val="000000"/>
          </a:solidFill>
          <a:latin typeface="+mn-lt"/>
          <a:ea typeface="+mn-ea"/>
          <a:cs typeface="+mn-cs"/>
        </a:defRPr>
      </a:lvl4pPr>
      <a:lvl5pPr marL="1484313" indent="-169863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838487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22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91" name="Picture 31" descr="xsf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2" name="Rectangle 2"/>
          <p:cNvSpPr>
            <a:spLocks noChangeArrowheads="1"/>
          </p:cNvSpPr>
          <p:nvPr userDrawn="1"/>
        </p:nvSpPr>
        <p:spPr bwMode="ltGray">
          <a:xfrm rot="5400000">
            <a:off x="-3199606" y="3190081"/>
            <a:ext cx="6858000" cy="477838"/>
          </a:xfrm>
          <a:prstGeom prst="rect">
            <a:avLst/>
          </a:prstGeom>
          <a:gradFill rotWithShape="1">
            <a:gsLst>
              <a:gs pos="0">
                <a:srgbClr val="B4CDDE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3" name="Rectangle 3"/>
          <p:cNvSpPr>
            <a:spLocks noChangeArrowheads="1"/>
          </p:cNvSpPr>
          <p:nvPr userDrawn="1"/>
        </p:nvSpPr>
        <p:spPr bwMode="ltGray">
          <a:xfrm>
            <a:off x="0" y="0"/>
            <a:ext cx="9144000" cy="468313"/>
          </a:xfrm>
          <a:prstGeom prst="rect">
            <a:avLst/>
          </a:prstGeom>
          <a:gradFill rotWithShape="1">
            <a:gsLst>
              <a:gs pos="0">
                <a:srgbClr val="B4CDDE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4" name="Rectangle 4"/>
          <p:cNvSpPr>
            <a:spLocks noChangeArrowheads="1"/>
          </p:cNvSpPr>
          <p:nvPr userDrawn="1"/>
        </p:nvSpPr>
        <p:spPr bwMode="auto">
          <a:xfrm>
            <a:off x="8607425" y="6415088"/>
            <a:ext cx="403225" cy="376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r" eaLnBrk="0" hangingPunct="0"/>
            <a:fld id="{6E69F512-3E46-4E29-A36F-5C7C38E537D9}" type="slidenum">
              <a:rPr lang="zh-CN" altLang="en-US">
                <a:solidFill>
                  <a:srgbClr val="CC3300"/>
                </a:solidFill>
              </a:rPr>
              <a:pPr algn="r" eaLnBrk="0" hangingPunct="0"/>
              <a:t>‹#›</a:t>
            </a:fld>
            <a:endParaRPr lang="en-US" altLang="zh-CN">
              <a:solidFill>
                <a:srgbClr val="CC3300"/>
              </a:solidFill>
            </a:endParaRPr>
          </a:p>
        </p:txBody>
      </p:sp>
      <p:graphicFrame>
        <p:nvGraphicFramePr>
          <p:cNvPr id="15365" name="Object 5"/>
          <p:cNvGraphicFramePr>
            <a:graphicFrameLocks noChangeAspect="1"/>
          </p:cNvGraphicFramePr>
          <p:nvPr userDrawn="1"/>
        </p:nvGraphicFramePr>
        <p:xfrm>
          <a:off x="8288338" y="9525"/>
          <a:ext cx="839787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" name="位图图像" r:id="rId16" imgW="1457143" imgH="762106" progId="Paint.Picture">
                  <p:embed/>
                </p:oleObj>
              </mc:Choice>
              <mc:Fallback>
                <p:oleObj name="位图图像" r:id="rId16" imgW="1457143" imgH="762106" progId="Paint.Picture">
                  <p:embed/>
                  <p:pic>
                    <p:nvPicPr>
                      <p:cNvPr id="15365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ltGray">
                      <a:xfrm>
                        <a:off x="8288338" y="9525"/>
                        <a:ext cx="839787" cy="438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17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6" name="Line 6"/>
          <p:cNvSpPr>
            <a:spLocks noChangeShapeType="1"/>
          </p:cNvSpPr>
          <p:nvPr userDrawn="1"/>
        </p:nvSpPr>
        <p:spPr bwMode="ltGray">
          <a:xfrm>
            <a:off x="461963" y="-9525"/>
            <a:ext cx="0" cy="6867525"/>
          </a:xfrm>
          <a:prstGeom prst="line">
            <a:avLst/>
          </a:prstGeom>
          <a:noFill/>
          <a:ln w="3175">
            <a:solidFill>
              <a:srgbClr val="331B4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5367" name="Picture 7" descr="GIF-378"/>
          <p:cNvPicPr>
            <a:picLocks noChangeAspect="1" noChangeArrowheads="1" noCrop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245475" y="9525"/>
            <a:ext cx="252413" cy="27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8" name="Line 8"/>
          <p:cNvSpPr>
            <a:spLocks noChangeShapeType="1"/>
          </p:cNvSpPr>
          <p:nvPr/>
        </p:nvSpPr>
        <p:spPr bwMode="ltGray">
          <a:xfrm>
            <a:off x="0" y="463550"/>
            <a:ext cx="9144000" cy="0"/>
          </a:xfrm>
          <a:prstGeom prst="line">
            <a:avLst/>
          </a:prstGeom>
          <a:noFill/>
          <a:ln w="3175">
            <a:solidFill>
              <a:srgbClr val="101868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0" name="Rectangle 10"/>
          <p:cNvSpPr>
            <a:spLocks noChangeArrowheads="1"/>
          </p:cNvSpPr>
          <p:nvPr userDrawn="1"/>
        </p:nvSpPr>
        <p:spPr bwMode="auto">
          <a:xfrm>
            <a:off x="528638" y="60325"/>
            <a:ext cx="32385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fontAlgn="ctr">
              <a:buClr>
                <a:srgbClr val="FF3300"/>
              </a:buClr>
              <a:buFont typeface="Wingdings" panose="05000000000000000000" pitchFamily="2" charset="2"/>
              <a:buNone/>
            </a:pPr>
            <a:r>
              <a:rPr lang="en-US" altLang="zh-CN">
                <a:solidFill>
                  <a:schemeClr val="folHlink"/>
                </a:solidFill>
                <a:ea typeface="华文新魏" panose="02010800040101010101" pitchFamily="2" charset="-122"/>
                <a:cs typeface="Times New Roman" panose="02020603050405020304" pitchFamily="18" charset="0"/>
              </a:rPr>
              <a:t>§5.1  </a:t>
            </a:r>
            <a:r>
              <a:rPr lang="zh-CN" altLang="en-US" b="0">
                <a:solidFill>
                  <a:schemeClr val="folHlink"/>
                </a:solidFill>
                <a:latin typeface="Arial" panose="020B0604020202020204" pitchFamily="34" charset="0"/>
                <a:ea typeface="华文新魏" panose="02010800040101010101" pitchFamily="2" charset="-122"/>
                <a:cs typeface="Times New Roman" panose="02020603050405020304" pitchFamily="18" charset="0"/>
              </a:rPr>
              <a:t>孤立奇点    </a:t>
            </a:r>
            <a:endParaRPr lang="zh-CN" altLang="en-US" b="0">
              <a:solidFill>
                <a:schemeClr val="folHlink"/>
              </a:solidFill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5371" name="Picture 11" descr="xsf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2" name="Picture 12" descr="xsf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3" name="Picture 13" descr="xsf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4" name="Picture 14" descr="xsf"/>
          <p:cNvPicPr>
            <a:picLocks noChangeAspect="1" noChangeArrowheads="1"/>
          </p:cNvPicPr>
          <p:nvPr userDrawn="1"/>
        </p:nvPicPr>
        <p:blipFill>
          <a:blip r:embed="rId19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5" name="Picture 15" descr="xsf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6" name="Picture 16" descr="xsf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7" name="Picture 17" descr="xsf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8" name="Picture 18" descr="xsf"/>
          <p:cNvPicPr>
            <a:picLocks noChangeAspect="1" noChangeArrowheads="1"/>
          </p:cNvPicPr>
          <p:nvPr userDrawn="1"/>
        </p:nvPicPr>
        <p:blipFill>
          <a:blip r:embed="rId19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9" name="Picture 19" descr="xsf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80" name="Picture 20" descr="xsf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81" name="Picture 21" descr="xsf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82" name="Picture 22" descr="xsf"/>
          <p:cNvPicPr>
            <a:picLocks noChangeAspect="1" noChangeArrowheads="1"/>
          </p:cNvPicPr>
          <p:nvPr userDrawn="1"/>
        </p:nvPicPr>
        <p:blipFill>
          <a:blip r:embed="rId19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83" name="Picture 23" descr="xsf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84" name="Picture 24" descr="xsf"/>
          <p:cNvPicPr>
            <a:picLocks noChangeAspect="1" noChangeArrowheads="1"/>
          </p:cNvPicPr>
          <p:nvPr userDrawn="1"/>
        </p:nvPicPr>
        <p:blipFill>
          <a:blip r:embed="rId19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85" name="Picture 25" descr="xsf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86" name="Picture 26" descr="xsf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87" name="Picture 27" descr="xsf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88" name="Picture 28" descr="xsf"/>
          <p:cNvPicPr>
            <a:picLocks noChangeAspect="1" noChangeArrowheads="1"/>
          </p:cNvPicPr>
          <p:nvPr userDrawn="1"/>
        </p:nvPicPr>
        <p:blipFill>
          <a:blip r:embed="rId19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89" name="Picture 29" descr="xsf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90" name="Picture 30" descr="xsf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429" name="Text Box 69"/>
          <p:cNvSpPr txBox="1">
            <a:spLocks noChangeArrowheads="1"/>
          </p:cNvSpPr>
          <p:nvPr userDrawn="1"/>
        </p:nvSpPr>
        <p:spPr bwMode="ltGray">
          <a:xfrm>
            <a:off x="17463" y="725488"/>
            <a:ext cx="365125" cy="4786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lIns="0" tIns="0" rIns="0" bIns="0">
            <a:spAutoFit/>
          </a:bodyPr>
          <a:lstStyle/>
          <a:p>
            <a:pPr eaLnBrk="0" fontAlgn="ctr" hangingPunct="0">
              <a:buClr>
                <a:srgbClr val="B2B2B2"/>
              </a:buClr>
              <a:buSzPct val="75000"/>
              <a:buFont typeface="Wingdings" panose="05000000000000000000" pitchFamily="2" charset="2"/>
              <a:buNone/>
            </a:pPr>
            <a:r>
              <a:rPr lang="zh-CN" altLang="en-US" b="0">
                <a:solidFill>
                  <a:schemeClr val="folHlink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第五章    留数及其应用    </a:t>
            </a:r>
          </a:p>
        </p:txBody>
      </p:sp>
      <p:pic>
        <p:nvPicPr>
          <p:cNvPr id="15430" name="Picture 70" descr="xsf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</p:sldLayoutIdLst>
  <p:transition/>
  <p:txStyles>
    <p:titleStyle>
      <a:lvl1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 kern="1200">
          <a:solidFill>
            <a:srgbClr val="A31221"/>
          </a:solidFill>
          <a:latin typeface="+mj-lt"/>
          <a:ea typeface="+mj-ea"/>
          <a:cs typeface="+mj-cs"/>
        </a:defRPr>
      </a:lvl1pPr>
      <a:lvl2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2pPr>
      <a:lvl3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3pPr>
      <a:lvl4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4pPr>
      <a:lvl5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9pPr>
    </p:titleStyle>
    <p:bodyStyle>
      <a:lvl1pPr marL="284163" indent="-284163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A31221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622300" indent="-223838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838487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915988" indent="-179388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838487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200150" indent="-169863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838487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2200" kern="1200">
          <a:solidFill>
            <a:srgbClr val="000000"/>
          </a:solidFill>
          <a:latin typeface="+mn-lt"/>
          <a:ea typeface="+mn-ea"/>
          <a:cs typeface="+mn-cs"/>
        </a:defRPr>
      </a:lvl4pPr>
      <a:lvl5pPr marL="1484313" indent="-169863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838487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22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wmf"/><Relationship Id="rId13" Type="http://schemas.openxmlformats.org/officeDocument/2006/relationships/oleObject" Target="../embeddings/oleObject92.bin"/><Relationship Id="rId18" Type="http://schemas.openxmlformats.org/officeDocument/2006/relationships/oleObject" Target="../embeddings/oleObject95.bin"/><Relationship Id="rId3" Type="http://schemas.openxmlformats.org/officeDocument/2006/relationships/image" Target="../media/image4.png"/><Relationship Id="rId21" Type="http://schemas.openxmlformats.org/officeDocument/2006/relationships/oleObject" Target="../embeddings/oleObject97.bin"/><Relationship Id="rId7" Type="http://schemas.openxmlformats.org/officeDocument/2006/relationships/oleObject" Target="../embeddings/oleObject89.bin"/><Relationship Id="rId12" Type="http://schemas.openxmlformats.org/officeDocument/2006/relationships/image" Target="../media/image67.wmf"/><Relationship Id="rId17" Type="http://schemas.openxmlformats.org/officeDocument/2006/relationships/image" Target="../media/image69.w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94.bin"/><Relationship Id="rId20" Type="http://schemas.openxmlformats.org/officeDocument/2006/relationships/image" Target="../media/image70.wmf"/><Relationship Id="rId1" Type="http://schemas.openxmlformats.org/officeDocument/2006/relationships/vmlDrawing" Target="../drawings/vmlDrawing10.vml"/><Relationship Id="rId6" Type="http://schemas.openxmlformats.org/officeDocument/2006/relationships/image" Target="../media/image65.wmf"/><Relationship Id="rId11" Type="http://schemas.openxmlformats.org/officeDocument/2006/relationships/oleObject" Target="../embeddings/oleObject91.bin"/><Relationship Id="rId24" Type="http://schemas.openxmlformats.org/officeDocument/2006/relationships/image" Target="../media/image72.wmf"/><Relationship Id="rId5" Type="http://schemas.openxmlformats.org/officeDocument/2006/relationships/oleObject" Target="../embeddings/oleObject88.bin"/><Relationship Id="rId15" Type="http://schemas.openxmlformats.org/officeDocument/2006/relationships/oleObject" Target="../embeddings/oleObject93.bin"/><Relationship Id="rId23" Type="http://schemas.openxmlformats.org/officeDocument/2006/relationships/oleObject" Target="../embeddings/oleObject98.bin"/><Relationship Id="rId10" Type="http://schemas.openxmlformats.org/officeDocument/2006/relationships/image" Target="../media/image7.wmf"/><Relationship Id="rId19" Type="http://schemas.openxmlformats.org/officeDocument/2006/relationships/oleObject" Target="../embeddings/oleObject96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90.bin"/><Relationship Id="rId14" Type="http://schemas.openxmlformats.org/officeDocument/2006/relationships/image" Target="../media/image68.wmf"/><Relationship Id="rId22" Type="http://schemas.openxmlformats.org/officeDocument/2006/relationships/image" Target="../media/image71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wmf"/><Relationship Id="rId13" Type="http://schemas.openxmlformats.org/officeDocument/2006/relationships/oleObject" Target="../embeddings/oleObject103.bin"/><Relationship Id="rId18" Type="http://schemas.openxmlformats.org/officeDocument/2006/relationships/image" Target="../media/image78.wmf"/><Relationship Id="rId26" Type="http://schemas.openxmlformats.org/officeDocument/2006/relationships/oleObject" Target="../embeddings/oleObject112.bin"/><Relationship Id="rId39" Type="http://schemas.openxmlformats.org/officeDocument/2006/relationships/image" Target="../media/image68.wmf"/><Relationship Id="rId3" Type="http://schemas.openxmlformats.org/officeDocument/2006/relationships/image" Target="../media/image4.png"/><Relationship Id="rId21" Type="http://schemas.openxmlformats.org/officeDocument/2006/relationships/image" Target="../media/image79.wmf"/><Relationship Id="rId34" Type="http://schemas.openxmlformats.org/officeDocument/2006/relationships/oleObject" Target="../embeddings/oleObject116.bin"/><Relationship Id="rId42" Type="http://schemas.openxmlformats.org/officeDocument/2006/relationships/oleObject" Target="../embeddings/oleObject120.bin"/><Relationship Id="rId7" Type="http://schemas.openxmlformats.org/officeDocument/2006/relationships/oleObject" Target="../embeddings/oleObject100.bin"/><Relationship Id="rId12" Type="http://schemas.openxmlformats.org/officeDocument/2006/relationships/image" Target="../media/image76.wmf"/><Relationship Id="rId17" Type="http://schemas.openxmlformats.org/officeDocument/2006/relationships/oleObject" Target="../embeddings/oleObject106.bin"/><Relationship Id="rId25" Type="http://schemas.openxmlformats.org/officeDocument/2006/relationships/oleObject" Target="../embeddings/oleObject111.bin"/><Relationship Id="rId33" Type="http://schemas.openxmlformats.org/officeDocument/2006/relationships/image" Target="../media/image7.wmf"/><Relationship Id="rId38" Type="http://schemas.openxmlformats.org/officeDocument/2006/relationships/oleObject" Target="../embeddings/oleObject118.bin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77.wmf"/><Relationship Id="rId20" Type="http://schemas.openxmlformats.org/officeDocument/2006/relationships/oleObject" Target="../embeddings/oleObject108.bin"/><Relationship Id="rId29" Type="http://schemas.openxmlformats.org/officeDocument/2006/relationships/oleObject" Target="../embeddings/oleObject114.bin"/><Relationship Id="rId41" Type="http://schemas.openxmlformats.org/officeDocument/2006/relationships/image" Target="../media/image67.wmf"/><Relationship Id="rId1" Type="http://schemas.openxmlformats.org/officeDocument/2006/relationships/vmlDrawing" Target="../drawings/vmlDrawing11.vml"/><Relationship Id="rId6" Type="http://schemas.openxmlformats.org/officeDocument/2006/relationships/image" Target="../media/image73.wmf"/><Relationship Id="rId11" Type="http://schemas.openxmlformats.org/officeDocument/2006/relationships/oleObject" Target="../embeddings/oleObject102.bin"/><Relationship Id="rId24" Type="http://schemas.openxmlformats.org/officeDocument/2006/relationships/oleObject" Target="../embeddings/oleObject110.bin"/><Relationship Id="rId32" Type="http://schemas.openxmlformats.org/officeDocument/2006/relationships/oleObject" Target="../embeddings/oleObject115.bin"/><Relationship Id="rId37" Type="http://schemas.openxmlformats.org/officeDocument/2006/relationships/image" Target="../media/image66.wmf"/><Relationship Id="rId40" Type="http://schemas.openxmlformats.org/officeDocument/2006/relationships/oleObject" Target="../embeddings/oleObject119.bin"/><Relationship Id="rId45" Type="http://schemas.openxmlformats.org/officeDocument/2006/relationships/oleObject" Target="../embeddings/oleObject122.bin"/><Relationship Id="rId5" Type="http://schemas.openxmlformats.org/officeDocument/2006/relationships/oleObject" Target="../embeddings/oleObject99.bin"/><Relationship Id="rId15" Type="http://schemas.openxmlformats.org/officeDocument/2006/relationships/oleObject" Target="../embeddings/oleObject105.bin"/><Relationship Id="rId23" Type="http://schemas.openxmlformats.org/officeDocument/2006/relationships/image" Target="../media/image80.wmf"/><Relationship Id="rId28" Type="http://schemas.openxmlformats.org/officeDocument/2006/relationships/image" Target="../media/image81.wmf"/><Relationship Id="rId36" Type="http://schemas.openxmlformats.org/officeDocument/2006/relationships/oleObject" Target="../embeddings/oleObject117.bin"/><Relationship Id="rId10" Type="http://schemas.openxmlformats.org/officeDocument/2006/relationships/image" Target="../media/image75.wmf"/><Relationship Id="rId19" Type="http://schemas.openxmlformats.org/officeDocument/2006/relationships/oleObject" Target="../embeddings/oleObject107.bin"/><Relationship Id="rId31" Type="http://schemas.openxmlformats.org/officeDocument/2006/relationships/image" Target="../media/image21.png"/><Relationship Id="rId44" Type="http://schemas.openxmlformats.org/officeDocument/2006/relationships/oleObject" Target="../embeddings/oleObject121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101.bin"/><Relationship Id="rId14" Type="http://schemas.openxmlformats.org/officeDocument/2006/relationships/oleObject" Target="../embeddings/oleObject104.bin"/><Relationship Id="rId22" Type="http://schemas.openxmlformats.org/officeDocument/2006/relationships/oleObject" Target="../embeddings/oleObject109.bin"/><Relationship Id="rId27" Type="http://schemas.openxmlformats.org/officeDocument/2006/relationships/oleObject" Target="../embeddings/oleObject113.bin"/><Relationship Id="rId30" Type="http://schemas.openxmlformats.org/officeDocument/2006/relationships/image" Target="../media/image82.wmf"/><Relationship Id="rId35" Type="http://schemas.openxmlformats.org/officeDocument/2006/relationships/image" Target="../media/image65.wmf"/><Relationship Id="rId43" Type="http://schemas.openxmlformats.org/officeDocument/2006/relationships/image" Target="../media/image69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4.bin"/><Relationship Id="rId13" Type="http://schemas.openxmlformats.org/officeDocument/2006/relationships/image" Target="../media/image69.wmf"/><Relationship Id="rId18" Type="http://schemas.openxmlformats.org/officeDocument/2006/relationships/image" Target="../media/image84.wmf"/><Relationship Id="rId3" Type="http://schemas.openxmlformats.org/officeDocument/2006/relationships/image" Target="../media/image4.png"/><Relationship Id="rId21" Type="http://schemas.openxmlformats.org/officeDocument/2006/relationships/oleObject" Target="../embeddings/oleObject131.bin"/><Relationship Id="rId7" Type="http://schemas.openxmlformats.org/officeDocument/2006/relationships/image" Target="../media/image65.wmf"/><Relationship Id="rId12" Type="http://schemas.openxmlformats.org/officeDocument/2006/relationships/oleObject" Target="../embeddings/oleObject126.bin"/><Relationship Id="rId17" Type="http://schemas.openxmlformats.org/officeDocument/2006/relationships/oleObject" Target="../embeddings/oleObject129.bin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83.wmf"/><Relationship Id="rId20" Type="http://schemas.openxmlformats.org/officeDocument/2006/relationships/image" Target="../media/image85.wmf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123.bin"/><Relationship Id="rId11" Type="http://schemas.openxmlformats.org/officeDocument/2006/relationships/image" Target="../media/image7.wmf"/><Relationship Id="rId5" Type="http://schemas.openxmlformats.org/officeDocument/2006/relationships/image" Target="../media/image20.png"/><Relationship Id="rId15" Type="http://schemas.openxmlformats.org/officeDocument/2006/relationships/oleObject" Target="../embeddings/oleObject128.bin"/><Relationship Id="rId10" Type="http://schemas.openxmlformats.org/officeDocument/2006/relationships/oleObject" Target="../embeddings/oleObject125.bin"/><Relationship Id="rId19" Type="http://schemas.openxmlformats.org/officeDocument/2006/relationships/oleObject" Target="../embeddings/oleObject130.bin"/><Relationship Id="rId4" Type="http://schemas.openxmlformats.org/officeDocument/2006/relationships/image" Target="../media/image2.png"/><Relationship Id="rId9" Type="http://schemas.openxmlformats.org/officeDocument/2006/relationships/image" Target="../media/image66.wmf"/><Relationship Id="rId14" Type="http://schemas.openxmlformats.org/officeDocument/2006/relationships/oleObject" Target="../embeddings/oleObject127.bin"/><Relationship Id="rId22" Type="http://schemas.openxmlformats.org/officeDocument/2006/relationships/oleObject" Target="../embeddings/oleObject132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4.bin"/><Relationship Id="rId13" Type="http://schemas.openxmlformats.org/officeDocument/2006/relationships/image" Target="../media/image7.wmf"/><Relationship Id="rId18" Type="http://schemas.openxmlformats.org/officeDocument/2006/relationships/oleObject" Target="../embeddings/oleObject140.bin"/><Relationship Id="rId26" Type="http://schemas.openxmlformats.org/officeDocument/2006/relationships/image" Target="../media/image89.wmf"/><Relationship Id="rId3" Type="http://schemas.openxmlformats.org/officeDocument/2006/relationships/image" Target="../media/image4.png"/><Relationship Id="rId21" Type="http://schemas.openxmlformats.org/officeDocument/2006/relationships/oleObject" Target="../embeddings/oleObject142.bin"/><Relationship Id="rId7" Type="http://schemas.openxmlformats.org/officeDocument/2006/relationships/image" Target="../media/image65.wmf"/><Relationship Id="rId12" Type="http://schemas.openxmlformats.org/officeDocument/2006/relationships/oleObject" Target="../embeddings/oleObject136.bin"/><Relationship Id="rId17" Type="http://schemas.openxmlformats.org/officeDocument/2006/relationships/oleObject" Target="../embeddings/oleObject139.bin"/><Relationship Id="rId25" Type="http://schemas.openxmlformats.org/officeDocument/2006/relationships/oleObject" Target="../embeddings/oleObject144.bin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83.wmf"/><Relationship Id="rId20" Type="http://schemas.openxmlformats.org/officeDocument/2006/relationships/image" Target="../media/image86.wmf"/><Relationship Id="rId29" Type="http://schemas.openxmlformats.org/officeDocument/2006/relationships/oleObject" Target="../embeddings/oleObject146.bin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133.bin"/><Relationship Id="rId11" Type="http://schemas.openxmlformats.org/officeDocument/2006/relationships/image" Target="../media/image69.wmf"/><Relationship Id="rId24" Type="http://schemas.openxmlformats.org/officeDocument/2006/relationships/image" Target="../media/image88.wmf"/><Relationship Id="rId5" Type="http://schemas.openxmlformats.org/officeDocument/2006/relationships/image" Target="../media/image20.png"/><Relationship Id="rId15" Type="http://schemas.openxmlformats.org/officeDocument/2006/relationships/oleObject" Target="../embeddings/oleObject138.bin"/><Relationship Id="rId23" Type="http://schemas.openxmlformats.org/officeDocument/2006/relationships/oleObject" Target="../embeddings/oleObject143.bin"/><Relationship Id="rId28" Type="http://schemas.openxmlformats.org/officeDocument/2006/relationships/image" Target="../media/image90.wmf"/><Relationship Id="rId10" Type="http://schemas.openxmlformats.org/officeDocument/2006/relationships/oleObject" Target="../embeddings/oleObject135.bin"/><Relationship Id="rId19" Type="http://schemas.openxmlformats.org/officeDocument/2006/relationships/oleObject" Target="../embeddings/oleObject141.bin"/><Relationship Id="rId4" Type="http://schemas.openxmlformats.org/officeDocument/2006/relationships/image" Target="../media/image2.png"/><Relationship Id="rId9" Type="http://schemas.openxmlformats.org/officeDocument/2006/relationships/image" Target="../media/image66.wmf"/><Relationship Id="rId14" Type="http://schemas.openxmlformats.org/officeDocument/2006/relationships/oleObject" Target="../embeddings/oleObject137.bin"/><Relationship Id="rId22" Type="http://schemas.openxmlformats.org/officeDocument/2006/relationships/image" Target="../media/image87.wmf"/><Relationship Id="rId27" Type="http://schemas.openxmlformats.org/officeDocument/2006/relationships/oleObject" Target="../embeddings/oleObject145.bin"/><Relationship Id="rId30" Type="http://schemas.openxmlformats.org/officeDocument/2006/relationships/oleObject" Target="../embeddings/oleObject147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9.bin"/><Relationship Id="rId13" Type="http://schemas.openxmlformats.org/officeDocument/2006/relationships/image" Target="../media/image7.wmf"/><Relationship Id="rId18" Type="http://schemas.openxmlformats.org/officeDocument/2006/relationships/image" Target="../media/image91.wmf"/><Relationship Id="rId3" Type="http://schemas.openxmlformats.org/officeDocument/2006/relationships/image" Target="../media/image4.png"/><Relationship Id="rId21" Type="http://schemas.openxmlformats.org/officeDocument/2006/relationships/oleObject" Target="../embeddings/oleObject156.bin"/><Relationship Id="rId7" Type="http://schemas.openxmlformats.org/officeDocument/2006/relationships/image" Target="../media/image65.wmf"/><Relationship Id="rId12" Type="http://schemas.openxmlformats.org/officeDocument/2006/relationships/oleObject" Target="../embeddings/oleObject151.bin"/><Relationship Id="rId17" Type="http://schemas.openxmlformats.org/officeDocument/2006/relationships/oleObject" Target="../embeddings/oleObject154.bin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83.wmf"/><Relationship Id="rId20" Type="http://schemas.openxmlformats.org/officeDocument/2006/relationships/image" Target="../media/image92.wmf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148.bin"/><Relationship Id="rId11" Type="http://schemas.openxmlformats.org/officeDocument/2006/relationships/image" Target="../media/image69.wmf"/><Relationship Id="rId24" Type="http://schemas.openxmlformats.org/officeDocument/2006/relationships/oleObject" Target="../embeddings/oleObject158.bin"/><Relationship Id="rId5" Type="http://schemas.openxmlformats.org/officeDocument/2006/relationships/image" Target="../media/image20.png"/><Relationship Id="rId15" Type="http://schemas.openxmlformats.org/officeDocument/2006/relationships/oleObject" Target="../embeddings/oleObject153.bin"/><Relationship Id="rId23" Type="http://schemas.openxmlformats.org/officeDocument/2006/relationships/oleObject" Target="../embeddings/oleObject157.bin"/><Relationship Id="rId10" Type="http://schemas.openxmlformats.org/officeDocument/2006/relationships/oleObject" Target="../embeddings/oleObject150.bin"/><Relationship Id="rId19" Type="http://schemas.openxmlformats.org/officeDocument/2006/relationships/oleObject" Target="../embeddings/oleObject155.bin"/><Relationship Id="rId4" Type="http://schemas.openxmlformats.org/officeDocument/2006/relationships/image" Target="../media/image2.png"/><Relationship Id="rId9" Type="http://schemas.openxmlformats.org/officeDocument/2006/relationships/image" Target="../media/image66.wmf"/><Relationship Id="rId14" Type="http://schemas.openxmlformats.org/officeDocument/2006/relationships/oleObject" Target="../embeddings/oleObject152.bin"/><Relationship Id="rId22" Type="http://schemas.openxmlformats.org/officeDocument/2006/relationships/image" Target="../media/image93.w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0.bin"/><Relationship Id="rId13" Type="http://schemas.openxmlformats.org/officeDocument/2006/relationships/image" Target="../media/image7.wmf"/><Relationship Id="rId18" Type="http://schemas.openxmlformats.org/officeDocument/2006/relationships/image" Target="../media/image94.emf"/><Relationship Id="rId3" Type="http://schemas.openxmlformats.org/officeDocument/2006/relationships/image" Target="../media/image4.png"/><Relationship Id="rId7" Type="http://schemas.openxmlformats.org/officeDocument/2006/relationships/image" Target="../media/image65.wmf"/><Relationship Id="rId12" Type="http://schemas.openxmlformats.org/officeDocument/2006/relationships/oleObject" Target="../embeddings/oleObject162.bin"/><Relationship Id="rId17" Type="http://schemas.openxmlformats.org/officeDocument/2006/relationships/oleObject" Target="../embeddings/oleObject165.bin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83.wmf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159.bin"/><Relationship Id="rId11" Type="http://schemas.openxmlformats.org/officeDocument/2006/relationships/image" Target="../media/image69.wmf"/><Relationship Id="rId5" Type="http://schemas.openxmlformats.org/officeDocument/2006/relationships/image" Target="../media/image20.png"/><Relationship Id="rId15" Type="http://schemas.openxmlformats.org/officeDocument/2006/relationships/oleObject" Target="../embeddings/oleObject164.bin"/><Relationship Id="rId10" Type="http://schemas.openxmlformats.org/officeDocument/2006/relationships/oleObject" Target="../embeddings/oleObject161.bin"/><Relationship Id="rId19" Type="http://schemas.openxmlformats.org/officeDocument/2006/relationships/image" Target="../media/image21.png"/><Relationship Id="rId4" Type="http://schemas.openxmlformats.org/officeDocument/2006/relationships/image" Target="../media/image2.png"/><Relationship Id="rId9" Type="http://schemas.openxmlformats.org/officeDocument/2006/relationships/image" Target="../media/image66.wmf"/><Relationship Id="rId14" Type="http://schemas.openxmlformats.org/officeDocument/2006/relationships/oleObject" Target="../embeddings/oleObject163.bin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emf"/><Relationship Id="rId13" Type="http://schemas.openxmlformats.org/officeDocument/2006/relationships/oleObject" Target="../embeddings/oleObject170.bin"/><Relationship Id="rId18" Type="http://schemas.openxmlformats.org/officeDocument/2006/relationships/image" Target="../media/image101.emf"/><Relationship Id="rId3" Type="http://schemas.openxmlformats.org/officeDocument/2006/relationships/image" Target="../media/image2.png"/><Relationship Id="rId7" Type="http://schemas.openxmlformats.org/officeDocument/2006/relationships/oleObject" Target="../embeddings/oleObject167.bin"/><Relationship Id="rId12" Type="http://schemas.openxmlformats.org/officeDocument/2006/relationships/image" Target="../media/image98.emf"/><Relationship Id="rId17" Type="http://schemas.openxmlformats.org/officeDocument/2006/relationships/oleObject" Target="../embeddings/oleObject172.bin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00.emf"/><Relationship Id="rId1" Type="http://schemas.openxmlformats.org/officeDocument/2006/relationships/vmlDrawing" Target="../drawings/vmlDrawing16.vml"/><Relationship Id="rId6" Type="http://schemas.openxmlformats.org/officeDocument/2006/relationships/image" Target="../media/image95.emf"/><Relationship Id="rId11" Type="http://schemas.openxmlformats.org/officeDocument/2006/relationships/oleObject" Target="../embeddings/oleObject169.bin"/><Relationship Id="rId5" Type="http://schemas.openxmlformats.org/officeDocument/2006/relationships/oleObject" Target="../embeddings/oleObject166.bin"/><Relationship Id="rId15" Type="http://schemas.openxmlformats.org/officeDocument/2006/relationships/oleObject" Target="../embeddings/oleObject171.bin"/><Relationship Id="rId10" Type="http://schemas.openxmlformats.org/officeDocument/2006/relationships/image" Target="../media/image97.emf"/><Relationship Id="rId19" Type="http://schemas.openxmlformats.org/officeDocument/2006/relationships/image" Target="../media/image21.png"/><Relationship Id="rId4" Type="http://schemas.openxmlformats.org/officeDocument/2006/relationships/image" Target="../media/image4.png"/><Relationship Id="rId9" Type="http://schemas.openxmlformats.org/officeDocument/2006/relationships/oleObject" Target="../embeddings/oleObject168.bin"/><Relationship Id="rId14" Type="http://schemas.openxmlformats.org/officeDocument/2006/relationships/image" Target="../media/image99.e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emf"/><Relationship Id="rId13" Type="http://schemas.openxmlformats.org/officeDocument/2006/relationships/oleObject" Target="../embeddings/oleObject177.bin"/><Relationship Id="rId18" Type="http://schemas.openxmlformats.org/officeDocument/2006/relationships/image" Target="../media/image108.emf"/><Relationship Id="rId26" Type="http://schemas.openxmlformats.org/officeDocument/2006/relationships/image" Target="../media/image112.emf"/><Relationship Id="rId39" Type="http://schemas.openxmlformats.org/officeDocument/2006/relationships/image" Target="../media/image118.emf"/><Relationship Id="rId3" Type="http://schemas.openxmlformats.org/officeDocument/2006/relationships/image" Target="../media/image4.png"/><Relationship Id="rId21" Type="http://schemas.openxmlformats.org/officeDocument/2006/relationships/oleObject" Target="../embeddings/oleObject181.bin"/><Relationship Id="rId34" Type="http://schemas.openxmlformats.org/officeDocument/2006/relationships/oleObject" Target="../embeddings/oleObject187.bin"/><Relationship Id="rId7" Type="http://schemas.openxmlformats.org/officeDocument/2006/relationships/oleObject" Target="../embeddings/oleObject174.bin"/><Relationship Id="rId12" Type="http://schemas.openxmlformats.org/officeDocument/2006/relationships/image" Target="../media/image105.emf"/><Relationship Id="rId17" Type="http://schemas.openxmlformats.org/officeDocument/2006/relationships/oleObject" Target="../embeddings/oleObject179.bin"/><Relationship Id="rId25" Type="http://schemas.openxmlformats.org/officeDocument/2006/relationships/oleObject" Target="../embeddings/oleObject183.bin"/><Relationship Id="rId33" Type="http://schemas.openxmlformats.org/officeDocument/2006/relationships/image" Target="../media/image115.emf"/><Relationship Id="rId38" Type="http://schemas.openxmlformats.org/officeDocument/2006/relationships/oleObject" Target="../embeddings/oleObject189.bin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07.emf"/><Relationship Id="rId20" Type="http://schemas.openxmlformats.org/officeDocument/2006/relationships/image" Target="../media/image109.emf"/><Relationship Id="rId29" Type="http://schemas.openxmlformats.org/officeDocument/2006/relationships/image" Target="../media/image113.emf"/><Relationship Id="rId41" Type="http://schemas.openxmlformats.org/officeDocument/2006/relationships/image" Target="../media/image119.png"/><Relationship Id="rId1" Type="http://schemas.openxmlformats.org/officeDocument/2006/relationships/vmlDrawing" Target="../drawings/vmlDrawing17.vml"/><Relationship Id="rId6" Type="http://schemas.openxmlformats.org/officeDocument/2006/relationships/image" Target="../media/image102.emf"/><Relationship Id="rId11" Type="http://schemas.openxmlformats.org/officeDocument/2006/relationships/oleObject" Target="../embeddings/oleObject176.bin"/><Relationship Id="rId24" Type="http://schemas.openxmlformats.org/officeDocument/2006/relationships/image" Target="../media/image111.emf"/><Relationship Id="rId32" Type="http://schemas.openxmlformats.org/officeDocument/2006/relationships/oleObject" Target="../embeddings/oleObject186.bin"/><Relationship Id="rId37" Type="http://schemas.openxmlformats.org/officeDocument/2006/relationships/image" Target="../media/image117.emf"/><Relationship Id="rId40" Type="http://schemas.openxmlformats.org/officeDocument/2006/relationships/oleObject" Target="../embeddings/oleObject190.bin"/><Relationship Id="rId5" Type="http://schemas.openxmlformats.org/officeDocument/2006/relationships/oleObject" Target="../embeddings/oleObject173.bin"/><Relationship Id="rId15" Type="http://schemas.openxmlformats.org/officeDocument/2006/relationships/oleObject" Target="../embeddings/oleObject178.bin"/><Relationship Id="rId23" Type="http://schemas.openxmlformats.org/officeDocument/2006/relationships/oleObject" Target="../embeddings/oleObject182.bin"/><Relationship Id="rId28" Type="http://schemas.openxmlformats.org/officeDocument/2006/relationships/oleObject" Target="../embeddings/oleObject184.bin"/><Relationship Id="rId36" Type="http://schemas.openxmlformats.org/officeDocument/2006/relationships/oleObject" Target="../embeddings/oleObject188.bin"/><Relationship Id="rId10" Type="http://schemas.openxmlformats.org/officeDocument/2006/relationships/image" Target="../media/image104.emf"/><Relationship Id="rId19" Type="http://schemas.openxmlformats.org/officeDocument/2006/relationships/oleObject" Target="../embeddings/oleObject180.bin"/><Relationship Id="rId31" Type="http://schemas.openxmlformats.org/officeDocument/2006/relationships/image" Target="../media/image114.emf"/><Relationship Id="rId4" Type="http://schemas.openxmlformats.org/officeDocument/2006/relationships/image" Target="../media/image2.png"/><Relationship Id="rId9" Type="http://schemas.openxmlformats.org/officeDocument/2006/relationships/oleObject" Target="../embeddings/oleObject175.bin"/><Relationship Id="rId14" Type="http://schemas.openxmlformats.org/officeDocument/2006/relationships/image" Target="../media/image106.emf"/><Relationship Id="rId22" Type="http://schemas.openxmlformats.org/officeDocument/2006/relationships/image" Target="../media/image110.emf"/><Relationship Id="rId27" Type="http://schemas.openxmlformats.org/officeDocument/2006/relationships/image" Target="../media/image120.png"/><Relationship Id="rId30" Type="http://schemas.openxmlformats.org/officeDocument/2006/relationships/oleObject" Target="../embeddings/oleObject185.bin"/><Relationship Id="rId35" Type="http://schemas.openxmlformats.org/officeDocument/2006/relationships/image" Target="../media/image116.emf"/></Relationships>
</file>

<file path=ppt/slides/_rels/slide18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195.bin"/><Relationship Id="rId18" Type="http://schemas.openxmlformats.org/officeDocument/2006/relationships/image" Target="../media/image127.emf"/><Relationship Id="rId26" Type="http://schemas.openxmlformats.org/officeDocument/2006/relationships/image" Target="../media/image131.emf"/><Relationship Id="rId39" Type="http://schemas.openxmlformats.org/officeDocument/2006/relationships/oleObject" Target="../embeddings/oleObject208.bin"/><Relationship Id="rId3" Type="http://schemas.openxmlformats.org/officeDocument/2006/relationships/image" Target="../media/image4.png"/><Relationship Id="rId21" Type="http://schemas.openxmlformats.org/officeDocument/2006/relationships/oleObject" Target="../embeddings/oleObject199.bin"/><Relationship Id="rId34" Type="http://schemas.openxmlformats.org/officeDocument/2006/relationships/image" Target="../media/image135.emf"/><Relationship Id="rId42" Type="http://schemas.openxmlformats.org/officeDocument/2006/relationships/image" Target="../media/image139.emf"/><Relationship Id="rId47" Type="http://schemas.openxmlformats.org/officeDocument/2006/relationships/oleObject" Target="../embeddings/oleObject212.bin"/><Relationship Id="rId50" Type="http://schemas.openxmlformats.org/officeDocument/2006/relationships/image" Target="../media/image143.emf"/><Relationship Id="rId7" Type="http://schemas.openxmlformats.org/officeDocument/2006/relationships/oleObject" Target="../embeddings/oleObject192.bin"/><Relationship Id="rId12" Type="http://schemas.openxmlformats.org/officeDocument/2006/relationships/image" Target="../media/image124.emf"/><Relationship Id="rId17" Type="http://schemas.openxmlformats.org/officeDocument/2006/relationships/oleObject" Target="../embeddings/oleObject197.bin"/><Relationship Id="rId25" Type="http://schemas.openxmlformats.org/officeDocument/2006/relationships/oleObject" Target="../embeddings/oleObject201.bin"/><Relationship Id="rId33" Type="http://schemas.openxmlformats.org/officeDocument/2006/relationships/oleObject" Target="../embeddings/oleObject205.bin"/><Relationship Id="rId38" Type="http://schemas.openxmlformats.org/officeDocument/2006/relationships/image" Target="../media/image137.emf"/><Relationship Id="rId46" Type="http://schemas.openxmlformats.org/officeDocument/2006/relationships/image" Target="../media/image141.emf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26.emf"/><Relationship Id="rId20" Type="http://schemas.openxmlformats.org/officeDocument/2006/relationships/image" Target="../media/image128.emf"/><Relationship Id="rId29" Type="http://schemas.openxmlformats.org/officeDocument/2006/relationships/oleObject" Target="../embeddings/oleObject203.bin"/><Relationship Id="rId41" Type="http://schemas.openxmlformats.org/officeDocument/2006/relationships/oleObject" Target="../embeddings/oleObject209.bin"/><Relationship Id="rId54" Type="http://schemas.openxmlformats.org/officeDocument/2006/relationships/image" Target="../media/image145.png"/><Relationship Id="rId1" Type="http://schemas.openxmlformats.org/officeDocument/2006/relationships/vmlDrawing" Target="../drawings/vmlDrawing18.vml"/><Relationship Id="rId6" Type="http://schemas.openxmlformats.org/officeDocument/2006/relationships/image" Target="../media/image121.emf"/><Relationship Id="rId11" Type="http://schemas.openxmlformats.org/officeDocument/2006/relationships/oleObject" Target="../embeddings/oleObject194.bin"/><Relationship Id="rId24" Type="http://schemas.openxmlformats.org/officeDocument/2006/relationships/image" Target="../media/image130.emf"/><Relationship Id="rId32" Type="http://schemas.openxmlformats.org/officeDocument/2006/relationships/image" Target="../media/image134.emf"/><Relationship Id="rId37" Type="http://schemas.openxmlformats.org/officeDocument/2006/relationships/oleObject" Target="../embeddings/oleObject207.bin"/><Relationship Id="rId40" Type="http://schemas.openxmlformats.org/officeDocument/2006/relationships/image" Target="../media/image138.emf"/><Relationship Id="rId45" Type="http://schemas.openxmlformats.org/officeDocument/2006/relationships/oleObject" Target="../embeddings/oleObject211.bin"/><Relationship Id="rId53" Type="http://schemas.openxmlformats.org/officeDocument/2006/relationships/oleObject" Target="../embeddings/oleObject215.bin"/><Relationship Id="rId5" Type="http://schemas.openxmlformats.org/officeDocument/2006/relationships/oleObject" Target="../embeddings/oleObject191.bin"/><Relationship Id="rId15" Type="http://schemas.openxmlformats.org/officeDocument/2006/relationships/oleObject" Target="../embeddings/oleObject196.bin"/><Relationship Id="rId23" Type="http://schemas.openxmlformats.org/officeDocument/2006/relationships/oleObject" Target="../embeddings/oleObject200.bin"/><Relationship Id="rId28" Type="http://schemas.openxmlformats.org/officeDocument/2006/relationships/image" Target="../media/image132.emf"/><Relationship Id="rId36" Type="http://schemas.openxmlformats.org/officeDocument/2006/relationships/image" Target="../media/image136.emf"/><Relationship Id="rId49" Type="http://schemas.openxmlformats.org/officeDocument/2006/relationships/oleObject" Target="../embeddings/oleObject213.bin"/><Relationship Id="rId10" Type="http://schemas.openxmlformats.org/officeDocument/2006/relationships/image" Target="../media/image123.emf"/><Relationship Id="rId19" Type="http://schemas.openxmlformats.org/officeDocument/2006/relationships/oleObject" Target="../embeddings/oleObject198.bin"/><Relationship Id="rId31" Type="http://schemas.openxmlformats.org/officeDocument/2006/relationships/oleObject" Target="../embeddings/oleObject204.bin"/><Relationship Id="rId44" Type="http://schemas.openxmlformats.org/officeDocument/2006/relationships/image" Target="../media/image140.emf"/><Relationship Id="rId52" Type="http://schemas.openxmlformats.org/officeDocument/2006/relationships/image" Target="../media/image144.emf"/><Relationship Id="rId4" Type="http://schemas.openxmlformats.org/officeDocument/2006/relationships/image" Target="../media/image2.png"/><Relationship Id="rId9" Type="http://schemas.openxmlformats.org/officeDocument/2006/relationships/oleObject" Target="../embeddings/oleObject193.bin"/><Relationship Id="rId14" Type="http://schemas.openxmlformats.org/officeDocument/2006/relationships/image" Target="../media/image125.emf"/><Relationship Id="rId22" Type="http://schemas.openxmlformats.org/officeDocument/2006/relationships/image" Target="../media/image129.emf"/><Relationship Id="rId27" Type="http://schemas.openxmlformats.org/officeDocument/2006/relationships/oleObject" Target="../embeddings/oleObject202.bin"/><Relationship Id="rId30" Type="http://schemas.openxmlformats.org/officeDocument/2006/relationships/image" Target="../media/image133.emf"/><Relationship Id="rId35" Type="http://schemas.openxmlformats.org/officeDocument/2006/relationships/oleObject" Target="../embeddings/oleObject206.bin"/><Relationship Id="rId43" Type="http://schemas.openxmlformats.org/officeDocument/2006/relationships/oleObject" Target="../embeddings/oleObject210.bin"/><Relationship Id="rId48" Type="http://schemas.openxmlformats.org/officeDocument/2006/relationships/image" Target="../media/image142.emf"/><Relationship Id="rId8" Type="http://schemas.openxmlformats.org/officeDocument/2006/relationships/image" Target="../media/image122.emf"/><Relationship Id="rId51" Type="http://schemas.openxmlformats.org/officeDocument/2006/relationships/oleObject" Target="../embeddings/oleObject214.bin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7.emf"/><Relationship Id="rId13" Type="http://schemas.openxmlformats.org/officeDocument/2006/relationships/oleObject" Target="../embeddings/oleObject220.bin"/><Relationship Id="rId18" Type="http://schemas.openxmlformats.org/officeDocument/2006/relationships/image" Target="../media/image152.emf"/><Relationship Id="rId26" Type="http://schemas.openxmlformats.org/officeDocument/2006/relationships/oleObject" Target="../embeddings/oleObject226.bin"/><Relationship Id="rId3" Type="http://schemas.openxmlformats.org/officeDocument/2006/relationships/image" Target="../media/image4.png"/><Relationship Id="rId21" Type="http://schemas.openxmlformats.org/officeDocument/2006/relationships/oleObject" Target="../embeddings/oleObject224.bin"/><Relationship Id="rId34" Type="http://schemas.openxmlformats.org/officeDocument/2006/relationships/oleObject" Target="../embeddings/oleObject230.bin"/><Relationship Id="rId7" Type="http://schemas.openxmlformats.org/officeDocument/2006/relationships/oleObject" Target="../embeddings/oleObject217.bin"/><Relationship Id="rId12" Type="http://schemas.openxmlformats.org/officeDocument/2006/relationships/image" Target="../media/image149.emf"/><Relationship Id="rId17" Type="http://schemas.openxmlformats.org/officeDocument/2006/relationships/oleObject" Target="../embeddings/oleObject222.bin"/><Relationship Id="rId25" Type="http://schemas.openxmlformats.org/officeDocument/2006/relationships/image" Target="../media/image155.emf"/><Relationship Id="rId33" Type="http://schemas.openxmlformats.org/officeDocument/2006/relationships/image" Target="../media/image159.emf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51.emf"/><Relationship Id="rId20" Type="http://schemas.openxmlformats.org/officeDocument/2006/relationships/image" Target="../media/image153.emf"/><Relationship Id="rId29" Type="http://schemas.openxmlformats.org/officeDocument/2006/relationships/image" Target="../media/image157.emf"/><Relationship Id="rId1" Type="http://schemas.openxmlformats.org/officeDocument/2006/relationships/vmlDrawing" Target="../drawings/vmlDrawing19.vml"/><Relationship Id="rId6" Type="http://schemas.openxmlformats.org/officeDocument/2006/relationships/image" Target="../media/image146.emf"/><Relationship Id="rId11" Type="http://schemas.openxmlformats.org/officeDocument/2006/relationships/oleObject" Target="../embeddings/oleObject219.bin"/><Relationship Id="rId24" Type="http://schemas.openxmlformats.org/officeDocument/2006/relationships/oleObject" Target="../embeddings/oleObject225.bin"/><Relationship Id="rId32" Type="http://schemas.openxmlformats.org/officeDocument/2006/relationships/oleObject" Target="../embeddings/oleObject229.bin"/><Relationship Id="rId5" Type="http://schemas.openxmlformats.org/officeDocument/2006/relationships/oleObject" Target="../embeddings/oleObject216.bin"/><Relationship Id="rId15" Type="http://schemas.openxmlformats.org/officeDocument/2006/relationships/oleObject" Target="../embeddings/oleObject221.bin"/><Relationship Id="rId23" Type="http://schemas.openxmlformats.org/officeDocument/2006/relationships/image" Target="../media/image120.png"/><Relationship Id="rId28" Type="http://schemas.openxmlformats.org/officeDocument/2006/relationships/oleObject" Target="../embeddings/oleObject227.bin"/><Relationship Id="rId10" Type="http://schemas.openxmlformats.org/officeDocument/2006/relationships/image" Target="../media/image148.emf"/><Relationship Id="rId19" Type="http://schemas.openxmlformats.org/officeDocument/2006/relationships/oleObject" Target="../embeddings/oleObject223.bin"/><Relationship Id="rId31" Type="http://schemas.openxmlformats.org/officeDocument/2006/relationships/image" Target="../media/image158.emf"/><Relationship Id="rId4" Type="http://schemas.openxmlformats.org/officeDocument/2006/relationships/image" Target="../media/image2.png"/><Relationship Id="rId9" Type="http://schemas.openxmlformats.org/officeDocument/2006/relationships/oleObject" Target="../embeddings/oleObject218.bin"/><Relationship Id="rId14" Type="http://schemas.openxmlformats.org/officeDocument/2006/relationships/image" Target="../media/image150.emf"/><Relationship Id="rId22" Type="http://schemas.openxmlformats.org/officeDocument/2006/relationships/image" Target="../media/image154.emf"/><Relationship Id="rId27" Type="http://schemas.openxmlformats.org/officeDocument/2006/relationships/image" Target="../media/image156.emf"/><Relationship Id="rId30" Type="http://schemas.openxmlformats.org/officeDocument/2006/relationships/oleObject" Target="../embeddings/oleObject228.bin"/><Relationship Id="rId35" Type="http://schemas.openxmlformats.org/officeDocument/2006/relationships/image" Target="../media/image16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2.emf"/><Relationship Id="rId13" Type="http://schemas.openxmlformats.org/officeDocument/2006/relationships/oleObject" Target="../embeddings/oleObject235.bin"/><Relationship Id="rId18" Type="http://schemas.openxmlformats.org/officeDocument/2006/relationships/image" Target="../media/image167.emf"/><Relationship Id="rId26" Type="http://schemas.openxmlformats.org/officeDocument/2006/relationships/image" Target="../media/image171.emf"/><Relationship Id="rId3" Type="http://schemas.openxmlformats.org/officeDocument/2006/relationships/image" Target="../media/image2.png"/><Relationship Id="rId21" Type="http://schemas.openxmlformats.org/officeDocument/2006/relationships/oleObject" Target="../embeddings/oleObject239.bin"/><Relationship Id="rId34" Type="http://schemas.openxmlformats.org/officeDocument/2006/relationships/image" Target="../media/image174.png"/><Relationship Id="rId7" Type="http://schemas.openxmlformats.org/officeDocument/2006/relationships/oleObject" Target="../embeddings/oleObject232.bin"/><Relationship Id="rId12" Type="http://schemas.openxmlformats.org/officeDocument/2006/relationships/image" Target="../media/image164.emf"/><Relationship Id="rId17" Type="http://schemas.openxmlformats.org/officeDocument/2006/relationships/oleObject" Target="../embeddings/oleObject237.bin"/><Relationship Id="rId25" Type="http://schemas.openxmlformats.org/officeDocument/2006/relationships/oleObject" Target="../embeddings/oleObject241.bin"/><Relationship Id="rId33" Type="http://schemas.openxmlformats.org/officeDocument/2006/relationships/oleObject" Target="../embeddings/oleObject244.bin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66.emf"/><Relationship Id="rId20" Type="http://schemas.openxmlformats.org/officeDocument/2006/relationships/image" Target="../media/image168.emf"/><Relationship Id="rId29" Type="http://schemas.openxmlformats.org/officeDocument/2006/relationships/image" Target="../media/image172.emf"/><Relationship Id="rId1" Type="http://schemas.openxmlformats.org/officeDocument/2006/relationships/vmlDrawing" Target="../drawings/vmlDrawing20.vml"/><Relationship Id="rId6" Type="http://schemas.openxmlformats.org/officeDocument/2006/relationships/image" Target="../media/image161.emf"/><Relationship Id="rId11" Type="http://schemas.openxmlformats.org/officeDocument/2006/relationships/oleObject" Target="../embeddings/oleObject234.bin"/><Relationship Id="rId24" Type="http://schemas.openxmlformats.org/officeDocument/2006/relationships/image" Target="../media/image170.emf"/><Relationship Id="rId32" Type="http://schemas.openxmlformats.org/officeDocument/2006/relationships/image" Target="../media/image21.png"/><Relationship Id="rId5" Type="http://schemas.openxmlformats.org/officeDocument/2006/relationships/oleObject" Target="../embeddings/oleObject231.bin"/><Relationship Id="rId15" Type="http://schemas.openxmlformats.org/officeDocument/2006/relationships/oleObject" Target="../embeddings/oleObject236.bin"/><Relationship Id="rId23" Type="http://schemas.openxmlformats.org/officeDocument/2006/relationships/oleObject" Target="../embeddings/oleObject240.bin"/><Relationship Id="rId28" Type="http://schemas.openxmlformats.org/officeDocument/2006/relationships/oleObject" Target="../embeddings/oleObject242.bin"/><Relationship Id="rId10" Type="http://schemas.openxmlformats.org/officeDocument/2006/relationships/image" Target="../media/image163.emf"/><Relationship Id="rId19" Type="http://schemas.openxmlformats.org/officeDocument/2006/relationships/oleObject" Target="../embeddings/oleObject238.bin"/><Relationship Id="rId31" Type="http://schemas.openxmlformats.org/officeDocument/2006/relationships/image" Target="../media/image173.emf"/><Relationship Id="rId4" Type="http://schemas.openxmlformats.org/officeDocument/2006/relationships/image" Target="../media/image4.png"/><Relationship Id="rId9" Type="http://schemas.openxmlformats.org/officeDocument/2006/relationships/oleObject" Target="../embeddings/oleObject233.bin"/><Relationship Id="rId14" Type="http://schemas.openxmlformats.org/officeDocument/2006/relationships/image" Target="../media/image165.emf"/><Relationship Id="rId22" Type="http://schemas.openxmlformats.org/officeDocument/2006/relationships/image" Target="../media/image169.emf"/><Relationship Id="rId27" Type="http://schemas.openxmlformats.org/officeDocument/2006/relationships/image" Target="../media/image120.png"/><Relationship Id="rId30" Type="http://schemas.openxmlformats.org/officeDocument/2006/relationships/oleObject" Target="../embeddings/oleObject243.bin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6.emf"/><Relationship Id="rId13" Type="http://schemas.openxmlformats.org/officeDocument/2006/relationships/oleObject" Target="../embeddings/oleObject249.bin"/><Relationship Id="rId18" Type="http://schemas.openxmlformats.org/officeDocument/2006/relationships/image" Target="../media/image181.emf"/><Relationship Id="rId26" Type="http://schemas.openxmlformats.org/officeDocument/2006/relationships/oleObject" Target="../embeddings/oleObject255.bin"/><Relationship Id="rId3" Type="http://schemas.openxmlformats.org/officeDocument/2006/relationships/image" Target="../media/image4.png"/><Relationship Id="rId21" Type="http://schemas.openxmlformats.org/officeDocument/2006/relationships/oleObject" Target="../embeddings/oleObject253.bin"/><Relationship Id="rId7" Type="http://schemas.openxmlformats.org/officeDocument/2006/relationships/oleObject" Target="../embeddings/oleObject246.bin"/><Relationship Id="rId12" Type="http://schemas.openxmlformats.org/officeDocument/2006/relationships/image" Target="../media/image178.emf"/><Relationship Id="rId17" Type="http://schemas.openxmlformats.org/officeDocument/2006/relationships/oleObject" Target="../embeddings/oleObject251.bin"/><Relationship Id="rId25" Type="http://schemas.openxmlformats.org/officeDocument/2006/relationships/image" Target="../media/image20.png"/><Relationship Id="rId33" Type="http://schemas.openxmlformats.org/officeDocument/2006/relationships/image" Target="../media/image188.emf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80.emf"/><Relationship Id="rId20" Type="http://schemas.openxmlformats.org/officeDocument/2006/relationships/image" Target="../media/image182.emf"/><Relationship Id="rId29" Type="http://schemas.openxmlformats.org/officeDocument/2006/relationships/image" Target="../media/image186.emf"/><Relationship Id="rId1" Type="http://schemas.openxmlformats.org/officeDocument/2006/relationships/vmlDrawing" Target="../drawings/vmlDrawing21.vml"/><Relationship Id="rId6" Type="http://schemas.openxmlformats.org/officeDocument/2006/relationships/image" Target="../media/image175.emf"/><Relationship Id="rId11" Type="http://schemas.openxmlformats.org/officeDocument/2006/relationships/oleObject" Target="../embeddings/oleObject248.bin"/><Relationship Id="rId24" Type="http://schemas.openxmlformats.org/officeDocument/2006/relationships/image" Target="../media/image184.emf"/><Relationship Id="rId32" Type="http://schemas.openxmlformats.org/officeDocument/2006/relationships/oleObject" Target="../embeddings/oleObject258.bin"/><Relationship Id="rId5" Type="http://schemas.openxmlformats.org/officeDocument/2006/relationships/oleObject" Target="../embeddings/oleObject245.bin"/><Relationship Id="rId15" Type="http://schemas.openxmlformats.org/officeDocument/2006/relationships/oleObject" Target="../embeddings/oleObject250.bin"/><Relationship Id="rId23" Type="http://schemas.openxmlformats.org/officeDocument/2006/relationships/oleObject" Target="../embeddings/oleObject254.bin"/><Relationship Id="rId28" Type="http://schemas.openxmlformats.org/officeDocument/2006/relationships/oleObject" Target="../embeddings/oleObject256.bin"/><Relationship Id="rId10" Type="http://schemas.openxmlformats.org/officeDocument/2006/relationships/image" Target="../media/image177.emf"/><Relationship Id="rId19" Type="http://schemas.openxmlformats.org/officeDocument/2006/relationships/oleObject" Target="../embeddings/oleObject252.bin"/><Relationship Id="rId31" Type="http://schemas.openxmlformats.org/officeDocument/2006/relationships/image" Target="../media/image187.emf"/><Relationship Id="rId4" Type="http://schemas.openxmlformats.org/officeDocument/2006/relationships/image" Target="../media/image2.png"/><Relationship Id="rId9" Type="http://schemas.openxmlformats.org/officeDocument/2006/relationships/oleObject" Target="../embeddings/oleObject247.bin"/><Relationship Id="rId14" Type="http://schemas.openxmlformats.org/officeDocument/2006/relationships/image" Target="../media/image179.emf"/><Relationship Id="rId22" Type="http://schemas.openxmlformats.org/officeDocument/2006/relationships/image" Target="../media/image183.emf"/><Relationship Id="rId27" Type="http://schemas.openxmlformats.org/officeDocument/2006/relationships/image" Target="../media/image185.emf"/><Relationship Id="rId30" Type="http://schemas.openxmlformats.org/officeDocument/2006/relationships/oleObject" Target="../embeddings/oleObject257.bin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0.emf"/><Relationship Id="rId13" Type="http://schemas.openxmlformats.org/officeDocument/2006/relationships/oleObject" Target="../embeddings/oleObject263.bin"/><Relationship Id="rId18" Type="http://schemas.openxmlformats.org/officeDocument/2006/relationships/image" Target="../media/image195.emf"/><Relationship Id="rId26" Type="http://schemas.openxmlformats.org/officeDocument/2006/relationships/image" Target="../media/image199.emf"/><Relationship Id="rId3" Type="http://schemas.openxmlformats.org/officeDocument/2006/relationships/image" Target="../media/image4.png"/><Relationship Id="rId21" Type="http://schemas.openxmlformats.org/officeDocument/2006/relationships/oleObject" Target="../embeddings/oleObject267.bin"/><Relationship Id="rId7" Type="http://schemas.openxmlformats.org/officeDocument/2006/relationships/oleObject" Target="../embeddings/oleObject260.bin"/><Relationship Id="rId12" Type="http://schemas.openxmlformats.org/officeDocument/2006/relationships/image" Target="../media/image192.emf"/><Relationship Id="rId17" Type="http://schemas.openxmlformats.org/officeDocument/2006/relationships/oleObject" Target="../embeddings/oleObject265.bin"/><Relationship Id="rId25" Type="http://schemas.openxmlformats.org/officeDocument/2006/relationships/oleObject" Target="../embeddings/oleObject269.bin"/><Relationship Id="rId33" Type="http://schemas.openxmlformats.org/officeDocument/2006/relationships/image" Target="../media/image21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94.emf"/><Relationship Id="rId20" Type="http://schemas.openxmlformats.org/officeDocument/2006/relationships/image" Target="../media/image196.emf"/><Relationship Id="rId29" Type="http://schemas.openxmlformats.org/officeDocument/2006/relationships/oleObject" Target="../embeddings/oleObject271.bin"/><Relationship Id="rId1" Type="http://schemas.openxmlformats.org/officeDocument/2006/relationships/vmlDrawing" Target="../drawings/vmlDrawing22.vml"/><Relationship Id="rId6" Type="http://schemas.openxmlformats.org/officeDocument/2006/relationships/image" Target="../media/image189.emf"/><Relationship Id="rId11" Type="http://schemas.openxmlformats.org/officeDocument/2006/relationships/oleObject" Target="../embeddings/oleObject262.bin"/><Relationship Id="rId24" Type="http://schemas.openxmlformats.org/officeDocument/2006/relationships/image" Target="../media/image198.emf"/><Relationship Id="rId32" Type="http://schemas.openxmlformats.org/officeDocument/2006/relationships/image" Target="../media/image202.png"/><Relationship Id="rId5" Type="http://schemas.openxmlformats.org/officeDocument/2006/relationships/oleObject" Target="../embeddings/oleObject259.bin"/><Relationship Id="rId15" Type="http://schemas.openxmlformats.org/officeDocument/2006/relationships/oleObject" Target="../embeddings/oleObject264.bin"/><Relationship Id="rId23" Type="http://schemas.openxmlformats.org/officeDocument/2006/relationships/oleObject" Target="../embeddings/oleObject268.bin"/><Relationship Id="rId28" Type="http://schemas.openxmlformats.org/officeDocument/2006/relationships/image" Target="../media/image200.emf"/><Relationship Id="rId10" Type="http://schemas.openxmlformats.org/officeDocument/2006/relationships/image" Target="../media/image191.emf"/><Relationship Id="rId19" Type="http://schemas.openxmlformats.org/officeDocument/2006/relationships/oleObject" Target="../embeddings/oleObject266.bin"/><Relationship Id="rId31" Type="http://schemas.openxmlformats.org/officeDocument/2006/relationships/oleObject" Target="../embeddings/oleObject272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261.bin"/><Relationship Id="rId14" Type="http://schemas.openxmlformats.org/officeDocument/2006/relationships/image" Target="../media/image193.emf"/><Relationship Id="rId22" Type="http://schemas.openxmlformats.org/officeDocument/2006/relationships/image" Target="../media/image197.emf"/><Relationship Id="rId27" Type="http://schemas.openxmlformats.org/officeDocument/2006/relationships/oleObject" Target="../embeddings/oleObject270.bin"/><Relationship Id="rId30" Type="http://schemas.openxmlformats.org/officeDocument/2006/relationships/image" Target="../media/image201.em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4.emf"/><Relationship Id="rId13" Type="http://schemas.openxmlformats.org/officeDocument/2006/relationships/oleObject" Target="../embeddings/oleObject277.bin"/><Relationship Id="rId18" Type="http://schemas.openxmlformats.org/officeDocument/2006/relationships/image" Target="../media/image209.emf"/><Relationship Id="rId26" Type="http://schemas.openxmlformats.org/officeDocument/2006/relationships/image" Target="../media/image213.emf"/><Relationship Id="rId3" Type="http://schemas.openxmlformats.org/officeDocument/2006/relationships/image" Target="../media/image4.png"/><Relationship Id="rId21" Type="http://schemas.openxmlformats.org/officeDocument/2006/relationships/oleObject" Target="../embeddings/oleObject281.bin"/><Relationship Id="rId7" Type="http://schemas.openxmlformats.org/officeDocument/2006/relationships/oleObject" Target="../embeddings/oleObject274.bin"/><Relationship Id="rId12" Type="http://schemas.openxmlformats.org/officeDocument/2006/relationships/image" Target="../media/image206.emf"/><Relationship Id="rId17" Type="http://schemas.openxmlformats.org/officeDocument/2006/relationships/oleObject" Target="../embeddings/oleObject279.bin"/><Relationship Id="rId25" Type="http://schemas.openxmlformats.org/officeDocument/2006/relationships/oleObject" Target="../embeddings/oleObject283.bin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208.emf"/><Relationship Id="rId20" Type="http://schemas.openxmlformats.org/officeDocument/2006/relationships/image" Target="../media/image210.emf"/><Relationship Id="rId1" Type="http://schemas.openxmlformats.org/officeDocument/2006/relationships/vmlDrawing" Target="../drawings/vmlDrawing23.vml"/><Relationship Id="rId6" Type="http://schemas.openxmlformats.org/officeDocument/2006/relationships/image" Target="../media/image203.emf"/><Relationship Id="rId11" Type="http://schemas.openxmlformats.org/officeDocument/2006/relationships/oleObject" Target="../embeddings/oleObject276.bin"/><Relationship Id="rId24" Type="http://schemas.openxmlformats.org/officeDocument/2006/relationships/image" Target="../media/image212.emf"/><Relationship Id="rId5" Type="http://schemas.openxmlformats.org/officeDocument/2006/relationships/oleObject" Target="../embeddings/oleObject273.bin"/><Relationship Id="rId15" Type="http://schemas.openxmlformats.org/officeDocument/2006/relationships/oleObject" Target="../embeddings/oleObject278.bin"/><Relationship Id="rId23" Type="http://schemas.openxmlformats.org/officeDocument/2006/relationships/oleObject" Target="../embeddings/oleObject282.bin"/><Relationship Id="rId28" Type="http://schemas.openxmlformats.org/officeDocument/2006/relationships/image" Target="../media/image214.png"/><Relationship Id="rId10" Type="http://schemas.openxmlformats.org/officeDocument/2006/relationships/image" Target="../media/image205.emf"/><Relationship Id="rId19" Type="http://schemas.openxmlformats.org/officeDocument/2006/relationships/oleObject" Target="../embeddings/oleObject280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275.bin"/><Relationship Id="rId14" Type="http://schemas.openxmlformats.org/officeDocument/2006/relationships/image" Target="../media/image207.emf"/><Relationship Id="rId22" Type="http://schemas.openxmlformats.org/officeDocument/2006/relationships/image" Target="../media/image211.emf"/><Relationship Id="rId27" Type="http://schemas.openxmlformats.org/officeDocument/2006/relationships/oleObject" Target="../embeddings/oleObject284.bin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6.emf"/><Relationship Id="rId13" Type="http://schemas.openxmlformats.org/officeDocument/2006/relationships/oleObject" Target="../embeddings/oleObject289.bin"/><Relationship Id="rId18" Type="http://schemas.openxmlformats.org/officeDocument/2006/relationships/image" Target="../media/image221.emf"/><Relationship Id="rId26" Type="http://schemas.openxmlformats.org/officeDocument/2006/relationships/image" Target="../media/image225.emf"/><Relationship Id="rId3" Type="http://schemas.openxmlformats.org/officeDocument/2006/relationships/image" Target="../media/image4.png"/><Relationship Id="rId21" Type="http://schemas.openxmlformats.org/officeDocument/2006/relationships/oleObject" Target="../embeddings/oleObject293.bin"/><Relationship Id="rId34" Type="http://schemas.openxmlformats.org/officeDocument/2006/relationships/image" Target="../media/image229.png"/><Relationship Id="rId7" Type="http://schemas.openxmlformats.org/officeDocument/2006/relationships/oleObject" Target="../embeddings/oleObject286.bin"/><Relationship Id="rId12" Type="http://schemas.openxmlformats.org/officeDocument/2006/relationships/image" Target="../media/image218.emf"/><Relationship Id="rId17" Type="http://schemas.openxmlformats.org/officeDocument/2006/relationships/oleObject" Target="../embeddings/oleObject291.bin"/><Relationship Id="rId25" Type="http://schemas.openxmlformats.org/officeDocument/2006/relationships/oleObject" Target="../embeddings/oleObject295.bin"/><Relationship Id="rId33" Type="http://schemas.openxmlformats.org/officeDocument/2006/relationships/oleObject" Target="../embeddings/oleObject299.bin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220.emf"/><Relationship Id="rId20" Type="http://schemas.openxmlformats.org/officeDocument/2006/relationships/image" Target="../media/image222.emf"/><Relationship Id="rId29" Type="http://schemas.openxmlformats.org/officeDocument/2006/relationships/oleObject" Target="../embeddings/oleObject297.bin"/><Relationship Id="rId1" Type="http://schemas.openxmlformats.org/officeDocument/2006/relationships/vmlDrawing" Target="../drawings/vmlDrawing24.vml"/><Relationship Id="rId6" Type="http://schemas.openxmlformats.org/officeDocument/2006/relationships/image" Target="../media/image215.emf"/><Relationship Id="rId11" Type="http://schemas.openxmlformats.org/officeDocument/2006/relationships/oleObject" Target="../embeddings/oleObject288.bin"/><Relationship Id="rId24" Type="http://schemas.openxmlformats.org/officeDocument/2006/relationships/image" Target="../media/image224.emf"/><Relationship Id="rId32" Type="http://schemas.openxmlformats.org/officeDocument/2006/relationships/image" Target="../media/image228.emf"/><Relationship Id="rId5" Type="http://schemas.openxmlformats.org/officeDocument/2006/relationships/oleObject" Target="../embeddings/oleObject285.bin"/><Relationship Id="rId15" Type="http://schemas.openxmlformats.org/officeDocument/2006/relationships/oleObject" Target="../embeddings/oleObject290.bin"/><Relationship Id="rId23" Type="http://schemas.openxmlformats.org/officeDocument/2006/relationships/oleObject" Target="../embeddings/oleObject294.bin"/><Relationship Id="rId28" Type="http://schemas.openxmlformats.org/officeDocument/2006/relationships/image" Target="../media/image226.emf"/><Relationship Id="rId10" Type="http://schemas.openxmlformats.org/officeDocument/2006/relationships/image" Target="../media/image217.emf"/><Relationship Id="rId19" Type="http://schemas.openxmlformats.org/officeDocument/2006/relationships/oleObject" Target="../embeddings/oleObject292.bin"/><Relationship Id="rId31" Type="http://schemas.openxmlformats.org/officeDocument/2006/relationships/oleObject" Target="../embeddings/oleObject298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287.bin"/><Relationship Id="rId14" Type="http://schemas.openxmlformats.org/officeDocument/2006/relationships/image" Target="../media/image219.emf"/><Relationship Id="rId22" Type="http://schemas.openxmlformats.org/officeDocument/2006/relationships/image" Target="../media/image223.emf"/><Relationship Id="rId27" Type="http://schemas.openxmlformats.org/officeDocument/2006/relationships/oleObject" Target="../embeddings/oleObject296.bin"/><Relationship Id="rId30" Type="http://schemas.openxmlformats.org/officeDocument/2006/relationships/image" Target="../media/image227.em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1.emf"/><Relationship Id="rId13" Type="http://schemas.openxmlformats.org/officeDocument/2006/relationships/oleObject" Target="../embeddings/oleObject304.bin"/><Relationship Id="rId18" Type="http://schemas.openxmlformats.org/officeDocument/2006/relationships/image" Target="../media/image236.emf"/><Relationship Id="rId26" Type="http://schemas.openxmlformats.org/officeDocument/2006/relationships/oleObject" Target="../embeddings/oleObject310.bin"/><Relationship Id="rId3" Type="http://schemas.openxmlformats.org/officeDocument/2006/relationships/image" Target="../media/image4.png"/><Relationship Id="rId21" Type="http://schemas.openxmlformats.org/officeDocument/2006/relationships/oleObject" Target="../embeddings/oleObject308.bin"/><Relationship Id="rId7" Type="http://schemas.openxmlformats.org/officeDocument/2006/relationships/oleObject" Target="../embeddings/oleObject301.bin"/><Relationship Id="rId12" Type="http://schemas.openxmlformats.org/officeDocument/2006/relationships/image" Target="../media/image233.emf"/><Relationship Id="rId17" Type="http://schemas.openxmlformats.org/officeDocument/2006/relationships/oleObject" Target="../embeddings/oleObject306.bin"/><Relationship Id="rId25" Type="http://schemas.openxmlformats.org/officeDocument/2006/relationships/image" Target="../media/image239.emf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235.emf"/><Relationship Id="rId20" Type="http://schemas.openxmlformats.org/officeDocument/2006/relationships/image" Target="../media/image237.emf"/><Relationship Id="rId29" Type="http://schemas.openxmlformats.org/officeDocument/2006/relationships/image" Target="../media/image241.emf"/><Relationship Id="rId1" Type="http://schemas.openxmlformats.org/officeDocument/2006/relationships/vmlDrawing" Target="../drawings/vmlDrawing25.vml"/><Relationship Id="rId6" Type="http://schemas.openxmlformats.org/officeDocument/2006/relationships/image" Target="../media/image230.emf"/><Relationship Id="rId11" Type="http://schemas.openxmlformats.org/officeDocument/2006/relationships/oleObject" Target="../embeddings/oleObject303.bin"/><Relationship Id="rId24" Type="http://schemas.openxmlformats.org/officeDocument/2006/relationships/oleObject" Target="../embeddings/oleObject309.bin"/><Relationship Id="rId5" Type="http://schemas.openxmlformats.org/officeDocument/2006/relationships/oleObject" Target="../embeddings/oleObject300.bin"/><Relationship Id="rId15" Type="http://schemas.openxmlformats.org/officeDocument/2006/relationships/oleObject" Target="../embeddings/oleObject305.bin"/><Relationship Id="rId23" Type="http://schemas.openxmlformats.org/officeDocument/2006/relationships/image" Target="../media/image120.png"/><Relationship Id="rId28" Type="http://schemas.openxmlformats.org/officeDocument/2006/relationships/oleObject" Target="../embeddings/oleObject311.bin"/><Relationship Id="rId10" Type="http://schemas.openxmlformats.org/officeDocument/2006/relationships/image" Target="../media/image232.emf"/><Relationship Id="rId19" Type="http://schemas.openxmlformats.org/officeDocument/2006/relationships/oleObject" Target="../embeddings/oleObject307.bin"/><Relationship Id="rId31" Type="http://schemas.openxmlformats.org/officeDocument/2006/relationships/image" Target="../media/image242.png"/><Relationship Id="rId4" Type="http://schemas.openxmlformats.org/officeDocument/2006/relationships/image" Target="../media/image2.png"/><Relationship Id="rId9" Type="http://schemas.openxmlformats.org/officeDocument/2006/relationships/oleObject" Target="../embeddings/oleObject302.bin"/><Relationship Id="rId14" Type="http://schemas.openxmlformats.org/officeDocument/2006/relationships/image" Target="../media/image234.emf"/><Relationship Id="rId22" Type="http://schemas.openxmlformats.org/officeDocument/2006/relationships/image" Target="../media/image238.emf"/><Relationship Id="rId27" Type="http://schemas.openxmlformats.org/officeDocument/2006/relationships/image" Target="../media/image240.emf"/><Relationship Id="rId30" Type="http://schemas.openxmlformats.org/officeDocument/2006/relationships/oleObject" Target="../embeddings/oleObject312.bin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4.emf"/><Relationship Id="rId13" Type="http://schemas.openxmlformats.org/officeDocument/2006/relationships/oleObject" Target="../embeddings/oleObject317.bin"/><Relationship Id="rId18" Type="http://schemas.openxmlformats.org/officeDocument/2006/relationships/image" Target="../media/image249.emf"/><Relationship Id="rId26" Type="http://schemas.openxmlformats.org/officeDocument/2006/relationships/oleObject" Target="../embeddings/oleObject323.bin"/><Relationship Id="rId3" Type="http://schemas.openxmlformats.org/officeDocument/2006/relationships/image" Target="../media/image4.png"/><Relationship Id="rId21" Type="http://schemas.openxmlformats.org/officeDocument/2006/relationships/oleObject" Target="../embeddings/oleObject321.bin"/><Relationship Id="rId7" Type="http://schemas.openxmlformats.org/officeDocument/2006/relationships/oleObject" Target="../embeddings/oleObject314.bin"/><Relationship Id="rId12" Type="http://schemas.openxmlformats.org/officeDocument/2006/relationships/image" Target="../media/image246.emf"/><Relationship Id="rId17" Type="http://schemas.openxmlformats.org/officeDocument/2006/relationships/oleObject" Target="../embeddings/oleObject319.bin"/><Relationship Id="rId25" Type="http://schemas.openxmlformats.org/officeDocument/2006/relationships/image" Target="../media/image252.emf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248.emf"/><Relationship Id="rId20" Type="http://schemas.openxmlformats.org/officeDocument/2006/relationships/image" Target="../media/image250.emf"/><Relationship Id="rId29" Type="http://schemas.openxmlformats.org/officeDocument/2006/relationships/image" Target="../media/image254.png"/><Relationship Id="rId1" Type="http://schemas.openxmlformats.org/officeDocument/2006/relationships/vmlDrawing" Target="../drawings/vmlDrawing26.vml"/><Relationship Id="rId6" Type="http://schemas.openxmlformats.org/officeDocument/2006/relationships/image" Target="../media/image243.emf"/><Relationship Id="rId11" Type="http://schemas.openxmlformats.org/officeDocument/2006/relationships/oleObject" Target="../embeddings/oleObject316.bin"/><Relationship Id="rId24" Type="http://schemas.openxmlformats.org/officeDocument/2006/relationships/oleObject" Target="../embeddings/oleObject322.bin"/><Relationship Id="rId5" Type="http://schemas.openxmlformats.org/officeDocument/2006/relationships/oleObject" Target="../embeddings/oleObject313.bin"/><Relationship Id="rId15" Type="http://schemas.openxmlformats.org/officeDocument/2006/relationships/oleObject" Target="../embeddings/oleObject318.bin"/><Relationship Id="rId23" Type="http://schemas.openxmlformats.org/officeDocument/2006/relationships/image" Target="../media/image20.png"/><Relationship Id="rId28" Type="http://schemas.openxmlformats.org/officeDocument/2006/relationships/oleObject" Target="../embeddings/oleObject324.bin"/><Relationship Id="rId10" Type="http://schemas.openxmlformats.org/officeDocument/2006/relationships/image" Target="../media/image245.emf"/><Relationship Id="rId19" Type="http://schemas.openxmlformats.org/officeDocument/2006/relationships/oleObject" Target="../embeddings/oleObject320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315.bin"/><Relationship Id="rId14" Type="http://schemas.openxmlformats.org/officeDocument/2006/relationships/image" Target="../media/image247.emf"/><Relationship Id="rId22" Type="http://schemas.openxmlformats.org/officeDocument/2006/relationships/image" Target="../media/image251.emf"/><Relationship Id="rId27" Type="http://schemas.openxmlformats.org/officeDocument/2006/relationships/image" Target="../media/image253.emf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6.emf"/><Relationship Id="rId13" Type="http://schemas.openxmlformats.org/officeDocument/2006/relationships/image" Target="../media/image258.png"/><Relationship Id="rId18" Type="http://schemas.openxmlformats.org/officeDocument/2006/relationships/image" Target="../media/image20.png"/><Relationship Id="rId3" Type="http://schemas.openxmlformats.org/officeDocument/2006/relationships/image" Target="../media/image4.png"/><Relationship Id="rId21" Type="http://schemas.openxmlformats.org/officeDocument/2006/relationships/oleObject" Target="../embeddings/oleObject332.bin"/><Relationship Id="rId7" Type="http://schemas.openxmlformats.org/officeDocument/2006/relationships/oleObject" Target="../embeddings/oleObject326.bin"/><Relationship Id="rId12" Type="http://schemas.openxmlformats.org/officeDocument/2006/relationships/oleObject" Target="../embeddings/oleObject328.bin"/><Relationship Id="rId17" Type="http://schemas.openxmlformats.org/officeDocument/2006/relationships/image" Target="../media/image260.e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330.bin"/><Relationship Id="rId20" Type="http://schemas.openxmlformats.org/officeDocument/2006/relationships/image" Target="../media/image261.emf"/><Relationship Id="rId1" Type="http://schemas.openxmlformats.org/officeDocument/2006/relationships/vmlDrawing" Target="../drawings/vmlDrawing27.vml"/><Relationship Id="rId6" Type="http://schemas.openxmlformats.org/officeDocument/2006/relationships/image" Target="../media/image255.emf"/><Relationship Id="rId11" Type="http://schemas.openxmlformats.org/officeDocument/2006/relationships/image" Target="../media/image257.png"/><Relationship Id="rId24" Type="http://schemas.openxmlformats.org/officeDocument/2006/relationships/image" Target="../media/image263.emf"/><Relationship Id="rId5" Type="http://schemas.openxmlformats.org/officeDocument/2006/relationships/oleObject" Target="../embeddings/oleObject325.bin"/><Relationship Id="rId15" Type="http://schemas.openxmlformats.org/officeDocument/2006/relationships/image" Target="../media/image259.emf"/><Relationship Id="rId23" Type="http://schemas.openxmlformats.org/officeDocument/2006/relationships/oleObject" Target="../embeddings/oleObject333.bin"/><Relationship Id="rId10" Type="http://schemas.openxmlformats.org/officeDocument/2006/relationships/oleObject" Target="../embeddings/oleObject327.bin"/><Relationship Id="rId19" Type="http://schemas.openxmlformats.org/officeDocument/2006/relationships/oleObject" Target="../embeddings/oleObject331.bin"/><Relationship Id="rId4" Type="http://schemas.openxmlformats.org/officeDocument/2006/relationships/image" Target="../media/image2.png"/><Relationship Id="rId9" Type="http://schemas.openxmlformats.org/officeDocument/2006/relationships/image" Target="../media/image21.png"/><Relationship Id="rId14" Type="http://schemas.openxmlformats.org/officeDocument/2006/relationships/oleObject" Target="../embeddings/oleObject329.bin"/><Relationship Id="rId22" Type="http://schemas.openxmlformats.org/officeDocument/2006/relationships/image" Target="../media/image262.emf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5.emf"/><Relationship Id="rId13" Type="http://schemas.openxmlformats.org/officeDocument/2006/relationships/oleObject" Target="../embeddings/oleObject338.bin"/><Relationship Id="rId18" Type="http://schemas.openxmlformats.org/officeDocument/2006/relationships/image" Target="../media/image270.emf"/><Relationship Id="rId3" Type="http://schemas.openxmlformats.org/officeDocument/2006/relationships/image" Target="../media/image4.png"/><Relationship Id="rId21" Type="http://schemas.openxmlformats.org/officeDocument/2006/relationships/image" Target="../media/image21.png"/><Relationship Id="rId7" Type="http://schemas.openxmlformats.org/officeDocument/2006/relationships/oleObject" Target="../embeddings/oleObject335.bin"/><Relationship Id="rId12" Type="http://schemas.openxmlformats.org/officeDocument/2006/relationships/image" Target="../media/image267.emf"/><Relationship Id="rId17" Type="http://schemas.openxmlformats.org/officeDocument/2006/relationships/oleObject" Target="../embeddings/oleObject340.bin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269.emf"/><Relationship Id="rId20" Type="http://schemas.openxmlformats.org/officeDocument/2006/relationships/image" Target="../media/image271.emf"/><Relationship Id="rId1" Type="http://schemas.openxmlformats.org/officeDocument/2006/relationships/vmlDrawing" Target="../drawings/vmlDrawing28.vml"/><Relationship Id="rId6" Type="http://schemas.openxmlformats.org/officeDocument/2006/relationships/image" Target="../media/image264.emf"/><Relationship Id="rId11" Type="http://schemas.openxmlformats.org/officeDocument/2006/relationships/oleObject" Target="../embeddings/oleObject337.bin"/><Relationship Id="rId5" Type="http://schemas.openxmlformats.org/officeDocument/2006/relationships/oleObject" Target="../embeddings/oleObject334.bin"/><Relationship Id="rId15" Type="http://schemas.openxmlformats.org/officeDocument/2006/relationships/oleObject" Target="../embeddings/oleObject339.bin"/><Relationship Id="rId10" Type="http://schemas.openxmlformats.org/officeDocument/2006/relationships/image" Target="../media/image266.emf"/><Relationship Id="rId19" Type="http://schemas.openxmlformats.org/officeDocument/2006/relationships/oleObject" Target="../embeddings/oleObject341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336.bin"/><Relationship Id="rId14" Type="http://schemas.openxmlformats.org/officeDocument/2006/relationships/image" Target="../media/image268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72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8.emf"/><Relationship Id="rId18" Type="http://schemas.openxmlformats.org/officeDocument/2006/relationships/image" Target="../media/image10.emf"/><Relationship Id="rId26" Type="http://schemas.openxmlformats.org/officeDocument/2006/relationships/oleObject" Target="../embeddings/oleObject14.bin"/><Relationship Id="rId3" Type="http://schemas.openxmlformats.org/officeDocument/2006/relationships/image" Target="../media/image4.png"/><Relationship Id="rId21" Type="http://schemas.openxmlformats.org/officeDocument/2006/relationships/image" Target="../media/image11.wmf"/><Relationship Id="rId34" Type="http://schemas.openxmlformats.org/officeDocument/2006/relationships/oleObject" Target="../embeddings/oleObject18.bin"/><Relationship Id="rId7" Type="http://schemas.openxmlformats.org/officeDocument/2006/relationships/image" Target="../media/image5.wmf"/><Relationship Id="rId12" Type="http://schemas.openxmlformats.org/officeDocument/2006/relationships/oleObject" Target="../embeddings/oleObject6.bin"/><Relationship Id="rId17" Type="http://schemas.openxmlformats.org/officeDocument/2006/relationships/oleObject" Target="../embeddings/oleObject9.bin"/><Relationship Id="rId25" Type="http://schemas.openxmlformats.org/officeDocument/2006/relationships/image" Target="../media/image13.wmf"/><Relationship Id="rId33" Type="http://schemas.openxmlformats.org/officeDocument/2006/relationships/image" Target="../media/image17.wmf"/><Relationship Id="rId38" Type="http://schemas.openxmlformats.org/officeDocument/2006/relationships/image" Target="../media/image21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9.wmf"/><Relationship Id="rId20" Type="http://schemas.openxmlformats.org/officeDocument/2006/relationships/oleObject" Target="../embeddings/oleObject11.bin"/><Relationship Id="rId29" Type="http://schemas.openxmlformats.org/officeDocument/2006/relationships/image" Target="../media/image15.wmf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7.wmf"/><Relationship Id="rId24" Type="http://schemas.openxmlformats.org/officeDocument/2006/relationships/oleObject" Target="../embeddings/oleObject13.bin"/><Relationship Id="rId32" Type="http://schemas.openxmlformats.org/officeDocument/2006/relationships/oleObject" Target="../embeddings/oleObject17.bin"/><Relationship Id="rId37" Type="http://schemas.openxmlformats.org/officeDocument/2006/relationships/image" Target="../media/image19.emf"/><Relationship Id="rId5" Type="http://schemas.openxmlformats.org/officeDocument/2006/relationships/image" Target="../media/image20.png"/><Relationship Id="rId15" Type="http://schemas.openxmlformats.org/officeDocument/2006/relationships/oleObject" Target="../embeddings/oleObject8.bin"/><Relationship Id="rId23" Type="http://schemas.openxmlformats.org/officeDocument/2006/relationships/image" Target="../media/image12.wmf"/><Relationship Id="rId28" Type="http://schemas.openxmlformats.org/officeDocument/2006/relationships/oleObject" Target="../embeddings/oleObject15.bin"/><Relationship Id="rId36" Type="http://schemas.openxmlformats.org/officeDocument/2006/relationships/oleObject" Target="../embeddings/oleObject19.bin"/><Relationship Id="rId10" Type="http://schemas.openxmlformats.org/officeDocument/2006/relationships/oleObject" Target="../embeddings/oleObject5.bin"/><Relationship Id="rId19" Type="http://schemas.openxmlformats.org/officeDocument/2006/relationships/oleObject" Target="../embeddings/oleObject10.bin"/><Relationship Id="rId31" Type="http://schemas.openxmlformats.org/officeDocument/2006/relationships/image" Target="../media/image16.wmf"/><Relationship Id="rId4" Type="http://schemas.openxmlformats.org/officeDocument/2006/relationships/image" Target="../media/image2.png"/><Relationship Id="rId9" Type="http://schemas.openxmlformats.org/officeDocument/2006/relationships/image" Target="../media/image6.emf"/><Relationship Id="rId14" Type="http://schemas.openxmlformats.org/officeDocument/2006/relationships/oleObject" Target="../embeddings/oleObject7.bin"/><Relationship Id="rId22" Type="http://schemas.openxmlformats.org/officeDocument/2006/relationships/oleObject" Target="../embeddings/oleObject12.bin"/><Relationship Id="rId27" Type="http://schemas.openxmlformats.org/officeDocument/2006/relationships/image" Target="../media/image14.wmf"/><Relationship Id="rId30" Type="http://schemas.openxmlformats.org/officeDocument/2006/relationships/oleObject" Target="../embeddings/oleObject16.bin"/><Relationship Id="rId35" Type="http://schemas.openxmlformats.org/officeDocument/2006/relationships/image" Target="../media/image18.emf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3.wmf"/><Relationship Id="rId13" Type="http://schemas.openxmlformats.org/officeDocument/2006/relationships/oleObject" Target="../embeddings/oleObject346.bin"/><Relationship Id="rId18" Type="http://schemas.openxmlformats.org/officeDocument/2006/relationships/image" Target="../media/image274.emf"/><Relationship Id="rId26" Type="http://schemas.openxmlformats.org/officeDocument/2006/relationships/image" Target="../media/image278.wmf"/><Relationship Id="rId39" Type="http://schemas.openxmlformats.org/officeDocument/2006/relationships/slide" Target="slide5.xml"/><Relationship Id="rId3" Type="http://schemas.openxmlformats.org/officeDocument/2006/relationships/image" Target="../media/image4.png"/><Relationship Id="rId21" Type="http://schemas.openxmlformats.org/officeDocument/2006/relationships/oleObject" Target="../embeddings/oleObject352.bin"/><Relationship Id="rId34" Type="http://schemas.openxmlformats.org/officeDocument/2006/relationships/oleObject" Target="../embeddings/oleObject359.bin"/><Relationship Id="rId7" Type="http://schemas.openxmlformats.org/officeDocument/2006/relationships/oleObject" Target="../embeddings/oleObject343.bin"/><Relationship Id="rId12" Type="http://schemas.openxmlformats.org/officeDocument/2006/relationships/image" Target="../media/image30.wmf"/><Relationship Id="rId17" Type="http://schemas.openxmlformats.org/officeDocument/2006/relationships/oleObject" Target="../embeddings/oleObject350.bin"/><Relationship Id="rId25" Type="http://schemas.openxmlformats.org/officeDocument/2006/relationships/oleObject" Target="../embeddings/oleObject354.bin"/><Relationship Id="rId33" Type="http://schemas.openxmlformats.org/officeDocument/2006/relationships/image" Target="../media/image281.wmf"/><Relationship Id="rId38" Type="http://schemas.openxmlformats.org/officeDocument/2006/relationships/image" Target="../media/image21.png"/><Relationship Id="rId2" Type="http://schemas.openxmlformats.org/officeDocument/2006/relationships/slideLayout" Target="../slideLayouts/slideLayout23.xml"/><Relationship Id="rId16" Type="http://schemas.openxmlformats.org/officeDocument/2006/relationships/oleObject" Target="../embeddings/oleObject349.bin"/><Relationship Id="rId20" Type="http://schemas.openxmlformats.org/officeDocument/2006/relationships/image" Target="../media/image275.emf"/><Relationship Id="rId29" Type="http://schemas.openxmlformats.org/officeDocument/2006/relationships/image" Target="../media/image279.emf"/><Relationship Id="rId1" Type="http://schemas.openxmlformats.org/officeDocument/2006/relationships/vmlDrawing" Target="../drawings/vmlDrawing29.vml"/><Relationship Id="rId6" Type="http://schemas.openxmlformats.org/officeDocument/2006/relationships/image" Target="../media/image27.wmf"/><Relationship Id="rId11" Type="http://schemas.openxmlformats.org/officeDocument/2006/relationships/oleObject" Target="../embeddings/oleObject345.bin"/><Relationship Id="rId24" Type="http://schemas.openxmlformats.org/officeDocument/2006/relationships/image" Target="../media/image277.emf"/><Relationship Id="rId32" Type="http://schemas.openxmlformats.org/officeDocument/2006/relationships/oleObject" Target="../embeddings/oleObject358.bin"/><Relationship Id="rId37" Type="http://schemas.openxmlformats.org/officeDocument/2006/relationships/image" Target="../media/image283.emf"/><Relationship Id="rId5" Type="http://schemas.openxmlformats.org/officeDocument/2006/relationships/oleObject" Target="../embeddings/oleObject342.bin"/><Relationship Id="rId15" Type="http://schemas.openxmlformats.org/officeDocument/2006/relationships/oleObject" Target="../embeddings/oleObject348.bin"/><Relationship Id="rId23" Type="http://schemas.openxmlformats.org/officeDocument/2006/relationships/oleObject" Target="../embeddings/oleObject353.bin"/><Relationship Id="rId28" Type="http://schemas.openxmlformats.org/officeDocument/2006/relationships/oleObject" Target="../embeddings/oleObject356.bin"/><Relationship Id="rId36" Type="http://schemas.openxmlformats.org/officeDocument/2006/relationships/oleObject" Target="../embeddings/oleObject360.bin"/><Relationship Id="rId10" Type="http://schemas.openxmlformats.org/officeDocument/2006/relationships/image" Target="../media/image29.wmf"/><Relationship Id="rId19" Type="http://schemas.openxmlformats.org/officeDocument/2006/relationships/oleObject" Target="../embeddings/oleObject351.bin"/><Relationship Id="rId31" Type="http://schemas.openxmlformats.org/officeDocument/2006/relationships/image" Target="../media/image280.emf"/><Relationship Id="rId4" Type="http://schemas.openxmlformats.org/officeDocument/2006/relationships/image" Target="../media/image2.png"/><Relationship Id="rId9" Type="http://schemas.openxmlformats.org/officeDocument/2006/relationships/oleObject" Target="../embeddings/oleObject344.bin"/><Relationship Id="rId14" Type="http://schemas.openxmlformats.org/officeDocument/2006/relationships/oleObject" Target="../embeddings/oleObject347.bin"/><Relationship Id="rId22" Type="http://schemas.openxmlformats.org/officeDocument/2006/relationships/image" Target="../media/image276.emf"/><Relationship Id="rId27" Type="http://schemas.openxmlformats.org/officeDocument/2006/relationships/oleObject" Target="../embeddings/oleObject355.bin"/><Relationship Id="rId30" Type="http://schemas.openxmlformats.org/officeDocument/2006/relationships/oleObject" Target="../embeddings/oleObject357.bin"/><Relationship Id="rId35" Type="http://schemas.openxmlformats.org/officeDocument/2006/relationships/image" Target="../media/image282.emf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13" Type="http://schemas.openxmlformats.org/officeDocument/2006/relationships/oleObject" Target="../embeddings/oleObject365.bin"/><Relationship Id="rId18" Type="http://schemas.openxmlformats.org/officeDocument/2006/relationships/image" Target="../media/image34.wmf"/><Relationship Id="rId26" Type="http://schemas.openxmlformats.org/officeDocument/2006/relationships/image" Target="../media/image39.wmf"/><Relationship Id="rId3" Type="http://schemas.openxmlformats.org/officeDocument/2006/relationships/image" Target="../media/image4.png"/><Relationship Id="rId21" Type="http://schemas.openxmlformats.org/officeDocument/2006/relationships/oleObject" Target="../embeddings/oleObject369.bin"/><Relationship Id="rId7" Type="http://schemas.openxmlformats.org/officeDocument/2006/relationships/oleObject" Target="../embeddings/oleObject362.bin"/><Relationship Id="rId12" Type="http://schemas.openxmlformats.org/officeDocument/2006/relationships/image" Target="../media/image33.wmf"/><Relationship Id="rId17" Type="http://schemas.openxmlformats.org/officeDocument/2006/relationships/oleObject" Target="../embeddings/oleObject367.bin"/><Relationship Id="rId25" Type="http://schemas.openxmlformats.org/officeDocument/2006/relationships/oleObject" Target="../embeddings/oleObject371.bin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32.wmf"/><Relationship Id="rId20" Type="http://schemas.openxmlformats.org/officeDocument/2006/relationships/image" Target="../media/image35.wmf"/><Relationship Id="rId1" Type="http://schemas.openxmlformats.org/officeDocument/2006/relationships/vmlDrawing" Target="../drawings/vmlDrawing30.vml"/><Relationship Id="rId6" Type="http://schemas.openxmlformats.org/officeDocument/2006/relationships/image" Target="../media/image284.wmf"/><Relationship Id="rId11" Type="http://schemas.openxmlformats.org/officeDocument/2006/relationships/oleObject" Target="../embeddings/oleObject364.bin"/><Relationship Id="rId24" Type="http://schemas.openxmlformats.org/officeDocument/2006/relationships/image" Target="../media/image37.wmf"/><Relationship Id="rId5" Type="http://schemas.openxmlformats.org/officeDocument/2006/relationships/oleObject" Target="../embeddings/oleObject361.bin"/><Relationship Id="rId15" Type="http://schemas.openxmlformats.org/officeDocument/2006/relationships/oleObject" Target="../embeddings/oleObject366.bin"/><Relationship Id="rId23" Type="http://schemas.openxmlformats.org/officeDocument/2006/relationships/oleObject" Target="../embeddings/oleObject370.bin"/><Relationship Id="rId28" Type="http://schemas.openxmlformats.org/officeDocument/2006/relationships/image" Target="../media/image40.wmf"/><Relationship Id="rId10" Type="http://schemas.openxmlformats.org/officeDocument/2006/relationships/image" Target="../media/image31.wmf"/><Relationship Id="rId19" Type="http://schemas.openxmlformats.org/officeDocument/2006/relationships/oleObject" Target="../embeddings/oleObject368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363.bin"/><Relationship Id="rId14" Type="http://schemas.openxmlformats.org/officeDocument/2006/relationships/image" Target="../media/image26.wmf"/><Relationship Id="rId22" Type="http://schemas.openxmlformats.org/officeDocument/2006/relationships/image" Target="../media/image38.wmf"/><Relationship Id="rId27" Type="http://schemas.openxmlformats.org/officeDocument/2006/relationships/oleObject" Target="../embeddings/oleObject372.bin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13" Type="http://schemas.openxmlformats.org/officeDocument/2006/relationships/oleObject" Target="../embeddings/oleObject377.bin"/><Relationship Id="rId18" Type="http://schemas.openxmlformats.org/officeDocument/2006/relationships/image" Target="../media/image30.wmf"/><Relationship Id="rId26" Type="http://schemas.openxmlformats.org/officeDocument/2006/relationships/oleObject" Target="../embeddings/oleObject384.bin"/><Relationship Id="rId3" Type="http://schemas.openxmlformats.org/officeDocument/2006/relationships/image" Target="../media/image4.png"/><Relationship Id="rId21" Type="http://schemas.openxmlformats.org/officeDocument/2006/relationships/oleObject" Target="../embeddings/oleObject381.bin"/><Relationship Id="rId7" Type="http://schemas.openxmlformats.org/officeDocument/2006/relationships/oleObject" Target="../embeddings/oleObject374.bin"/><Relationship Id="rId12" Type="http://schemas.openxmlformats.org/officeDocument/2006/relationships/image" Target="../media/image27.wmf"/><Relationship Id="rId17" Type="http://schemas.openxmlformats.org/officeDocument/2006/relationships/oleObject" Target="../embeddings/oleObject379.bin"/><Relationship Id="rId25" Type="http://schemas.openxmlformats.org/officeDocument/2006/relationships/image" Target="../media/image289.emf"/><Relationship Id="rId33" Type="http://schemas.openxmlformats.org/officeDocument/2006/relationships/image" Target="../media/image292.wmf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29.wmf"/><Relationship Id="rId20" Type="http://schemas.openxmlformats.org/officeDocument/2006/relationships/image" Target="../media/image287.wmf"/><Relationship Id="rId29" Type="http://schemas.openxmlformats.org/officeDocument/2006/relationships/oleObject" Target="../embeddings/oleObject386.bin"/><Relationship Id="rId1" Type="http://schemas.openxmlformats.org/officeDocument/2006/relationships/vmlDrawing" Target="../drawings/vmlDrawing31.vml"/><Relationship Id="rId6" Type="http://schemas.openxmlformats.org/officeDocument/2006/relationships/image" Target="../media/image31.wmf"/><Relationship Id="rId11" Type="http://schemas.openxmlformats.org/officeDocument/2006/relationships/oleObject" Target="../embeddings/oleObject376.bin"/><Relationship Id="rId24" Type="http://schemas.openxmlformats.org/officeDocument/2006/relationships/oleObject" Target="../embeddings/oleObject383.bin"/><Relationship Id="rId32" Type="http://schemas.openxmlformats.org/officeDocument/2006/relationships/oleObject" Target="../embeddings/oleObject388.bin"/><Relationship Id="rId5" Type="http://schemas.openxmlformats.org/officeDocument/2006/relationships/oleObject" Target="../embeddings/oleObject373.bin"/><Relationship Id="rId15" Type="http://schemas.openxmlformats.org/officeDocument/2006/relationships/oleObject" Target="../embeddings/oleObject378.bin"/><Relationship Id="rId23" Type="http://schemas.openxmlformats.org/officeDocument/2006/relationships/oleObject" Target="../embeddings/oleObject382.bin"/><Relationship Id="rId28" Type="http://schemas.openxmlformats.org/officeDocument/2006/relationships/image" Target="../media/image290.emf"/><Relationship Id="rId10" Type="http://schemas.openxmlformats.org/officeDocument/2006/relationships/image" Target="../media/image285.wmf"/><Relationship Id="rId19" Type="http://schemas.openxmlformats.org/officeDocument/2006/relationships/oleObject" Target="../embeddings/oleObject380.bin"/><Relationship Id="rId31" Type="http://schemas.openxmlformats.org/officeDocument/2006/relationships/oleObject" Target="../embeddings/oleObject387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375.bin"/><Relationship Id="rId14" Type="http://schemas.openxmlformats.org/officeDocument/2006/relationships/image" Target="../media/image286.wmf"/><Relationship Id="rId22" Type="http://schemas.openxmlformats.org/officeDocument/2006/relationships/image" Target="../media/image288.wmf"/><Relationship Id="rId27" Type="http://schemas.openxmlformats.org/officeDocument/2006/relationships/oleObject" Target="../embeddings/oleObject385.bin"/><Relationship Id="rId30" Type="http://schemas.openxmlformats.org/officeDocument/2006/relationships/image" Target="../media/image291.emf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wmf"/><Relationship Id="rId13" Type="http://schemas.openxmlformats.org/officeDocument/2006/relationships/oleObject" Target="../embeddings/oleObject393.bin"/><Relationship Id="rId18" Type="http://schemas.openxmlformats.org/officeDocument/2006/relationships/image" Target="../media/image38.wmf"/><Relationship Id="rId3" Type="http://schemas.openxmlformats.org/officeDocument/2006/relationships/image" Target="../media/image4.png"/><Relationship Id="rId21" Type="http://schemas.openxmlformats.org/officeDocument/2006/relationships/oleObject" Target="../embeddings/oleObject397.bin"/><Relationship Id="rId7" Type="http://schemas.openxmlformats.org/officeDocument/2006/relationships/oleObject" Target="../embeddings/oleObject390.bin"/><Relationship Id="rId12" Type="http://schemas.openxmlformats.org/officeDocument/2006/relationships/image" Target="../media/image294.wmf"/><Relationship Id="rId17" Type="http://schemas.openxmlformats.org/officeDocument/2006/relationships/oleObject" Target="../embeddings/oleObject395.bin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296.wmf"/><Relationship Id="rId20" Type="http://schemas.openxmlformats.org/officeDocument/2006/relationships/image" Target="../media/image39.wmf"/><Relationship Id="rId1" Type="http://schemas.openxmlformats.org/officeDocument/2006/relationships/vmlDrawing" Target="../drawings/vmlDrawing32.vml"/><Relationship Id="rId6" Type="http://schemas.openxmlformats.org/officeDocument/2006/relationships/image" Target="../media/image285.wmf"/><Relationship Id="rId11" Type="http://schemas.openxmlformats.org/officeDocument/2006/relationships/oleObject" Target="../embeddings/oleObject392.bin"/><Relationship Id="rId24" Type="http://schemas.openxmlformats.org/officeDocument/2006/relationships/image" Target="../media/image297.wmf"/><Relationship Id="rId5" Type="http://schemas.openxmlformats.org/officeDocument/2006/relationships/oleObject" Target="../embeddings/oleObject389.bin"/><Relationship Id="rId15" Type="http://schemas.openxmlformats.org/officeDocument/2006/relationships/oleObject" Target="../embeddings/oleObject394.bin"/><Relationship Id="rId23" Type="http://schemas.openxmlformats.org/officeDocument/2006/relationships/oleObject" Target="../embeddings/oleObject398.bin"/><Relationship Id="rId10" Type="http://schemas.openxmlformats.org/officeDocument/2006/relationships/image" Target="../media/image293.wmf"/><Relationship Id="rId19" Type="http://schemas.openxmlformats.org/officeDocument/2006/relationships/oleObject" Target="../embeddings/oleObject396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391.bin"/><Relationship Id="rId14" Type="http://schemas.openxmlformats.org/officeDocument/2006/relationships/image" Target="../media/image295.wmf"/><Relationship Id="rId22" Type="http://schemas.openxmlformats.org/officeDocument/2006/relationships/image" Target="../media/image40.wmf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wmf"/><Relationship Id="rId13" Type="http://schemas.openxmlformats.org/officeDocument/2006/relationships/oleObject" Target="../embeddings/oleObject403.bin"/><Relationship Id="rId18" Type="http://schemas.openxmlformats.org/officeDocument/2006/relationships/image" Target="../media/image299.wmf"/><Relationship Id="rId26" Type="http://schemas.openxmlformats.org/officeDocument/2006/relationships/image" Target="../media/image30.wmf"/><Relationship Id="rId3" Type="http://schemas.openxmlformats.org/officeDocument/2006/relationships/image" Target="../media/image4.png"/><Relationship Id="rId21" Type="http://schemas.openxmlformats.org/officeDocument/2006/relationships/oleObject" Target="../embeddings/oleObject407.bin"/><Relationship Id="rId7" Type="http://schemas.openxmlformats.org/officeDocument/2006/relationships/oleObject" Target="../embeddings/oleObject400.bin"/><Relationship Id="rId12" Type="http://schemas.openxmlformats.org/officeDocument/2006/relationships/image" Target="../media/image40.wmf"/><Relationship Id="rId17" Type="http://schemas.openxmlformats.org/officeDocument/2006/relationships/oleObject" Target="../embeddings/oleObject405.bin"/><Relationship Id="rId25" Type="http://schemas.openxmlformats.org/officeDocument/2006/relationships/oleObject" Target="../embeddings/oleObject409.bin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298.wmf"/><Relationship Id="rId20" Type="http://schemas.openxmlformats.org/officeDocument/2006/relationships/image" Target="../media/image300.wmf"/><Relationship Id="rId29" Type="http://schemas.openxmlformats.org/officeDocument/2006/relationships/oleObject" Target="../embeddings/oleObject411.bin"/><Relationship Id="rId1" Type="http://schemas.openxmlformats.org/officeDocument/2006/relationships/vmlDrawing" Target="../drawings/vmlDrawing33.vml"/><Relationship Id="rId6" Type="http://schemas.openxmlformats.org/officeDocument/2006/relationships/image" Target="../media/image285.wmf"/><Relationship Id="rId11" Type="http://schemas.openxmlformats.org/officeDocument/2006/relationships/oleObject" Target="../embeddings/oleObject402.bin"/><Relationship Id="rId24" Type="http://schemas.openxmlformats.org/officeDocument/2006/relationships/image" Target="../media/image29.wmf"/><Relationship Id="rId32" Type="http://schemas.openxmlformats.org/officeDocument/2006/relationships/image" Target="../media/image21.png"/><Relationship Id="rId5" Type="http://schemas.openxmlformats.org/officeDocument/2006/relationships/oleObject" Target="../embeddings/oleObject399.bin"/><Relationship Id="rId15" Type="http://schemas.openxmlformats.org/officeDocument/2006/relationships/oleObject" Target="../embeddings/oleObject404.bin"/><Relationship Id="rId23" Type="http://schemas.openxmlformats.org/officeDocument/2006/relationships/oleObject" Target="../embeddings/oleObject408.bin"/><Relationship Id="rId28" Type="http://schemas.openxmlformats.org/officeDocument/2006/relationships/image" Target="../media/image31.wmf"/><Relationship Id="rId10" Type="http://schemas.openxmlformats.org/officeDocument/2006/relationships/image" Target="../media/image39.wmf"/><Relationship Id="rId19" Type="http://schemas.openxmlformats.org/officeDocument/2006/relationships/oleObject" Target="../embeddings/oleObject406.bin"/><Relationship Id="rId31" Type="http://schemas.openxmlformats.org/officeDocument/2006/relationships/slide" Target="slide6.xml"/><Relationship Id="rId4" Type="http://schemas.openxmlformats.org/officeDocument/2006/relationships/image" Target="../media/image2.png"/><Relationship Id="rId9" Type="http://schemas.openxmlformats.org/officeDocument/2006/relationships/oleObject" Target="../embeddings/oleObject401.bin"/><Relationship Id="rId14" Type="http://schemas.openxmlformats.org/officeDocument/2006/relationships/image" Target="../media/image36.wmf"/><Relationship Id="rId22" Type="http://schemas.openxmlformats.org/officeDocument/2006/relationships/image" Target="../media/image301.wmf"/><Relationship Id="rId27" Type="http://schemas.openxmlformats.org/officeDocument/2006/relationships/oleObject" Target="../embeddings/oleObject410.bin"/><Relationship Id="rId30" Type="http://schemas.openxmlformats.org/officeDocument/2006/relationships/image" Target="../media/image32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wmf"/><Relationship Id="rId13" Type="http://schemas.openxmlformats.org/officeDocument/2006/relationships/image" Target="../media/image24.emf"/><Relationship Id="rId18" Type="http://schemas.openxmlformats.org/officeDocument/2006/relationships/image" Target="../media/image26.wmf"/><Relationship Id="rId26" Type="http://schemas.openxmlformats.org/officeDocument/2006/relationships/image" Target="../media/image30.wmf"/><Relationship Id="rId3" Type="http://schemas.openxmlformats.org/officeDocument/2006/relationships/image" Target="../media/image4.png"/><Relationship Id="rId21" Type="http://schemas.openxmlformats.org/officeDocument/2006/relationships/oleObject" Target="../embeddings/oleObject28.bin"/><Relationship Id="rId7" Type="http://schemas.openxmlformats.org/officeDocument/2006/relationships/oleObject" Target="../embeddings/oleObject21.bin"/><Relationship Id="rId12" Type="http://schemas.openxmlformats.org/officeDocument/2006/relationships/oleObject" Target="../embeddings/oleObject23.bin"/><Relationship Id="rId17" Type="http://schemas.openxmlformats.org/officeDocument/2006/relationships/oleObject" Target="../embeddings/oleObject26.bin"/><Relationship Id="rId25" Type="http://schemas.openxmlformats.org/officeDocument/2006/relationships/oleObject" Target="../embeddings/oleObject30.bin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25.bin"/><Relationship Id="rId20" Type="http://schemas.openxmlformats.org/officeDocument/2006/relationships/image" Target="../media/image27.wmf"/><Relationship Id="rId29" Type="http://schemas.openxmlformats.org/officeDocument/2006/relationships/slide" Target="slide30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2.wmf"/><Relationship Id="rId11" Type="http://schemas.openxmlformats.org/officeDocument/2006/relationships/image" Target="../media/image20.png"/><Relationship Id="rId24" Type="http://schemas.openxmlformats.org/officeDocument/2006/relationships/image" Target="../media/image29.wmf"/><Relationship Id="rId5" Type="http://schemas.openxmlformats.org/officeDocument/2006/relationships/oleObject" Target="../embeddings/oleObject20.bin"/><Relationship Id="rId15" Type="http://schemas.openxmlformats.org/officeDocument/2006/relationships/image" Target="../media/image25.emf"/><Relationship Id="rId23" Type="http://schemas.openxmlformats.org/officeDocument/2006/relationships/oleObject" Target="../embeddings/oleObject29.bin"/><Relationship Id="rId28" Type="http://schemas.openxmlformats.org/officeDocument/2006/relationships/oleObject" Target="../embeddings/oleObject32.bin"/><Relationship Id="rId10" Type="http://schemas.openxmlformats.org/officeDocument/2006/relationships/image" Target="../media/image7.wmf"/><Relationship Id="rId19" Type="http://schemas.openxmlformats.org/officeDocument/2006/relationships/oleObject" Target="../embeddings/oleObject27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22.bin"/><Relationship Id="rId14" Type="http://schemas.openxmlformats.org/officeDocument/2006/relationships/oleObject" Target="../embeddings/oleObject24.bin"/><Relationship Id="rId22" Type="http://schemas.openxmlformats.org/officeDocument/2006/relationships/image" Target="../media/image28.wmf"/><Relationship Id="rId27" Type="http://schemas.openxmlformats.org/officeDocument/2006/relationships/oleObject" Target="../embeddings/oleObject31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wmf"/><Relationship Id="rId13" Type="http://schemas.openxmlformats.org/officeDocument/2006/relationships/oleObject" Target="../embeddings/oleObject37.bin"/><Relationship Id="rId18" Type="http://schemas.openxmlformats.org/officeDocument/2006/relationships/image" Target="../media/image35.wmf"/><Relationship Id="rId26" Type="http://schemas.openxmlformats.org/officeDocument/2006/relationships/image" Target="../media/image39.wmf"/><Relationship Id="rId3" Type="http://schemas.openxmlformats.org/officeDocument/2006/relationships/image" Target="../media/image4.png"/><Relationship Id="rId21" Type="http://schemas.openxmlformats.org/officeDocument/2006/relationships/oleObject" Target="../embeddings/oleObject41.bin"/><Relationship Id="rId7" Type="http://schemas.openxmlformats.org/officeDocument/2006/relationships/oleObject" Target="../embeddings/oleObject34.bin"/><Relationship Id="rId12" Type="http://schemas.openxmlformats.org/officeDocument/2006/relationships/image" Target="../media/image32.wmf"/><Relationship Id="rId17" Type="http://schemas.openxmlformats.org/officeDocument/2006/relationships/oleObject" Target="../embeddings/oleObject39.bin"/><Relationship Id="rId25" Type="http://schemas.openxmlformats.org/officeDocument/2006/relationships/oleObject" Target="../embeddings/oleObject43.bin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34.wmf"/><Relationship Id="rId20" Type="http://schemas.openxmlformats.org/officeDocument/2006/relationships/image" Target="../media/image36.wmf"/><Relationship Id="rId29" Type="http://schemas.openxmlformats.org/officeDocument/2006/relationships/image" Target="../media/image20.png"/><Relationship Id="rId1" Type="http://schemas.openxmlformats.org/officeDocument/2006/relationships/vmlDrawing" Target="../drawings/vmlDrawing5.vml"/><Relationship Id="rId6" Type="http://schemas.openxmlformats.org/officeDocument/2006/relationships/image" Target="../media/image7.wmf"/><Relationship Id="rId11" Type="http://schemas.openxmlformats.org/officeDocument/2006/relationships/oleObject" Target="../embeddings/oleObject36.bin"/><Relationship Id="rId24" Type="http://schemas.openxmlformats.org/officeDocument/2006/relationships/image" Target="../media/image38.wmf"/><Relationship Id="rId5" Type="http://schemas.openxmlformats.org/officeDocument/2006/relationships/oleObject" Target="../embeddings/oleObject33.bin"/><Relationship Id="rId15" Type="http://schemas.openxmlformats.org/officeDocument/2006/relationships/oleObject" Target="../embeddings/oleObject38.bin"/><Relationship Id="rId23" Type="http://schemas.openxmlformats.org/officeDocument/2006/relationships/oleObject" Target="../embeddings/oleObject42.bin"/><Relationship Id="rId28" Type="http://schemas.openxmlformats.org/officeDocument/2006/relationships/image" Target="../media/image40.wmf"/><Relationship Id="rId10" Type="http://schemas.openxmlformats.org/officeDocument/2006/relationships/image" Target="../media/image31.wmf"/><Relationship Id="rId19" Type="http://schemas.openxmlformats.org/officeDocument/2006/relationships/oleObject" Target="../embeddings/oleObject40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35.bin"/><Relationship Id="rId14" Type="http://schemas.openxmlformats.org/officeDocument/2006/relationships/image" Target="../media/image33.wmf"/><Relationship Id="rId22" Type="http://schemas.openxmlformats.org/officeDocument/2006/relationships/image" Target="../media/image37.wmf"/><Relationship Id="rId27" Type="http://schemas.openxmlformats.org/officeDocument/2006/relationships/oleObject" Target="../embeddings/oleObject44.bin"/><Relationship Id="rId30" Type="http://schemas.openxmlformats.org/officeDocument/2006/relationships/slide" Target="slide3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6.bin"/><Relationship Id="rId13" Type="http://schemas.openxmlformats.org/officeDocument/2006/relationships/image" Target="../media/image31.wmf"/><Relationship Id="rId18" Type="http://schemas.openxmlformats.org/officeDocument/2006/relationships/oleObject" Target="../embeddings/oleObject51.bin"/><Relationship Id="rId26" Type="http://schemas.openxmlformats.org/officeDocument/2006/relationships/oleObject" Target="../embeddings/oleObject55.bin"/><Relationship Id="rId3" Type="http://schemas.openxmlformats.org/officeDocument/2006/relationships/image" Target="../media/image4.png"/><Relationship Id="rId21" Type="http://schemas.openxmlformats.org/officeDocument/2006/relationships/image" Target="../media/image35.wmf"/><Relationship Id="rId34" Type="http://schemas.openxmlformats.org/officeDocument/2006/relationships/image" Target="../media/image21.png"/><Relationship Id="rId7" Type="http://schemas.openxmlformats.org/officeDocument/2006/relationships/image" Target="../media/image20.png"/><Relationship Id="rId12" Type="http://schemas.openxmlformats.org/officeDocument/2006/relationships/oleObject" Target="../embeddings/oleObject48.bin"/><Relationship Id="rId17" Type="http://schemas.openxmlformats.org/officeDocument/2006/relationships/image" Target="../media/image33.wmf"/><Relationship Id="rId25" Type="http://schemas.openxmlformats.org/officeDocument/2006/relationships/image" Target="../media/image38.wmf"/><Relationship Id="rId33" Type="http://schemas.openxmlformats.org/officeDocument/2006/relationships/image" Target="../media/image42.w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50.bin"/><Relationship Id="rId20" Type="http://schemas.openxmlformats.org/officeDocument/2006/relationships/oleObject" Target="../embeddings/oleObject52.bin"/><Relationship Id="rId29" Type="http://schemas.openxmlformats.org/officeDocument/2006/relationships/image" Target="../media/image40.wmf"/><Relationship Id="rId1" Type="http://schemas.openxmlformats.org/officeDocument/2006/relationships/vmlDrawing" Target="../drawings/vmlDrawing6.vml"/><Relationship Id="rId6" Type="http://schemas.openxmlformats.org/officeDocument/2006/relationships/image" Target="../media/image37.wmf"/><Relationship Id="rId11" Type="http://schemas.openxmlformats.org/officeDocument/2006/relationships/image" Target="../media/image26.wmf"/><Relationship Id="rId24" Type="http://schemas.openxmlformats.org/officeDocument/2006/relationships/oleObject" Target="../embeddings/oleObject54.bin"/><Relationship Id="rId32" Type="http://schemas.openxmlformats.org/officeDocument/2006/relationships/oleObject" Target="../embeddings/oleObject58.bin"/><Relationship Id="rId5" Type="http://schemas.openxmlformats.org/officeDocument/2006/relationships/oleObject" Target="../embeddings/oleObject45.bin"/><Relationship Id="rId15" Type="http://schemas.openxmlformats.org/officeDocument/2006/relationships/image" Target="../media/image32.wmf"/><Relationship Id="rId23" Type="http://schemas.openxmlformats.org/officeDocument/2006/relationships/image" Target="../media/image36.wmf"/><Relationship Id="rId28" Type="http://schemas.openxmlformats.org/officeDocument/2006/relationships/oleObject" Target="../embeddings/oleObject56.bin"/><Relationship Id="rId10" Type="http://schemas.openxmlformats.org/officeDocument/2006/relationships/oleObject" Target="../embeddings/oleObject47.bin"/><Relationship Id="rId19" Type="http://schemas.openxmlformats.org/officeDocument/2006/relationships/image" Target="../media/image34.wmf"/><Relationship Id="rId31" Type="http://schemas.openxmlformats.org/officeDocument/2006/relationships/image" Target="../media/image41.wmf"/><Relationship Id="rId4" Type="http://schemas.openxmlformats.org/officeDocument/2006/relationships/image" Target="../media/image2.png"/><Relationship Id="rId9" Type="http://schemas.openxmlformats.org/officeDocument/2006/relationships/image" Target="../media/image7.wmf"/><Relationship Id="rId14" Type="http://schemas.openxmlformats.org/officeDocument/2006/relationships/oleObject" Target="../embeddings/oleObject49.bin"/><Relationship Id="rId22" Type="http://schemas.openxmlformats.org/officeDocument/2006/relationships/oleObject" Target="../embeddings/oleObject53.bin"/><Relationship Id="rId27" Type="http://schemas.openxmlformats.org/officeDocument/2006/relationships/image" Target="../media/image39.wmf"/><Relationship Id="rId30" Type="http://schemas.openxmlformats.org/officeDocument/2006/relationships/oleObject" Target="../embeddings/oleObject57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wmf"/><Relationship Id="rId13" Type="http://schemas.openxmlformats.org/officeDocument/2006/relationships/oleObject" Target="../embeddings/oleObject63.bin"/><Relationship Id="rId18" Type="http://schemas.openxmlformats.org/officeDocument/2006/relationships/oleObject" Target="../embeddings/oleObject66.bin"/><Relationship Id="rId3" Type="http://schemas.openxmlformats.org/officeDocument/2006/relationships/image" Target="../media/image4.png"/><Relationship Id="rId7" Type="http://schemas.openxmlformats.org/officeDocument/2006/relationships/oleObject" Target="../embeddings/oleObject60.bin"/><Relationship Id="rId12" Type="http://schemas.openxmlformats.org/officeDocument/2006/relationships/image" Target="../media/image46.wmf"/><Relationship Id="rId17" Type="http://schemas.openxmlformats.org/officeDocument/2006/relationships/oleObject" Target="../embeddings/oleObject65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48.wmf"/><Relationship Id="rId1" Type="http://schemas.openxmlformats.org/officeDocument/2006/relationships/vmlDrawing" Target="../drawings/vmlDrawing7.vml"/><Relationship Id="rId6" Type="http://schemas.openxmlformats.org/officeDocument/2006/relationships/image" Target="../media/image43.wmf"/><Relationship Id="rId11" Type="http://schemas.openxmlformats.org/officeDocument/2006/relationships/oleObject" Target="../embeddings/oleObject62.bin"/><Relationship Id="rId5" Type="http://schemas.openxmlformats.org/officeDocument/2006/relationships/oleObject" Target="../embeddings/oleObject59.bin"/><Relationship Id="rId15" Type="http://schemas.openxmlformats.org/officeDocument/2006/relationships/oleObject" Target="../embeddings/oleObject64.bin"/><Relationship Id="rId10" Type="http://schemas.openxmlformats.org/officeDocument/2006/relationships/image" Target="../media/image45.wmf"/><Relationship Id="rId19" Type="http://schemas.openxmlformats.org/officeDocument/2006/relationships/image" Target="../media/image49.wmf"/><Relationship Id="rId4" Type="http://schemas.openxmlformats.org/officeDocument/2006/relationships/image" Target="../media/image2.png"/><Relationship Id="rId9" Type="http://schemas.openxmlformats.org/officeDocument/2006/relationships/oleObject" Target="../embeddings/oleObject61.bin"/><Relationship Id="rId14" Type="http://schemas.openxmlformats.org/officeDocument/2006/relationships/image" Target="../media/image47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wmf"/><Relationship Id="rId13" Type="http://schemas.openxmlformats.org/officeDocument/2006/relationships/oleObject" Target="../embeddings/oleObject71.bin"/><Relationship Id="rId18" Type="http://schemas.openxmlformats.org/officeDocument/2006/relationships/oleObject" Target="../embeddings/oleObject74.bin"/><Relationship Id="rId3" Type="http://schemas.openxmlformats.org/officeDocument/2006/relationships/image" Target="../media/image4.png"/><Relationship Id="rId21" Type="http://schemas.openxmlformats.org/officeDocument/2006/relationships/oleObject" Target="../embeddings/oleObject76.bin"/><Relationship Id="rId7" Type="http://schemas.openxmlformats.org/officeDocument/2006/relationships/oleObject" Target="../embeddings/oleObject68.bin"/><Relationship Id="rId12" Type="http://schemas.openxmlformats.org/officeDocument/2006/relationships/image" Target="../media/image53.wmf"/><Relationship Id="rId17" Type="http://schemas.openxmlformats.org/officeDocument/2006/relationships/oleObject" Target="../embeddings/oleObject73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55.wmf"/><Relationship Id="rId20" Type="http://schemas.openxmlformats.org/officeDocument/2006/relationships/image" Target="../media/image56.wmf"/><Relationship Id="rId1" Type="http://schemas.openxmlformats.org/officeDocument/2006/relationships/vmlDrawing" Target="../drawings/vmlDrawing8.vml"/><Relationship Id="rId6" Type="http://schemas.openxmlformats.org/officeDocument/2006/relationships/image" Target="../media/image50.wmf"/><Relationship Id="rId11" Type="http://schemas.openxmlformats.org/officeDocument/2006/relationships/oleObject" Target="../embeddings/oleObject70.bin"/><Relationship Id="rId24" Type="http://schemas.openxmlformats.org/officeDocument/2006/relationships/image" Target="../media/image58.png"/><Relationship Id="rId5" Type="http://schemas.openxmlformats.org/officeDocument/2006/relationships/oleObject" Target="../embeddings/oleObject67.bin"/><Relationship Id="rId15" Type="http://schemas.openxmlformats.org/officeDocument/2006/relationships/oleObject" Target="../embeddings/oleObject72.bin"/><Relationship Id="rId23" Type="http://schemas.openxmlformats.org/officeDocument/2006/relationships/oleObject" Target="../embeddings/oleObject77.bin"/><Relationship Id="rId10" Type="http://schemas.openxmlformats.org/officeDocument/2006/relationships/image" Target="../media/image52.wmf"/><Relationship Id="rId19" Type="http://schemas.openxmlformats.org/officeDocument/2006/relationships/oleObject" Target="../embeddings/oleObject75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69.bin"/><Relationship Id="rId14" Type="http://schemas.openxmlformats.org/officeDocument/2006/relationships/image" Target="../media/image54.wmf"/><Relationship Id="rId22" Type="http://schemas.openxmlformats.org/officeDocument/2006/relationships/image" Target="../media/image57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wmf"/><Relationship Id="rId13" Type="http://schemas.openxmlformats.org/officeDocument/2006/relationships/image" Target="../media/image21.png"/><Relationship Id="rId18" Type="http://schemas.openxmlformats.org/officeDocument/2006/relationships/oleObject" Target="../embeddings/oleObject84.bin"/><Relationship Id="rId3" Type="http://schemas.openxmlformats.org/officeDocument/2006/relationships/image" Target="../media/image4.png"/><Relationship Id="rId21" Type="http://schemas.openxmlformats.org/officeDocument/2006/relationships/image" Target="../media/image64.wmf"/><Relationship Id="rId7" Type="http://schemas.openxmlformats.org/officeDocument/2006/relationships/oleObject" Target="../embeddings/oleObject79.bin"/><Relationship Id="rId12" Type="http://schemas.openxmlformats.org/officeDocument/2006/relationships/image" Target="../media/image51.wmf"/><Relationship Id="rId17" Type="http://schemas.openxmlformats.org/officeDocument/2006/relationships/image" Target="../media/image62.png"/><Relationship Id="rId2" Type="http://schemas.openxmlformats.org/officeDocument/2006/relationships/slideLayout" Target="../slideLayouts/slideLayout17.xml"/><Relationship Id="rId16" Type="http://schemas.openxmlformats.org/officeDocument/2006/relationships/oleObject" Target="../embeddings/oleObject83.bin"/><Relationship Id="rId20" Type="http://schemas.openxmlformats.org/officeDocument/2006/relationships/oleObject" Target="../embeddings/oleObject85.bin"/><Relationship Id="rId1" Type="http://schemas.openxmlformats.org/officeDocument/2006/relationships/vmlDrawing" Target="../drawings/vmlDrawing9.vml"/><Relationship Id="rId6" Type="http://schemas.openxmlformats.org/officeDocument/2006/relationships/image" Target="../media/image59.wmf"/><Relationship Id="rId11" Type="http://schemas.openxmlformats.org/officeDocument/2006/relationships/oleObject" Target="../embeddings/oleObject81.bin"/><Relationship Id="rId5" Type="http://schemas.openxmlformats.org/officeDocument/2006/relationships/oleObject" Target="../embeddings/oleObject78.bin"/><Relationship Id="rId15" Type="http://schemas.openxmlformats.org/officeDocument/2006/relationships/image" Target="../media/image61.png"/><Relationship Id="rId23" Type="http://schemas.openxmlformats.org/officeDocument/2006/relationships/oleObject" Target="../embeddings/oleObject87.bin"/><Relationship Id="rId10" Type="http://schemas.openxmlformats.org/officeDocument/2006/relationships/image" Target="../media/image50.wmf"/><Relationship Id="rId19" Type="http://schemas.openxmlformats.org/officeDocument/2006/relationships/image" Target="../media/image63.wmf"/><Relationship Id="rId4" Type="http://schemas.openxmlformats.org/officeDocument/2006/relationships/image" Target="../media/image2.png"/><Relationship Id="rId9" Type="http://schemas.openxmlformats.org/officeDocument/2006/relationships/oleObject" Target="../embeddings/oleObject80.bin"/><Relationship Id="rId14" Type="http://schemas.openxmlformats.org/officeDocument/2006/relationships/oleObject" Target="../embeddings/oleObject82.bin"/><Relationship Id="rId22" Type="http://schemas.openxmlformats.org/officeDocument/2006/relationships/oleObject" Target="../embeddings/oleObject86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4" name="Picture 10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5" name="Picture 11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6" name="Picture 12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7" name="Picture 13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8" name="Picture 14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9" name="Picture 15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80" name="Picture 16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81" name="Picture 17" descr="xsf"/>
          <p:cNvPicPr>
            <a:picLocks noChangeAspect="1" noChangeArrowheads="1"/>
          </p:cNvPicPr>
          <p:nvPr/>
        </p:nvPicPr>
        <p:blipFill>
          <a:blip r:embed="rId2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82" name="Picture 18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83" name="Picture 19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84" name="Picture 20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85" name="Picture 21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86" name="Picture 22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87" name="Picture 23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88" name="Picture 24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89" name="Picture 25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90" name="Picture 26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91" name="Picture 27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92" name="Picture 28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93" name="Picture 2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722313" y="727075"/>
            <a:ext cx="57023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r>
              <a:rPr kumimoji="1" lang="zh-CN" altLang="en-US" sz="4000">
                <a:solidFill>
                  <a:srgbClr val="000099"/>
                </a:solidFill>
                <a:latin typeface="宋体" panose="02010600030101010101" pitchFamily="2" charset="-122"/>
              </a:rPr>
              <a:t>第五章 </a:t>
            </a:r>
            <a:r>
              <a:rPr kumimoji="1" lang="zh-CN" altLang="en-US" sz="4000">
                <a:solidFill>
                  <a:srgbClr val="000099"/>
                </a:solidFill>
              </a:rPr>
              <a:t>留数及其应用</a:t>
            </a:r>
          </a:p>
        </p:txBody>
      </p:sp>
      <p:grpSp>
        <p:nvGrpSpPr>
          <p:cNvPr id="11273" name="Group 9"/>
          <p:cNvGrpSpPr>
            <a:grpSpLocks/>
          </p:cNvGrpSpPr>
          <p:nvPr/>
        </p:nvGrpSpPr>
        <p:grpSpPr bwMode="auto">
          <a:xfrm>
            <a:off x="817563" y="1597025"/>
            <a:ext cx="6713537" cy="1892300"/>
            <a:chOff x="515" y="1006"/>
            <a:chExt cx="4229" cy="1192"/>
          </a:xfrm>
        </p:grpSpPr>
        <p:sp>
          <p:nvSpPr>
            <p:cNvPr id="11267" name="Text Box 3"/>
            <p:cNvSpPr txBox="1">
              <a:spLocks noChangeArrowheads="1"/>
            </p:cNvSpPr>
            <p:nvPr/>
          </p:nvSpPr>
          <p:spPr bwMode="auto">
            <a:xfrm>
              <a:off x="516" y="1420"/>
              <a:ext cx="1891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 sz="3200">
                  <a:solidFill>
                    <a:srgbClr val="000099"/>
                  </a:solidFill>
                </a:rPr>
                <a:t>§5.2  </a:t>
              </a:r>
              <a:r>
                <a:rPr kumimoji="1" lang="zh-CN" altLang="en-US" sz="3200">
                  <a:solidFill>
                    <a:srgbClr val="000099"/>
                  </a:solidFill>
                </a:rPr>
                <a:t>留数</a:t>
              </a:r>
            </a:p>
          </p:txBody>
        </p:sp>
        <p:sp>
          <p:nvSpPr>
            <p:cNvPr id="11268" name="Text Box 4"/>
            <p:cNvSpPr txBox="1">
              <a:spLocks noChangeArrowheads="1"/>
            </p:cNvSpPr>
            <p:nvPr/>
          </p:nvSpPr>
          <p:spPr bwMode="auto">
            <a:xfrm>
              <a:off x="516" y="1006"/>
              <a:ext cx="2284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 sz="3200">
                  <a:solidFill>
                    <a:srgbClr val="000099"/>
                  </a:solidFill>
                </a:rPr>
                <a:t>§5.1  </a:t>
              </a:r>
              <a:r>
                <a:rPr kumimoji="1" lang="zh-CN" altLang="en-US" sz="3200">
                  <a:solidFill>
                    <a:srgbClr val="000099"/>
                  </a:solidFill>
                </a:rPr>
                <a:t>孤立奇点</a:t>
              </a:r>
            </a:p>
          </p:txBody>
        </p:sp>
        <p:sp>
          <p:nvSpPr>
            <p:cNvPr id="11269" name="Text Box 5"/>
            <p:cNvSpPr txBox="1">
              <a:spLocks noChangeArrowheads="1"/>
            </p:cNvSpPr>
            <p:nvPr/>
          </p:nvSpPr>
          <p:spPr bwMode="auto">
            <a:xfrm>
              <a:off x="515" y="1833"/>
              <a:ext cx="4229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 sz="3200">
                  <a:solidFill>
                    <a:srgbClr val="000099"/>
                  </a:solidFill>
                </a:rPr>
                <a:t>§5.3  </a:t>
              </a:r>
              <a:r>
                <a:rPr kumimoji="1" lang="zh-CN" altLang="en-US" sz="3200">
                  <a:solidFill>
                    <a:srgbClr val="000099"/>
                  </a:solidFill>
                </a:rPr>
                <a:t>留数在定积分计算中的应用    </a:t>
              </a:r>
            </a:p>
          </p:txBody>
        </p:sp>
      </p:grpSp>
      <p:pic>
        <p:nvPicPr>
          <p:cNvPr id="11294" name="Picture 3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61" name="Picture 5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62" name="Picture 5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63" name="Picture 5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64" name="Picture 5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65" name="Picture 5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66" name="Picture 5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67" name="Picture 5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68" name="Picture 60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69" name="Picture 6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70" name="Picture 6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71" name="Picture 6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72" name="Picture 6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73" name="Picture 6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74" name="Picture 6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75" name="Picture 6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76" name="Picture 6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77" name="Picture 6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78" name="Picture 7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79" name="Picture 7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80" name="Picture 7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536575" y="530225"/>
            <a:ext cx="28289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2800">
                <a:solidFill>
                  <a:srgbClr val="000099"/>
                </a:solidFill>
              </a:rPr>
              <a:t>三、孤立奇点   </a:t>
            </a:r>
          </a:p>
        </p:txBody>
      </p:sp>
      <p:grpSp>
        <p:nvGrpSpPr>
          <p:cNvPr id="17456" name="Group 48"/>
          <p:cNvGrpSpPr>
            <a:grpSpLocks/>
          </p:cNvGrpSpPr>
          <p:nvPr/>
        </p:nvGrpSpPr>
        <p:grpSpPr bwMode="auto">
          <a:xfrm>
            <a:off x="1352550" y="1847850"/>
            <a:ext cx="4232275" cy="457200"/>
            <a:chOff x="852" y="1164"/>
            <a:chExt cx="2666" cy="288"/>
          </a:xfrm>
        </p:grpSpPr>
        <p:sp>
          <p:nvSpPr>
            <p:cNvPr id="17443" name="Rectangle 35"/>
            <p:cNvSpPr>
              <a:spLocks noChangeArrowheads="1"/>
            </p:cNvSpPr>
            <p:nvPr/>
          </p:nvSpPr>
          <p:spPr bwMode="auto">
            <a:xfrm>
              <a:off x="852" y="1164"/>
              <a:ext cx="266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/>
                <a:t>邻域                         内解析，    </a:t>
              </a:r>
            </a:p>
          </p:txBody>
        </p:sp>
        <p:grpSp>
          <p:nvGrpSpPr>
            <p:cNvPr id="17433" name="Group 25"/>
            <p:cNvGrpSpPr>
              <a:grpSpLocks/>
            </p:cNvGrpSpPr>
            <p:nvPr/>
          </p:nvGrpSpPr>
          <p:grpSpPr bwMode="auto">
            <a:xfrm>
              <a:off x="1336" y="1200"/>
              <a:ext cx="1132" cy="240"/>
              <a:chOff x="3016" y="648"/>
              <a:chExt cx="1132" cy="240"/>
            </a:xfrm>
          </p:grpSpPr>
          <p:graphicFrame>
            <p:nvGraphicFramePr>
              <p:cNvPr id="17418" name="Object 10"/>
              <p:cNvGraphicFramePr>
                <a:graphicFrameLocks/>
              </p:cNvGraphicFramePr>
              <p:nvPr/>
            </p:nvGraphicFramePr>
            <p:xfrm>
              <a:off x="3016" y="648"/>
              <a:ext cx="959" cy="24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241" name="公式" r:id="rId5" imgW="1523880" imgH="380880" progId="Equation.3">
                      <p:embed/>
                    </p:oleObj>
                  </mc:Choice>
                  <mc:Fallback>
                    <p:oleObj name="公式" r:id="rId5" imgW="1523880" imgH="380880" progId="Equation.3">
                      <p:embed/>
                      <p:pic>
                        <p:nvPicPr>
                          <p:cNvPr id="17418" name="Object 10"/>
                          <p:cNvPicPr>
                            <a:picLocks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016" y="648"/>
                            <a:ext cx="959" cy="240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7432" name="Object 24"/>
              <p:cNvGraphicFramePr>
                <a:graphicFrameLocks/>
              </p:cNvGraphicFramePr>
              <p:nvPr/>
            </p:nvGraphicFramePr>
            <p:xfrm>
              <a:off x="4004" y="679"/>
              <a:ext cx="144" cy="17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242" name="公式" r:id="rId7" imgW="228600" imgH="279360" progId="Equation.3">
                      <p:embed/>
                    </p:oleObj>
                  </mc:Choice>
                  <mc:Fallback>
                    <p:oleObj name="公式" r:id="rId7" imgW="228600" imgH="279360" progId="Equation.3">
                      <p:embed/>
                      <p:pic>
                        <p:nvPicPr>
                          <p:cNvPr id="17432" name="Object 24"/>
                          <p:cNvPicPr>
                            <a:picLocks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004" y="679"/>
                            <a:ext cx="144" cy="17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17457" name="Group 49"/>
          <p:cNvGrpSpPr>
            <a:grpSpLocks/>
          </p:cNvGrpSpPr>
          <p:nvPr/>
        </p:nvGrpSpPr>
        <p:grpSpPr bwMode="auto">
          <a:xfrm>
            <a:off x="5111750" y="1851025"/>
            <a:ext cx="3898900" cy="457200"/>
            <a:chOff x="3220" y="1166"/>
            <a:chExt cx="2456" cy="288"/>
          </a:xfrm>
        </p:grpSpPr>
        <p:sp>
          <p:nvSpPr>
            <p:cNvPr id="17422" name="Rectangle 14"/>
            <p:cNvSpPr>
              <a:spLocks noChangeArrowheads="1"/>
            </p:cNvSpPr>
            <p:nvPr/>
          </p:nvSpPr>
          <p:spPr bwMode="auto">
            <a:xfrm>
              <a:off x="3220" y="1166"/>
              <a:ext cx="245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/>
                <a:t>则称</a:t>
              </a:r>
              <a:r>
                <a:rPr kumimoji="1" lang="en-US" altLang="zh-CN" i="1"/>
                <a:t>    </a:t>
              </a:r>
              <a:r>
                <a:rPr kumimoji="1" lang="en-US" altLang="zh-CN" sz="1400" i="1"/>
                <a:t> </a:t>
              </a:r>
              <a:r>
                <a:rPr kumimoji="1" lang="zh-CN" altLang="en-US"/>
                <a:t>为</a:t>
              </a:r>
              <a:r>
                <a:rPr kumimoji="1" lang="en-US" altLang="zh-CN" i="1"/>
                <a:t>         </a:t>
              </a:r>
              <a:r>
                <a:rPr kumimoji="1" lang="zh-CN" altLang="en-US" u="sng">
                  <a:solidFill>
                    <a:schemeClr val="folHlink"/>
                  </a:solidFill>
                  <a:ea typeface="楷体_GB2312" pitchFamily="49" charset="-122"/>
                </a:rPr>
                <a:t>孤立奇点</a:t>
              </a:r>
              <a:r>
                <a:rPr kumimoji="1" lang="zh-CN" altLang="en-US"/>
                <a:t>。   </a:t>
              </a:r>
            </a:p>
          </p:txBody>
        </p:sp>
        <p:graphicFrame>
          <p:nvGraphicFramePr>
            <p:cNvPr id="17420" name="Object 12"/>
            <p:cNvGraphicFramePr>
              <a:graphicFrameLocks/>
            </p:cNvGraphicFramePr>
            <p:nvPr/>
          </p:nvGraphicFramePr>
          <p:xfrm>
            <a:off x="4081" y="1218"/>
            <a:ext cx="399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43" name="公式" r:id="rId9" imgW="634680" imgH="342720" progId="Equation.3">
                    <p:embed/>
                  </p:oleObj>
                </mc:Choice>
                <mc:Fallback>
                  <p:oleObj name="公式" r:id="rId9" imgW="634680" imgH="342720" progId="Equation.3">
                    <p:embed/>
                    <p:pic>
                      <p:nvPicPr>
                        <p:cNvPr id="17420" name="Object 12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81" y="1218"/>
                          <a:ext cx="399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7439" name="Object 31"/>
            <p:cNvGraphicFramePr>
              <a:graphicFrameLocks/>
            </p:cNvGraphicFramePr>
            <p:nvPr/>
          </p:nvGraphicFramePr>
          <p:xfrm>
            <a:off x="3687" y="1188"/>
            <a:ext cx="176" cy="2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44" name="公式" r:id="rId11" imgW="279360" imgH="380880" progId="Equation.3">
                    <p:embed/>
                  </p:oleObj>
                </mc:Choice>
                <mc:Fallback>
                  <p:oleObj name="公式" r:id="rId11" imgW="279360" imgH="380880" progId="Equation.3">
                    <p:embed/>
                    <p:pic>
                      <p:nvPicPr>
                        <p:cNvPr id="17439" name="Object 31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87" y="1188"/>
                          <a:ext cx="176" cy="23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7455" name="Group 47"/>
          <p:cNvGrpSpPr>
            <a:grpSpLocks/>
          </p:cNvGrpSpPr>
          <p:nvPr/>
        </p:nvGrpSpPr>
        <p:grpSpPr bwMode="auto">
          <a:xfrm>
            <a:off x="4251325" y="1236663"/>
            <a:ext cx="4652963" cy="460375"/>
            <a:chOff x="2678" y="779"/>
            <a:chExt cx="2931" cy="290"/>
          </a:xfrm>
        </p:grpSpPr>
        <p:sp>
          <p:nvSpPr>
            <p:cNvPr id="17417" name="Rectangle 9"/>
            <p:cNvSpPr>
              <a:spLocks noChangeArrowheads="1"/>
            </p:cNvSpPr>
            <p:nvPr/>
          </p:nvSpPr>
          <p:spPr bwMode="auto">
            <a:xfrm>
              <a:off x="3904" y="779"/>
              <a:ext cx="170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/>
                <a:t>使得         在去心    </a:t>
              </a:r>
            </a:p>
          </p:txBody>
        </p:sp>
        <p:sp>
          <p:nvSpPr>
            <p:cNvPr id="17435" name="Rectangle 27"/>
            <p:cNvSpPr>
              <a:spLocks noChangeArrowheads="1"/>
            </p:cNvSpPr>
            <p:nvPr/>
          </p:nvSpPr>
          <p:spPr bwMode="auto">
            <a:xfrm>
              <a:off x="2678" y="781"/>
              <a:ext cx="83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/>
                <a:t>且存在   </a:t>
              </a:r>
            </a:p>
          </p:txBody>
        </p:sp>
        <p:graphicFrame>
          <p:nvGraphicFramePr>
            <p:cNvPr id="17438" name="Object 30"/>
            <p:cNvGraphicFramePr>
              <a:graphicFrameLocks/>
            </p:cNvGraphicFramePr>
            <p:nvPr/>
          </p:nvGraphicFramePr>
          <p:xfrm>
            <a:off x="3349" y="838"/>
            <a:ext cx="504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45" name="公式" r:id="rId13" imgW="799920" imgH="342720" progId="Equation.3">
                    <p:embed/>
                  </p:oleObj>
                </mc:Choice>
                <mc:Fallback>
                  <p:oleObj name="公式" r:id="rId13" imgW="799920" imgH="342720" progId="Equation.3">
                    <p:embed/>
                    <p:pic>
                      <p:nvPicPr>
                        <p:cNvPr id="17438" name="Object 30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49" y="838"/>
                          <a:ext cx="504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7441" name="Object 33"/>
            <p:cNvGraphicFramePr>
              <a:graphicFrameLocks/>
            </p:cNvGraphicFramePr>
            <p:nvPr/>
          </p:nvGraphicFramePr>
          <p:xfrm>
            <a:off x="4362" y="821"/>
            <a:ext cx="399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46" name="公式" r:id="rId15" imgW="634680" imgH="342720" progId="Equation.3">
                    <p:embed/>
                  </p:oleObj>
                </mc:Choice>
                <mc:Fallback>
                  <p:oleObj name="公式" r:id="rId15" imgW="634680" imgH="342720" progId="Equation.3">
                    <p:embed/>
                    <p:pic>
                      <p:nvPicPr>
                        <p:cNvPr id="17441" name="Object 33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62" y="821"/>
                          <a:ext cx="399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7454" name="Group 46"/>
          <p:cNvGrpSpPr>
            <a:grpSpLocks/>
          </p:cNvGrpSpPr>
          <p:nvPr/>
        </p:nvGrpSpPr>
        <p:grpSpPr bwMode="auto">
          <a:xfrm>
            <a:off x="528638" y="1239838"/>
            <a:ext cx="4144962" cy="458787"/>
            <a:chOff x="333" y="781"/>
            <a:chExt cx="2611" cy="289"/>
          </a:xfrm>
        </p:grpSpPr>
        <p:sp>
          <p:nvSpPr>
            <p:cNvPr id="17423" name="Rectangle 15"/>
            <p:cNvSpPr>
              <a:spLocks noChangeArrowheads="1"/>
            </p:cNvSpPr>
            <p:nvPr/>
          </p:nvSpPr>
          <p:spPr bwMode="auto">
            <a:xfrm>
              <a:off x="333" y="782"/>
              <a:ext cx="6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r>
                <a:rPr kumimoji="1" lang="zh-CN" altLang="en-US">
                  <a:solidFill>
                    <a:srgbClr val="0000FF"/>
                  </a:solidFill>
                </a:rPr>
                <a:t>定义   </a:t>
              </a:r>
            </a:p>
          </p:txBody>
        </p:sp>
        <p:sp>
          <p:nvSpPr>
            <p:cNvPr id="17434" name="Rectangle 26"/>
            <p:cNvSpPr>
              <a:spLocks noChangeArrowheads="1"/>
            </p:cNvSpPr>
            <p:nvPr/>
          </p:nvSpPr>
          <p:spPr bwMode="auto">
            <a:xfrm>
              <a:off x="854" y="781"/>
              <a:ext cx="209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/>
                <a:t>设     为         的奇点，   </a:t>
              </a:r>
            </a:p>
          </p:txBody>
        </p:sp>
        <p:graphicFrame>
          <p:nvGraphicFramePr>
            <p:cNvPr id="17440" name="Object 32"/>
            <p:cNvGraphicFramePr>
              <a:graphicFrameLocks/>
            </p:cNvGraphicFramePr>
            <p:nvPr/>
          </p:nvGraphicFramePr>
          <p:xfrm>
            <a:off x="1148" y="791"/>
            <a:ext cx="176" cy="2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47" name="公式" r:id="rId16" imgW="279360" imgH="380880" progId="Equation.3">
                    <p:embed/>
                  </p:oleObj>
                </mc:Choice>
                <mc:Fallback>
                  <p:oleObj name="公式" r:id="rId16" imgW="279360" imgH="380880" progId="Equation.3">
                    <p:embed/>
                    <p:pic>
                      <p:nvPicPr>
                        <p:cNvPr id="17440" name="Object 32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48" y="791"/>
                          <a:ext cx="176" cy="23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7442" name="Object 34"/>
            <p:cNvGraphicFramePr>
              <a:graphicFrameLocks/>
            </p:cNvGraphicFramePr>
            <p:nvPr/>
          </p:nvGraphicFramePr>
          <p:xfrm>
            <a:off x="1553" y="826"/>
            <a:ext cx="399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48" name="公式" r:id="rId18" imgW="634680" imgH="342720" progId="Equation.3">
                    <p:embed/>
                  </p:oleObj>
                </mc:Choice>
                <mc:Fallback>
                  <p:oleObj name="公式" r:id="rId18" imgW="634680" imgH="342720" progId="Equation.3">
                    <p:embed/>
                    <p:pic>
                      <p:nvPicPr>
                        <p:cNvPr id="17442" name="Object 34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53" y="826"/>
                          <a:ext cx="399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7458" name="Group 50"/>
          <p:cNvGrpSpPr>
            <a:grpSpLocks/>
          </p:cNvGrpSpPr>
          <p:nvPr/>
        </p:nvGrpSpPr>
        <p:grpSpPr bwMode="auto">
          <a:xfrm>
            <a:off x="530225" y="2717800"/>
            <a:ext cx="2390775" cy="736600"/>
            <a:chOff x="334" y="1712"/>
            <a:chExt cx="1506" cy="464"/>
          </a:xfrm>
        </p:grpSpPr>
        <p:sp>
          <p:nvSpPr>
            <p:cNvPr id="17444" name="Rectangle 36"/>
            <p:cNvSpPr>
              <a:spLocks noChangeArrowheads="1"/>
            </p:cNvSpPr>
            <p:nvPr/>
          </p:nvSpPr>
          <p:spPr bwMode="auto">
            <a:xfrm>
              <a:off x="334" y="1806"/>
              <a:ext cx="5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>
                  <a:solidFill>
                    <a:srgbClr val="0000FF"/>
                  </a:solidFill>
                </a:rPr>
                <a:t>例    </a:t>
              </a:r>
            </a:p>
          </p:txBody>
        </p:sp>
        <p:graphicFrame>
          <p:nvGraphicFramePr>
            <p:cNvPr id="17446" name="Object 38"/>
            <p:cNvGraphicFramePr>
              <a:graphicFrameLocks/>
            </p:cNvGraphicFramePr>
            <p:nvPr/>
          </p:nvGraphicFramePr>
          <p:xfrm>
            <a:off x="743" y="1712"/>
            <a:ext cx="1097" cy="4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49" name="公式" r:id="rId19" imgW="1739880" imgH="736560" progId="Equation.3">
                    <p:embed/>
                  </p:oleObj>
                </mc:Choice>
                <mc:Fallback>
                  <p:oleObj name="公式" r:id="rId19" imgW="1739880" imgH="736560" progId="Equation.3">
                    <p:embed/>
                    <p:pic>
                      <p:nvPicPr>
                        <p:cNvPr id="17446" name="Object 38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43" y="1712"/>
                          <a:ext cx="1097" cy="46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7459" name="Group 51"/>
          <p:cNvGrpSpPr>
            <a:grpSpLocks/>
          </p:cNvGrpSpPr>
          <p:nvPr/>
        </p:nvGrpSpPr>
        <p:grpSpPr bwMode="auto">
          <a:xfrm>
            <a:off x="3143250" y="2825750"/>
            <a:ext cx="2781300" cy="457200"/>
            <a:chOff x="1980" y="1780"/>
            <a:chExt cx="1752" cy="288"/>
          </a:xfrm>
        </p:grpSpPr>
        <p:sp>
          <p:nvSpPr>
            <p:cNvPr id="17447" name="Rectangle 39"/>
            <p:cNvSpPr>
              <a:spLocks noChangeArrowheads="1"/>
            </p:cNvSpPr>
            <p:nvPr/>
          </p:nvSpPr>
          <p:spPr bwMode="auto">
            <a:xfrm>
              <a:off x="2362" y="1780"/>
              <a:ext cx="137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/>
                <a:t>为孤立奇点。  </a:t>
              </a:r>
            </a:p>
          </p:txBody>
        </p:sp>
        <p:graphicFrame>
          <p:nvGraphicFramePr>
            <p:cNvPr id="17448" name="Object 40"/>
            <p:cNvGraphicFramePr>
              <a:graphicFrameLocks/>
            </p:cNvGraphicFramePr>
            <p:nvPr/>
          </p:nvGraphicFramePr>
          <p:xfrm>
            <a:off x="1980" y="1845"/>
            <a:ext cx="408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50" name="公式" r:id="rId21" imgW="647640" imgH="291960" progId="Equation.3">
                    <p:embed/>
                  </p:oleObj>
                </mc:Choice>
                <mc:Fallback>
                  <p:oleObj name="公式" r:id="rId21" imgW="647640" imgH="291960" progId="Equation.3">
                    <p:embed/>
                    <p:pic>
                      <p:nvPicPr>
                        <p:cNvPr id="17448" name="Object 40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80" y="1845"/>
                          <a:ext cx="408" cy="1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7460" name="Group 52"/>
          <p:cNvGrpSpPr>
            <a:grpSpLocks/>
          </p:cNvGrpSpPr>
          <p:nvPr/>
        </p:nvGrpSpPr>
        <p:grpSpPr bwMode="auto">
          <a:xfrm>
            <a:off x="528638" y="3789363"/>
            <a:ext cx="2139950" cy="457200"/>
            <a:chOff x="333" y="2387"/>
            <a:chExt cx="1348" cy="288"/>
          </a:xfrm>
        </p:grpSpPr>
        <p:sp>
          <p:nvSpPr>
            <p:cNvPr id="17449" name="Rectangle 41"/>
            <p:cNvSpPr>
              <a:spLocks noChangeArrowheads="1"/>
            </p:cNvSpPr>
            <p:nvPr/>
          </p:nvSpPr>
          <p:spPr bwMode="auto">
            <a:xfrm>
              <a:off x="333" y="2387"/>
              <a:ext cx="5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>
                  <a:solidFill>
                    <a:srgbClr val="0000FF"/>
                  </a:solidFill>
                </a:rPr>
                <a:t>例    </a:t>
              </a:r>
            </a:p>
          </p:txBody>
        </p:sp>
        <p:graphicFrame>
          <p:nvGraphicFramePr>
            <p:cNvPr id="17450" name="Object 42"/>
            <p:cNvGraphicFramePr>
              <a:graphicFrameLocks/>
            </p:cNvGraphicFramePr>
            <p:nvPr/>
          </p:nvGraphicFramePr>
          <p:xfrm>
            <a:off x="744" y="2417"/>
            <a:ext cx="937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51" name="公式" r:id="rId23" imgW="1485720" imgH="342720" progId="Equation.3">
                    <p:embed/>
                  </p:oleObj>
                </mc:Choice>
                <mc:Fallback>
                  <p:oleObj name="公式" r:id="rId23" imgW="1485720" imgH="342720" progId="Equation.3">
                    <p:embed/>
                    <p:pic>
                      <p:nvPicPr>
                        <p:cNvPr id="17450" name="Object 42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44" y="2417"/>
                          <a:ext cx="937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7451" name="Rectangle 43"/>
          <p:cNvSpPr>
            <a:spLocks noChangeArrowheads="1"/>
          </p:cNvSpPr>
          <p:nvPr/>
        </p:nvSpPr>
        <p:spPr bwMode="auto">
          <a:xfrm>
            <a:off x="2814638" y="3767138"/>
            <a:ext cx="46259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zh-CN" altLang="en-US"/>
              <a:t>原点及负实轴上的点均为奇点，  </a:t>
            </a:r>
          </a:p>
        </p:txBody>
      </p:sp>
      <p:sp>
        <p:nvSpPr>
          <p:cNvPr id="17453" name="Rectangle 45"/>
          <p:cNvSpPr>
            <a:spLocks noChangeArrowheads="1"/>
          </p:cNvSpPr>
          <p:nvPr/>
        </p:nvSpPr>
        <p:spPr bwMode="auto">
          <a:xfrm>
            <a:off x="2819400" y="4373563"/>
            <a:ext cx="27876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zh-CN" altLang="en-US"/>
              <a:t>但不是孤立奇点。  </a:t>
            </a:r>
          </a:p>
        </p:txBody>
      </p:sp>
      <p:grpSp>
        <p:nvGrpSpPr>
          <p:cNvPr id="17481" name="Group 73"/>
          <p:cNvGrpSpPr>
            <a:grpSpLocks/>
          </p:cNvGrpSpPr>
          <p:nvPr/>
        </p:nvGrpSpPr>
        <p:grpSpPr bwMode="auto">
          <a:xfrm>
            <a:off x="588963" y="1739900"/>
            <a:ext cx="787400" cy="873125"/>
            <a:chOff x="384" y="1475"/>
            <a:chExt cx="496" cy="550"/>
          </a:xfrm>
        </p:grpSpPr>
        <p:sp>
          <p:nvSpPr>
            <p:cNvPr id="17482" name="Rectangle 74"/>
            <p:cNvSpPr>
              <a:spLocks noChangeArrowheads="1"/>
            </p:cNvSpPr>
            <p:nvPr/>
          </p:nvSpPr>
          <p:spPr bwMode="auto">
            <a:xfrm>
              <a:off x="414" y="1506"/>
              <a:ext cx="360" cy="486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83" name="Rectangle 75"/>
            <p:cNvSpPr>
              <a:spLocks noChangeArrowheads="1"/>
            </p:cNvSpPr>
            <p:nvPr/>
          </p:nvSpPr>
          <p:spPr bwMode="auto">
            <a:xfrm>
              <a:off x="384" y="1475"/>
              <a:ext cx="496" cy="5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95000"/>
                </a:lnSpc>
              </a:pPr>
              <a:r>
                <a:rPr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P102</a:t>
              </a:r>
            </a:p>
            <a:p>
              <a:pPr>
                <a:lnSpc>
                  <a:spcPct val="95000"/>
                </a:lnSpc>
              </a:pPr>
              <a:r>
                <a:rPr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定义</a:t>
              </a:r>
            </a:p>
            <a:p>
              <a:pPr>
                <a:lnSpc>
                  <a:spcPct val="95000"/>
                </a:lnSpc>
              </a:pPr>
              <a:r>
                <a:rPr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 </a:t>
              </a:r>
              <a:r>
                <a:rPr lang="zh-CN" altLang="en-US" sz="1000">
                  <a:solidFill>
                    <a:srgbClr val="8443B9"/>
                  </a:solidFill>
                  <a:ea typeface="楷体_GB2312" pitchFamily="49" charset="-122"/>
                </a:rPr>
                <a:t> </a:t>
              </a:r>
              <a:r>
                <a:rPr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5.1  </a:t>
              </a:r>
              <a:r>
                <a:rPr lang="en-US" altLang="zh-CN" sz="1800">
                  <a:solidFill>
                    <a:srgbClr val="916399"/>
                  </a:solidFill>
                  <a:ea typeface="楷体_GB2312" pitchFamily="49" charset="-122"/>
                </a:rPr>
                <a:t>  </a:t>
              </a:r>
            </a:p>
          </p:txBody>
        </p:sp>
      </p:grpSp>
      <p:pic>
        <p:nvPicPr>
          <p:cNvPr id="17484" name="Picture 7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7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7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17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17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17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17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17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17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17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17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2" grpId="0"/>
      <p:bldP spid="17451" grpId="0"/>
      <p:bldP spid="1745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84" name="Picture 6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5" name="Picture 6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6" name="Picture 6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7" name="Picture 6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8" name="Picture 6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9" name="Picture 6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90" name="Picture 7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91" name="Picture 71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92" name="Picture 7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93" name="Picture 7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94" name="Picture 7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95" name="Picture 7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96" name="Picture 7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97" name="Picture 7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98" name="Picture 7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99" name="Picture 7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0" name="Picture 8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1" name="Picture 8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2" name="Picture 8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3" name="Picture 8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1976" name="Group 56"/>
          <p:cNvGrpSpPr>
            <a:grpSpLocks/>
          </p:cNvGrpSpPr>
          <p:nvPr/>
        </p:nvGrpSpPr>
        <p:grpSpPr bwMode="auto">
          <a:xfrm>
            <a:off x="530225" y="2711450"/>
            <a:ext cx="2613025" cy="1168400"/>
            <a:chOff x="334" y="1708"/>
            <a:chExt cx="1646" cy="736"/>
          </a:xfrm>
        </p:grpSpPr>
        <p:sp>
          <p:nvSpPr>
            <p:cNvPr id="81938" name="Rectangle 18"/>
            <p:cNvSpPr>
              <a:spLocks noChangeArrowheads="1"/>
            </p:cNvSpPr>
            <p:nvPr/>
          </p:nvSpPr>
          <p:spPr bwMode="auto">
            <a:xfrm>
              <a:off x="334" y="1806"/>
              <a:ext cx="5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>
                  <a:solidFill>
                    <a:srgbClr val="0000FF"/>
                  </a:solidFill>
                </a:rPr>
                <a:t>例    </a:t>
              </a:r>
            </a:p>
          </p:txBody>
        </p:sp>
        <p:grpSp>
          <p:nvGrpSpPr>
            <p:cNvPr id="81948" name="Group 28"/>
            <p:cNvGrpSpPr>
              <a:grpSpLocks/>
            </p:cNvGrpSpPr>
            <p:nvPr/>
          </p:nvGrpSpPr>
          <p:grpSpPr bwMode="auto">
            <a:xfrm>
              <a:off x="747" y="1708"/>
              <a:ext cx="1233" cy="736"/>
              <a:chOff x="675" y="1576"/>
              <a:chExt cx="1233" cy="736"/>
            </a:xfrm>
          </p:grpSpPr>
          <p:graphicFrame>
            <p:nvGraphicFramePr>
              <p:cNvPr id="81939" name="Object 19"/>
              <p:cNvGraphicFramePr>
                <a:graphicFrameLocks/>
              </p:cNvGraphicFramePr>
              <p:nvPr/>
            </p:nvGraphicFramePr>
            <p:xfrm>
              <a:off x="675" y="1576"/>
              <a:ext cx="1233" cy="7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265" name="公式" r:id="rId5" imgW="1955520" imgH="1168200" progId="Equation.3">
                      <p:embed/>
                    </p:oleObj>
                  </mc:Choice>
                  <mc:Fallback>
                    <p:oleObj name="公式" r:id="rId5" imgW="1955520" imgH="1168200" progId="Equation.3">
                      <p:embed/>
                      <p:pic>
                        <p:nvPicPr>
                          <p:cNvPr id="81939" name="Object 19"/>
                          <p:cNvPicPr>
                            <a:picLocks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675" y="1576"/>
                            <a:ext cx="1233" cy="73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81946" name="Object 26"/>
              <p:cNvGraphicFramePr>
                <a:graphicFrameLocks/>
              </p:cNvGraphicFramePr>
              <p:nvPr/>
            </p:nvGraphicFramePr>
            <p:xfrm>
              <a:off x="1611" y="2084"/>
              <a:ext cx="112" cy="1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266" name="公式" r:id="rId7" imgW="177480" imgH="215640" progId="Equation.3">
                      <p:embed/>
                    </p:oleObj>
                  </mc:Choice>
                  <mc:Fallback>
                    <p:oleObj name="公式" r:id="rId7" imgW="177480" imgH="215640" progId="Equation.3">
                      <p:embed/>
                      <p:pic>
                        <p:nvPicPr>
                          <p:cNvPr id="81946" name="Object 26"/>
                          <p:cNvPicPr>
                            <a:picLocks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611" y="2084"/>
                            <a:ext cx="112" cy="13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81947" name="Object 27"/>
              <p:cNvGraphicFramePr>
                <a:graphicFrameLocks/>
              </p:cNvGraphicFramePr>
              <p:nvPr/>
            </p:nvGraphicFramePr>
            <p:xfrm>
              <a:off x="1615" y="1858"/>
              <a:ext cx="104" cy="16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267" name="公式" r:id="rId9" imgW="164880" imgH="266400" progId="Equation.3">
                      <p:embed/>
                    </p:oleObj>
                  </mc:Choice>
                  <mc:Fallback>
                    <p:oleObj name="公式" r:id="rId9" imgW="164880" imgH="266400" progId="Equation.3">
                      <p:embed/>
                      <p:pic>
                        <p:nvPicPr>
                          <p:cNvPr id="81947" name="Object 27"/>
                          <p:cNvPicPr>
                            <a:picLocks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615" y="1858"/>
                            <a:ext cx="104" cy="16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81977" name="Group 57"/>
          <p:cNvGrpSpPr>
            <a:grpSpLocks/>
          </p:cNvGrpSpPr>
          <p:nvPr/>
        </p:nvGrpSpPr>
        <p:grpSpPr bwMode="auto">
          <a:xfrm>
            <a:off x="1050925" y="3938588"/>
            <a:ext cx="2320925" cy="787400"/>
            <a:chOff x="662" y="2481"/>
            <a:chExt cx="1462" cy="496"/>
          </a:xfrm>
        </p:grpSpPr>
        <p:grpSp>
          <p:nvGrpSpPr>
            <p:cNvPr id="81953" name="Group 33"/>
            <p:cNvGrpSpPr>
              <a:grpSpLocks/>
            </p:cNvGrpSpPr>
            <p:nvPr/>
          </p:nvGrpSpPr>
          <p:grpSpPr bwMode="auto">
            <a:xfrm>
              <a:off x="1260" y="2481"/>
              <a:ext cx="864" cy="496"/>
              <a:chOff x="948" y="3009"/>
              <a:chExt cx="864" cy="496"/>
            </a:xfrm>
          </p:grpSpPr>
          <p:graphicFrame>
            <p:nvGraphicFramePr>
              <p:cNvPr id="81950" name="Object 30"/>
              <p:cNvGraphicFramePr>
                <a:graphicFrameLocks/>
              </p:cNvGraphicFramePr>
              <p:nvPr/>
            </p:nvGraphicFramePr>
            <p:xfrm>
              <a:off x="948" y="3009"/>
              <a:ext cx="864" cy="49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268" name="公式" r:id="rId11" imgW="1371600" imgH="787320" progId="Equation.3">
                      <p:embed/>
                    </p:oleObj>
                  </mc:Choice>
                  <mc:Fallback>
                    <p:oleObj name="公式" r:id="rId11" imgW="1371600" imgH="787320" progId="Equation.3">
                      <p:embed/>
                      <p:pic>
                        <p:nvPicPr>
                          <p:cNvPr id="81950" name="Object 30"/>
                          <p:cNvPicPr>
                            <a:picLocks noChangeArrowheads="1"/>
                          </p:cNvPicPr>
                          <p:nvPr/>
                        </p:nvPicPr>
                        <p:blipFill>
                          <a:blip r:embed="rId1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948" y="3009"/>
                            <a:ext cx="864" cy="49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81951" name="Object 31"/>
              <p:cNvGraphicFramePr>
                <a:graphicFrameLocks/>
              </p:cNvGraphicFramePr>
              <p:nvPr/>
            </p:nvGraphicFramePr>
            <p:xfrm>
              <a:off x="1268" y="3283"/>
              <a:ext cx="112" cy="1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269" name="公式" r:id="rId13" imgW="177480" imgH="215640" progId="Equation.3">
                      <p:embed/>
                    </p:oleObj>
                  </mc:Choice>
                  <mc:Fallback>
                    <p:oleObj name="公式" r:id="rId13" imgW="177480" imgH="215640" progId="Equation.3">
                      <p:embed/>
                      <p:pic>
                        <p:nvPicPr>
                          <p:cNvPr id="81951" name="Object 31"/>
                          <p:cNvPicPr>
                            <a:picLocks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268" y="3283"/>
                            <a:ext cx="112" cy="13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81952" name="Object 32"/>
              <p:cNvGraphicFramePr>
                <a:graphicFrameLocks/>
              </p:cNvGraphicFramePr>
              <p:nvPr/>
            </p:nvGraphicFramePr>
            <p:xfrm>
              <a:off x="1272" y="3057"/>
              <a:ext cx="104" cy="16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270" name="公式" r:id="rId14" imgW="164880" imgH="266400" progId="Equation.3">
                      <p:embed/>
                    </p:oleObj>
                  </mc:Choice>
                  <mc:Fallback>
                    <p:oleObj name="公式" r:id="rId14" imgW="164880" imgH="266400" progId="Equation.3">
                      <p:embed/>
                      <p:pic>
                        <p:nvPicPr>
                          <p:cNvPr id="81952" name="Object 32"/>
                          <p:cNvPicPr>
                            <a:picLocks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272" y="3057"/>
                            <a:ext cx="104" cy="16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81960" name="Rectangle 40"/>
            <p:cNvSpPr>
              <a:spLocks noChangeArrowheads="1"/>
            </p:cNvSpPr>
            <p:nvPr/>
          </p:nvSpPr>
          <p:spPr bwMode="auto">
            <a:xfrm>
              <a:off x="662" y="2569"/>
              <a:ext cx="77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en-US" altLang="zh-CN"/>
                <a:t>(1) </a:t>
              </a:r>
              <a:r>
                <a:rPr kumimoji="1" lang="zh-CN" altLang="en-US"/>
                <a:t>令    </a:t>
              </a:r>
            </a:p>
          </p:txBody>
        </p:sp>
      </p:grpSp>
      <p:grpSp>
        <p:nvGrpSpPr>
          <p:cNvPr id="81979" name="Group 59"/>
          <p:cNvGrpSpPr>
            <a:grpSpLocks/>
          </p:cNvGrpSpPr>
          <p:nvPr/>
        </p:nvGrpSpPr>
        <p:grpSpPr bwMode="auto">
          <a:xfrm>
            <a:off x="3578225" y="4668838"/>
            <a:ext cx="3822700" cy="787400"/>
            <a:chOff x="2254" y="2941"/>
            <a:chExt cx="2408" cy="496"/>
          </a:xfrm>
        </p:grpSpPr>
        <p:sp>
          <p:nvSpPr>
            <p:cNvPr id="81940" name="Rectangle 20"/>
            <p:cNvSpPr>
              <a:spLocks noChangeArrowheads="1"/>
            </p:cNvSpPr>
            <p:nvPr/>
          </p:nvSpPr>
          <p:spPr bwMode="auto">
            <a:xfrm>
              <a:off x="3292" y="3040"/>
              <a:ext cx="137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/>
                <a:t>为孤立奇点；  </a:t>
              </a:r>
            </a:p>
          </p:txBody>
        </p:sp>
        <p:grpSp>
          <p:nvGrpSpPr>
            <p:cNvPr id="81967" name="Group 47"/>
            <p:cNvGrpSpPr>
              <a:grpSpLocks/>
            </p:cNvGrpSpPr>
            <p:nvPr/>
          </p:nvGrpSpPr>
          <p:grpSpPr bwMode="auto">
            <a:xfrm>
              <a:off x="2596" y="2941"/>
              <a:ext cx="696" cy="496"/>
              <a:chOff x="1246" y="3373"/>
              <a:chExt cx="696" cy="496"/>
            </a:xfrm>
          </p:grpSpPr>
          <p:graphicFrame>
            <p:nvGraphicFramePr>
              <p:cNvPr id="81962" name="Object 42"/>
              <p:cNvGraphicFramePr>
                <a:graphicFrameLocks/>
              </p:cNvGraphicFramePr>
              <p:nvPr/>
            </p:nvGraphicFramePr>
            <p:xfrm>
              <a:off x="1246" y="3373"/>
              <a:ext cx="696" cy="49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271" name="公式" r:id="rId15" imgW="1104840" imgH="787320" progId="Equation.3">
                      <p:embed/>
                    </p:oleObj>
                  </mc:Choice>
                  <mc:Fallback>
                    <p:oleObj name="公式" r:id="rId15" imgW="1104840" imgH="787320" progId="Equation.3">
                      <p:embed/>
                      <p:pic>
                        <p:nvPicPr>
                          <p:cNvPr id="81962" name="Object 42"/>
                          <p:cNvPicPr>
                            <a:picLocks noChangeArrowheads="1"/>
                          </p:cNvPicPr>
                          <p:nvPr/>
                        </p:nvPicPr>
                        <p:blipFill>
                          <a:blip r:embed="rId1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246" y="3373"/>
                            <a:ext cx="696" cy="49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81963" name="Object 43"/>
              <p:cNvGraphicFramePr>
                <a:graphicFrameLocks/>
              </p:cNvGraphicFramePr>
              <p:nvPr/>
            </p:nvGraphicFramePr>
            <p:xfrm>
              <a:off x="1674" y="3631"/>
              <a:ext cx="256" cy="21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272" name="公式" r:id="rId17" imgW="406080" imgH="342720" progId="Equation.3">
                      <p:embed/>
                    </p:oleObj>
                  </mc:Choice>
                  <mc:Fallback>
                    <p:oleObj name="公式" r:id="rId17" imgW="406080" imgH="342720" progId="Equation.3">
                      <p:embed/>
                      <p:pic>
                        <p:nvPicPr>
                          <p:cNvPr id="81963" name="Object 43"/>
                          <p:cNvPicPr>
                            <a:picLocks noChangeArrowheads="1"/>
                          </p:cNvPicPr>
                          <p:nvPr/>
                        </p:nvPicPr>
                        <p:blipFill>
                          <a:blip r:embed="rId1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674" y="3631"/>
                            <a:ext cx="256" cy="21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81964" name="Object 44"/>
              <p:cNvGraphicFramePr>
                <a:graphicFrameLocks/>
              </p:cNvGraphicFramePr>
              <p:nvPr/>
            </p:nvGraphicFramePr>
            <p:xfrm>
              <a:off x="1750" y="3433"/>
              <a:ext cx="104" cy="16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273" name="公式" r:id="rId19" imgW="164880" imgH="266400" progId="Equation.3">
                      <p:embed/>
                    </p:oleObj>
                  </mc:Choice>
                  <mc:Fallback>
                    <p:oleObj name="公式" r:id="rId19" imgW="164880" imgH="266400" progId="Equation.3">
                      <p:embed/>
                      <p:pic>
                        <p:nvPicPr>
                          <p:cNvPr id="81964" name="Object 44"/>
                          <p:cNvPicPr>
                            <a:picLocks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750" y="3433"/>
                            <a:ext cx="104" cy="16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81965" name="Object 45"/>
            <p:cNvGraphicFramePr>
              <a:graphicFrameLocks/>
            </p:cNvGraphicFramePr>
            <p:nvPr/>
          </p:nvGraphicFramePr>
          <p:xfrm>
            <a:off x="2254" y="3127"/>
            <a:ext cx="216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74" name="公式" r:id="rId20" imgW="342720" imgH="215640" progId="Equation.3">
                    <p:embed/>
                  </p:oleObj>
                </mc:Choice>
                <mc:Fallback>
                  <p:oleObj name="公式" r:id="rId20" imgW="342720" imgH="215640" progId="Equation.3">
                    <p:embed/>
                    <p:pic>
                      <p:nvPicPr>
                        <p:cNvPr id="81965" name="Object 45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54" y="3127"/>
                          <a:ext cx="216" cy="1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81978" name="Group 58"/>
          <p:cNvGrpSpPr>
            <a:grpSpLocks/>
          </p:cNvGrpSpPr>
          <p:nvPr/>
        </p:nvGrpSpPr>
        <p:grpSpPr bwMode="auto">
          <a:xfrm>
            <a:off x="3579813" y="3927475"/>
            <a:ext cx="4138612" cy="787400"/>
            <a:chOff x="2255" y="2474"/>
            <a:chExt cx="2607" cy="496"/>
          </a:xfrm>
        </p:grpSpPr>
        <p:grpSp>
          <p:nvGrpSpPr>
            <p:cNvPr id="81966" name="Group 46"/>
            <p:cNvGrpSpPr>
              <a:grpSpLocks/>
            </p:cNvGrpSpPr>
            <p:nvPr/>
          </p:nvGrpSpPr>
          <p:grpSpPr bwMode="auto">
            <a:xfrm>
              <a:off x="2547" y="2474"/>
              <a:ext cx="736" cy="496"/>
              <a:chOff x="2361" y="2468"/>
              <a:chExt cx="736" cy="496"/>
            </a:xfrm>
          </p:grpSpPr>
          <p:graphicFrame>
            <p:nvGraphicFramePr>
              <p:cNvPr id="81955" name="Object 35"/>
              <p:cNvGraphicFramePr>
                <a:graphicFrameLocks/>
              </p:cNvGraphicFramePr>
              <p:nvPr/>
            </p:nvGraphicFramePr>
            <p:xfrm>
              <a:off x="2361" y="2468"/>
              <a:ext cx="736" cy="49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275" name="公式" r:id="rId22" imgW="1168200" imgH="787320" progId="Equation.3">
                      <p:embed/>
                    </p:oleObj>
                  </mc:Choice>
                  <mc:Fallback>
                    <p:oleObj name="公式" r:id="rId22" imgW="1168200" imgH="787320" progId="Equation.3">
                      <p:embed/>
                      <p:pic>
                        <p:nvPicPr>
                          <p:cNvPr id="81955" name="Object 35"/>
                          <p:cNvPicPr>
                            <a:picLocks noChangeArrowheads="1"/>
                          </p:cNvPicPr>
                          <p:nvPr/>
                        </p:nvPicPr>
                        <p:blipFill>
                          <a:blip r:embed="rId2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361" y="2468"/>
                            <a:ext cx="736" cy="49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81956" name="Object 36"/>
              <p:cNvGraphicFramePr>
                <a:graphicFrameLocks/>
              </p:cNvGraphicFramePr>
              <p:nvPr/>
            </p:nvGraphicFramePr>
            <p:xfrm>
              <a:off x="2425" y="2742"/>
              <a:ext cx="112" cy="1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276" name="公式" r:id="rId24" imgW="177480" imgH="215640" progId="Equation.3">
                      <p:embed/>
                    </p:oleObj>
                  </mc:Choice>
                  <mc:Fallback>
                    <p:oleObj name="公式" r:id="rId24" imgW="177480" imgH="215640" progId="Equation.3">
                      <p:embed/>
                      <p:pic>
                        <p:nvPicPr>
                          <p:cNvPr id="81956" name="Object 36"/>
                          <p:cNvPicPr>
                            <a:picLocks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425" y="2742"/>
                            <a:ext cx="112" cy="13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81957" name="Object 37"/>
              <p:cNvGraphicFramePr>
                <a:graphicFrameLocks/>
              </p:cNvGraphicFramePr>
              <p:nvPr/>
            </p:nvGraphicFramePr>
            <p:xfrm>
              <a:off x="2429" y="2516"/>
              <a:ext cx="104" cy="16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277" name="公式" r:id="rId25" imgW="164880" imgH="266400" progId="Equation.3">
                      <p:embed/>
                    </p:oleObj>
                  </mc:Choice>
                  <mc:Fallback>
                    <p:oleObj name="公式" r:id="rId25" imgW="164880" imgH="266400" progId="Equation.3">
                      <p:embed/>
                      <p:pic>
                        <p:nvPicPr>
                          <p:cNvPr id="81957" name="Object 37"/>
                          <p:cNvPicPr>
                            <a:picLocks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429" y="2516"/>
                            <a:ext cx="104" cy="16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81959" name="Object 39"/>
            <p:cNvGraphicFramePr>
              <a:graphicFrameLocks/>
            </p:cNvGraphicFramePr>
            <p:nvPr/>
          </p:nvGraphicFramePr>
          <p:xfrm>
            <a:off x="2255" y="2654"/>
            <a:ext cx="216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78" name="公式" r:id="rId26" imgW="342720" imgH="215640" progId="Equation.3">
                    <p:embed/>
                  </p:oleObj>
                </mc:Choice>
                <mc:Fallback>
                  <p:oleObj name="公式" r:id="rId26" imgW="342720" imgH="215640" progId="Equation.3">
                    <p:embed/>
                    <p:pic>
                      <p:nvPicPr>
                        <p:cNvPr id="81959" name="Object 39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55" y="2654"/>
                          <a:ext cx="216" cy="1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1968" name="Object 48"/>
            <p:cNvGraphicFramePr>
              <a:graphicFrameLocks/>
            </p:cNvGraphicFramePr>
            <p:nvPr/>
          </p:nvGraphicFramePr>
          <p:xfrm>
            <a:off x="3414" y="2622"/>
            <a:ext cx="1448" cy="21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79" name="公式" r:id="rId27" imgW="2298600" imgH="342720" progId="Equation.3">
                    <p:embed/>
                  </p:oleObj>
                </mc:Choice>
                <mc:Fallback>
                  <p:oleObj name="公式" r:id="rId27" imgW="2298600" imgH="342720" progId="Equation.3">
                    <p:embed/>
                    <p:pic>
                      <p:nvPicPr>
                        <p:cNvPr id="81968" name="Object 4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14" y="2622"/>
                          <a:ext cx="1448" cy="21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81980" name="Group 60"/>
          <p:cNvGrpSpPr>
            <a:grpSpLocks/>
          </p:cNvGrpSpPr>
          <p:nvPr/>
        </p:nvGrpSpPr>
        <p:grpSpPr bwMode="auto">
          <a:xfrm>
            <a:off x="1058863" y="5591175"/>
            <a:ext cx="3024187" cy="481013"/>
            <a:chOff x="667" y="3522"/>
            <a:chExt cx="1905" cy="303"/>
          </a:xfrm>
        </p:grpSpPr>
        <p:sp>
          <p:nvSpPr>
            <p:cNvPr id="81969" name="Rectangle 49"/>
            <p:cNvSpPr>
              <a:spLocks noChangeArrowheads="1"/>
            </p:cNvSpPr>
            <p:nvPr/>
          </p:nvSpPr>
          <p:spPr bwMode="auto">
            <a:xfrm>
              <a:off x="667" y="3522"/>
              <a:ext cx="4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en-US" altLang="zh-CN"/>
                <a:t>(2)   </a:t>
              </a:r>
              <a:endParaRPr kumimoji="1" lang="zh-CN" altLang="en-US"/>
            </a:p>
          </p:txBody>
        </p:sp>
        <p:graphicFrame>
          <p:nvGraphicFramePr>
            <p:cNvPr id="81970" name="Object 50"/>
            <p:cNvGraphicFramePr>
              <a:graphicFrameLocks/>
            </p:cNvGraphicFramePr>
            <p:nvPr/>
          </p:nvGraphicFramePr>
          <p:xfrm>
            <a:off x="1017" y="3579"/>
            <a:ext cx="408" cy="1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80" name="公式" r:id="rId29" imgW="647640" imgH="291960" progId="Equation.3">
                    <p:embed/>
                  </p:oleObj>
                </mc:Choice>
                <mc:Fallback>
                  <p:oleObj name="公式" r:id="rId29" imgW="647640" imgH="291960" progId="Equation.3">
                    <p:embed/>
                    <p:pic>
                      <p:nvPicPr>
                        <p:cNvPr id="81970" name="Object 5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17" y="3579"/>
                          <a:ext cx="408" cy="18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1971" name="Rectangle 51"/>
            <p:cNvSpPr>
              <a:spLocks noChangeArrowheads="1"/>
            </p:cNvSpPr>
            <p:nvPr/>
          </p:nvSpPr>
          <p:spPr bwMode="auto">
            <a:xfrm>
              <a:off x="1395" y="3537"/>
              <a:ext cx="117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/>
                <a:t>也是奇点，  </a:t>
              </a:r>
            </a:p>
          </p:txBody>
        </p:sp>
      </p:grpSp>
      <p:sp>
        <p:nvSpPr>
          <p:cNvPr id="81972" name="Rectangle 52"/>
          <p:cNvSpPr>
            <a:spLocks noChangeArrowheads="1"/>
          </p:cNvSpPr>
          <p:nvPr/>
        </p:nvSpPr>
        <p:spPr bwMode="auto">
          <a:xfrm>
            <a:off x="3767138" y="5614988"/>
            <a:ext cx="27876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zh-CN" altLang="en-US"/>
              <a:t>但不是孤立奇点。  </a:t>
            </a:r>
          </a:p>
        </p:txBody>
      </p:sp>
      <p:pic>
        <p:nvPicPr>
          <p:cNvPr id="81973" name="Picture 53"/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19838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1983" name="Group 63"/>
          <p:cNvGrpSpPr>
            <a:grpSpLocks/>
          </p:cNvGrpSpPr>
          <p:nvPr/>
        </p:nvGrpSpPr>
        <p:grpSpPr bwMode="auto">
          <a:xfrm>
            <a:off x="528638" y="530225"/>
            <a:ext cx="8558212" cy="1778000"/>
            <a:chOff x="333" y="334"/>
            <a:chExt cx="5391" cy="1120"/>
          </a:xfrm>
        </p:grpSpPr>
        <p:sp>
          <p:nvSpPr>
            <p:cNvPr id="81922" name="Rectangle 2"/>
            <p:cNvSpPr>
              <a:spLocks noChangeArrowheads="1"/>
            </p:cNvSpPr>
            <p:nvPr/>
          </p:nvSpPr>
          <p:spPr bwMode="auto">
            <a:xfrm>
              <a:off x="852" y="1164"/>
              <a:ext cx="266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/>
                <a:t>邻域                         内解析，    </a:t>
              </a:r>
            </a:p>
          </p:txBody>
        </p:sp>
        <p:sp>
          <p:nvSpPr>
            <p:cNvPr id="81923" name="Rectangle 3"/>
            <p:cNvSpPr>
              <a:spLocks noChangeArrowheads="1"/>
            </p:cNvSpPr>
            <p:nvPr/>
          </p:nvSpPr>
          <p:spPr bwMode="auto">
            <a:xfrm>
              <a:off x="3220" y="1166"/>
              <a:ext cx="250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/>
                <a:t>则称</a:t>
              </a:r>
              <a:r>
                <a:rPr kumimoji="1" lang="en-US" altLang="zh-CN" i="1"/>
                <a:t>    </a:t>
              </a:r>
              <a:r>
                <a:rPr kumimoji="1" lang="en-US" altLang="zh-CN" sz="1400" i="1"/>
                <a:t> </a:t>
              </a:r>
              <a:r>
                <a:rPr kumimoji="1" lang="zh-CN" altLang="en-US"/>
                <a:t>为</a:t>
              </a:r>
              <a:r>
                <a:rPr kumimoji="1" lang="en-US" altLang="zh-CN" i="1"/>
                <a:t>         </a:t>
              </a:r>
              <a:r>
                <a:rPr kumimoji="1" lang="zh-CN" altLang="en-US" u="sng">
                  <a:solidFill>
                    <a:schemeClr val="folHlink"/>
                  </a:solidFill>
                  <a:ea typeface="楷体_GB2312" pitchFamily="49" charset="-122"/>
                </a:rPr>
                <a:t>孤立奇点</a:t>
              </a:r>
              <a:r>
                <a:rPr kumimoji="1" lang="zh-CN" altLang="en-US"/>
                <a:t>。    </a:t>
              </a:r>
            </a:p>
          </p:txBody>
        </p:sp>
        <p:sp>
          <p:nvSpPr>
            <p:cNvPr id="81925" name="Rectangle 5"/>
            <p:cNvSpPr>
              <a:spLocks noChangeArrowheads="1"/>
            </p:cNvSpPr>
            <p:nvPr/>
          </p:nvSpPr>
          <p:spPr bwMode="auto">
            <a:xfrm>
              <a:off x="3904" y="779"/>
              <a:ext cx="165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/>
                <a:t>使得         在去心   </a:t>
              </a:r>
            </a:p>
          </p:txBody>
        </p:sp>
        <p:graphicFrame>
          <p:nvGraphicFramePr>
            <p:cNvPr id="81926" name="Object 6"/>
            <p:cNvGraphicFramePr>
              <a:graphicFrameLocks/>
            </p:cNvGraphicFramePr>
            <p:nvPr/>
          </p:nvGraphicFramePr>
          <p:xfrm>
            <a:off x="4081" y="1218"/>
            <a:ext cx="399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81" name="公式" r:id="rId32" imgW="634680" imgH="342720" progId="Equation.3">
                    <p:embed/>
                  </p:oleObj>
                </mc:Choice>
                <mc:Fallback>
                  <p:oleObj name="公式" r:id="rId32" imgW="634680" imgH="342720" progId="Equation.3">
                    <p:embed/>
                    <p:pic>
                      <p:nvPicPr>
                        <p:cNvPr id="81926" name="Object 6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3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81" y="1218"/>
                          <a:ext cx="399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1927" name="Rectangle 7"/>
            <p:cNvSpPr>
              <a:spLocks noChangeArrowheads="1"/>
            </p:cNvSpPr>
            <p:nvPr/>
          </p:nvSpPr>
          <p:spPr bwMode="auto">
            <a:xfrm>
              <a:off x="333" y="782"/>
              <a:ext cx="6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r>
                <a:rPr kumimoji="1" lang="zh-CN" altLang="en-US">
                  <a:solidFill>
                    <a:srgbClr val="0000FF"/>
                  </a:solidFill>
                </a:rPr>
                <a:t>定义   </a:t>
              </a:r>
            </a:p>
          </p:txBody>
        </p:sp>
        <p:grpSp>
          <p:nvGrpSpPr>
            <p:cNvPr id="81928" name="Group 8"/>
            <p:cNvGrpSpPr>
              <a:grpSpLocks/>
            </p:cNvGrpSpPr>
            <p:nvPr/>
          </p:nvGrpSpPr>
          <p:grpSpPr bwMode="auto">
            <a:xfrm>
              <a:off x="1336" y="1200"/>
              <a:ext cx="1132" cy="240"/>
              <a:chOff x="3016" y="648"/>
              <a:chExt cx="1132" cy="240"/>
            </a:xfrm>
          </p:grpSpPr>
          <p:graphicFrame>
            <p:nvGraphicFramePr>
              <p:cNvPr id="81929" name="Object 9"/>
              <p:cNvGraphicFramePr>
                <a:graphicFrameLocks/>
              </p:cNvGraphicFramePr>
              <p:nvPr/>
            </p:nvGraphicFramePr>
            <p:xfrm>
              <a:off x="3016" y="648"/>
              <a:ext cx="959" cy="24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282" name="公式" r:id="rId34" imgW="1523880" imgH="380880" progId="Equation.3">
                      <p:embed/>
                    </p:oleObj>
                  </mc:Choice>
                  <mc:Fallback>
                    <p:oleObj name="公式" r:id="rId34" imgW="1523880" imgH="380880" progId="Equation.3">
                      <p:embed/>
                      <p:pic>
                        <p:nvPicPr>
                          <p:cNvPr id="81929" name="Object 9"/>
                          <p:cNvPicPr>
                            <a:picLocks noChangeArrowheads="1"/>
                          </p:cNvPicPr>
                          <p:nvPr/>
                        </p:nvPicPr>
                        <p:blipFill>
                          <a:blip r:embed="rId3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016" y="648"/>
                            <a:ext cx="959" cy="240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81930" name="Object 10"/>
              <p:cNvGraphicFramePr>
                <a:graphicFrameLocks/>
              </p:cNvGraphicFramePr>
              <p:nvPr/>
            </p:nvGraphicFramePr>
            <p:xfrm>
              <a:off x="4004" y="679"/>
              <a:ext cx="144" cy="17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283" name="公式" r:id="rId36" imgW="228600" imgH="279360" progId="Equation.3">
                      <p:embed/>
                    </p:oleObj>
                  </mc:Choice>
                  <mc:Fallback>
                    <p:oleObj name="公式" r:id="rId36" imgW="228600" imgH="279360" progId="Equation.3">
                      <p:embed/>
                      <p:pic>
                        <p:nvPicPr>
                          <p:cNvPr id="81930" name="Object 10"/>
                          <p:cNvPicPr>
                            <a:picLocks noChangeArrowheads="1"/>
                          </p:cNvPicPr>
                          <p:nvPr/>
                        </p:nvPicPr>
                        <p:blipFill>
                          <a:blip r:embed="rId3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004" y="679"/>
                            <a:ext cx="144" cy="17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81931" name="Rectangle 11"/>
            <p:cNvSpPr>
              <a:spLocks noChangeArrowheads="1"/>
            </p:cNvSpPr>
            <p:nvPr/>
          </p:nvSpPr>
          <p:spPr bwMode="auto">
            <a:xfrm>
              <a:off x="854" y="781"/>
              <a:ext cx="209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/>
                <a:t>设     为         的奇点，   </a:t>
              </a:r>
            </a:p>
          </p:txBody>
        </p:sp>
        <p:sp>
          <p:nvSpPr>
            <p:cNvPr id="81932" name="Rectangle 12"/>
            <p:cNvSpPr>
              <a:spLocks noChangeArrowheads="1"/>
            </p:cNvSpPr>
            <p:nvPr/>
          </p:nvSpPr>
          <p:spPr bwMode="auto">
            <a:xfrm>
              <a:off x="2678" y="781"/>
              <a:ext cx="88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/>
                <a:t>且存在    </a:t>
              </a:r>
            </a:p>
          </p:txBody>
        </p:sp>
        <p:graphicFrame>
          <p:nvGraphicFramePr>
            <p:cNvPr id="81933" name="Object 13"/>
            <p:cNvGraphicFramePr>
              <a:graphicFrameLocks/>
            </p:cNvGraphicFramePr>
            <p:nvPr/>
          </p:nvGraphicFramePr>
          <p:xfrm>
            <a:off x="3349" y="838"/>
            <a:ext cx="504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84" name="公式" r:id="rId38" imgW="799920" imgH="342720" progId="Equation.3">
                    <p:embed/>
                  </p:oleObj>
                </mc:Choice>
                <mc:Fallback>
                  <p:oleObj name="公式" r:id="rId38" imgW="799920" imgH="342720" progId="Equation.3">
                    <p:embed/>
                    <p:pic>
                      <p:nvPicPr>
                        <p:cNvPr id="81933" name="Object 13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3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49" y="838"/>
                          <a:ext cx="504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1934" name="Object 14"/>
            <p:cNvGraphicFramePr>
              <a:graphicFrameLocks/>
            </p:cNvGraphicFramePr>
            <p:nvPr/>
          </p:nvGraphicFramePr>
          <p:xfrm>
            <a:off x="3687" y="1188"/>
            <a:ext cx="176" cy="2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85" name="公式" r:id="rId40" imgW="279360" imgH="380880" progId="Equation.3">
                    <p:embed/>
                  </p:oleObj>
                </mc:Choice>
                <mc:Fallback>
                  <p:oleObj name="公式" r:id="rId40" imgW="279360" imgH="380880" progId="Equation.3">
                    <p:embed/>
                    <p:pic>
                      <p:nvPicPr>
                        <p:cNvPr id="81934" name="Object 14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4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87" y="1188"/>
                          <a:ext cx="176" cy="23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1935" name="Object 15"/>
            <p:cNvGraphicFramePr>
              <a:graphicFrameLocks/>
            </p:cNvGraphicFramePr>
            <p:nvPr/>
          </p:nvGraphicFramePr>
          <p:xfrm>
            <a:off x="1148" y="791"/>
            <a:ext cx="176" cy="2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86" name="公式" r:id="rId42" imgW="279360" imgH="380880" progId="Equation.3">
                    <p:embed/>
                  </p:oleObj>
                </mc:Choice>
                <mc:Fallback>
                  <p:oleObj name="公式" r:id="rId42" imgW="279360" imgH="380880" progId="Equation.3">
                    <p:embed/>
                    <p:pic>
                      <p:nvPicPr>
                        <p:cNvPr id="81935" name="Object 15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4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48" y="791"/>
                          <a:ext cx="176" cy="23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1936" name="Object 16"/>
            <p:cNvGraphicFramePr>
              <a:graphicFrameLocks/>
            </p:cNvGraphicFramePr>
            <p:nvPr/>
          </p:nvGraphicFramePr>
          <p:xfrm>
            <a:off x="4362" y="821"/>
            <a:ext cx="399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87" name="公式" r:id="rId44" imgW="634680" imgH="342720" progId="Equation.3">
                    <p:embed/>
                  </p:oleObj>
                </mc:Choice>
                <mc:Fallback>
                  <p:oleObj name="公式" r:id="rId44" imgW="634680" imgH="342720" progId="Equation.3">
                    <p:embed/>
                    <p:pic>
                      <p:nvPicPr>
                        <p:cNvPr id="81936" name="Object 16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3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62" y="821"/>
                          <a:ext cx="399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1937" name="Object 17"/>
            <p:cNvGraphicFramePr>
              <a:graphicFrameLocks/>
            </p:cNvGraphicFramePr>
            <p:nvPr/>
          </p:nvGraphicFramePr>
          <p:xfrm>
            <a:off x="1553" y="826"/>
            <a:ext cx="399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88" name="公式" r:id="rId45" imgW="634680" imgH="342720" progId="Equation.3">
                    <p:embed/>
                  </p:oleObj>
                </mc:Choice>
                <mc:Fallback>
                  <p:oleObj name="公式" r:id="rId45" imgW="634680" imgH="342720" progId="Equation.3">
                    <p:embed/>
                    <p:pic>
                      <p:nvPicPr>
                        <p:cNvPr id="81937" name="Object 17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3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53" y="826"/>
                          <a:ext cx="399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1982" name="Rectangle 62"/>
            <p:cNvSpPr>
              <a:spLocks noChangeArrowheads="1"/>
            </p:cNvSpPr>
            <p:nvPr/>
          </p:nvSpPr>
          <p:spPr bwMode="auto">
            <a:xfrm>
              <a:off x="338" y="334"/>
              <a:ext cx="178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sz="2800">
                  <a:solidFill>
                    <a:srgbClr val="000099"/>
                  </a:solidFill>
                </a:rPr>
                <a:t>三、孤立奇点   </a:t>
              </a:r>
            </a:p>
          </p:txBody>
        </p:sp>
      </p:grpSp>
      <p:grpSp>
        <p:nvGrpSpPr>
          <p:cNvPr id="82004" name="Group 84"/>
          <p:cNvGrpSpPr>
            <a:grpSpLocks/>
          </p:cNvGrpSpPr>
          <p:nvPr/>
        </p:nvGrpSpPr>
        <p:grpSpPr bwMode="auto">
          <a:xfrm>
            <a:off x="3360738" y="2909888"/>
            <a:ext cx="1638300" cy="366712"/>
            <a:chOff x="2759" y="3105"/>
            <a:chExt cx="1032" cy="231"/>
          </a:xfrm>
        </p:grpSpPr>
        <p:sp>
          <p:nvSpPr>
            <p:cNvPr id="82005" name="Rectangle 85"/>
            <p:cNvSpPr>
              <a:spLocks noChangeArrowheads="1"/>
            </p:cNvSpPr>
            <p:nvPr/>
          </p:nvSpPr>
          <p:spPr bwMode="auto">
            <a:xfrm>
              <a:off x="2789" y="3131"/>
              <a:ext cx="726" cy="180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06" name="Rectangle 86"/>
            <p:cNvSpPr>
              <a:spLocks noChangeArrowheads="1"/>
            </p:cNvSpPr>
            <p:nvPr/>
          </p:nvSpPr>
          <p:spPr bwMode="auto">
            <a:xfrm>
              <a:off x="2759" y="3105"/>
              <a:ext cx="103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P102 </a:t>
              </a:r>
              <a:r>
                <a:rPr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例</a:t>
              </a:r>
              <a:r>
                <a:rPr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5.3 </a:t>
              </a:r>
              <a:r>
                <a:rPr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    </a:t>
              </a:r>
              <a:r>
                <a:rPr lang="zh-CN" altLang="en-US" sz="1800">
                  <a:solidFill>
                    <a:srgbClr val="916399"/>
                  </a:solidFill>
                  <a:ea typeface="楷体_GB2312" pitchFamily="49" charset="-122"/>
                </a:rPr>
                <a:t>  </a:t>
              </a:r>
            </a:p>
          </p:txBody>
        </p:sp>
      </p:grpSp>
      <p:pic>
        <p:nvPicPr>
          <p:cNvPr id="82007" name="Picture 8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1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82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819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81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81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81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81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19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19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19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197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19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197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19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197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19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197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197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7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22" name="Picture 9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523" name="Picture 9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524" name="Picture 9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525" name="Picture 9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526" name="Picture 9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527" name="Picture 9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528" name="Picture 9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529" name="Picture 97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530" name="Picture 9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531" name="Picture 9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532" name="Picture 10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533" name="Picture 10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534" name="Picture 10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535" name="Picture 10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536" name="Picture 10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537" name="Picture 10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538" name="Picture 10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539" name="Picture 10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540" name="Picture 10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541" name="Picture 10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534988" y="528638"/>
            <a:ext cx="607218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2800">
                <a:solidFill>
                  <a:srgbClr val="000099"/>
                </a:solidFill>
              </a:rPr>
              <a:t>四、孤立奇点的分类    </a:t>
            </a:r>
          </a:p>
        </p:txBody>
      </p:sp>
      <p:sp>
        <p:nvSpPr>
          <p:cNvPr id="18446" name="Rectangle 14"/>
          <p:cNvSpPr>
            <a:spLocks noChangeArrowheads="1"/>
          </p:cNvSpPr>
          <p:nvPr/>
        </p:nvSpPr>
        <p:spPr bwMode="auto">
          <a:xfrm>
            <a:off x="531813" y="1174750"/>
            <a:ext cx="82962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>
              <a:buSzPct val="90000"/>
              <a:buFontTx/>
              <a:buBlip>
                <a:blip r:embed="rId5"/>
              </a:buBlip>
            </a:pPr>
            <a:r>
              <a:rPr kumimoji="1" lang="zh-CN" altLang="en-US">
                <a:solidFill>
                  <a:srgbClr val="006600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 根据函数在其孤立奇点的去心邻域的洛朗级数对奇点分类   </a:t>
            </a:r>
          </a:p>
        </p:txBody>
      </p:sp>
      <p:grpSp>
        <p:nvGrpSpPr>
          <p:cNvPr id="18498" name="Group 66"/>
          <p:cNvGrpSpPr>
            <a:grpSpLocks/>
          </p:cNvGrpSpPr>
          <p:nvPr/>
        </p:nvGrpSpPr>
        <p:grpSpPr bwMode="auto">
          <a:xfrm>
            <a:off x="4873625" y="1731963"/>
            <a:ext cx="3922713" cy="457200"/>
            <a:chOff x="3070" y="1091"/>
            <a:chExt cx="2471" cy="288"/>
          </a:xfrm>
        </p:grpSpPr>
        <p:sp>
          <p:nvSpPr>
            <p:cNvPr id="18450" name="Rectangle 18"/>
            <p:cNvSpPr>
              <a:spLocks noChangeArrowheads="1"/>
            </p:cNvSpPr>
            <p:nvPr/>
          </p:nvSpPr>
          <p:spPr bwMode="auto">
            <a:xfrm>
              <a:off x="3070" y="1091"/>
              <a:ext cx="247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/>
                <a:t>将         在                          内  </a:t>
              </a:r>
            </a:p>
          </p:txBody>
        </p:sp>
        <p:grpSp>
          <p:nvGrpSpPr>
            <p:cNvPr id="18453" name="Group 21"/>
            <p:cNvGrpSpPr>
              <a:grpSpLocks/>
            </p:cNvGrpSpPr>
            <p:nvPr/>
          </p:nvGrpSpPr>
          <p:grpSpPr bwMode="auto">
            <a:xfrm>
              <a:off x="4000" y="1128"/>
              <a:ext cx="1132" cy="240"/>
              <a:chOff x="3016" y="648"/>
              <a:chExt cx="1132" cy="240"/>
            </a:xfrm>
          </p:grpSpPr>
          <p:graphicFrame>
            <p:nvGraphicFramePr>
              <p:cNvPr id="18454" name="Object 22"/>
              <p:cNvGraphicFramePr>
                <a:graphicFrameLocks/>
              </p:cNvGraphicFramePr>
              <p:nvPr/>
            </p:nvGraphicFramePr>
            <p:xfrm>
              <a:off x="3016" y="648"/>
              <a:ext cx="959" cy="24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2289" name="公式" r:id="rId6" imgW="1523880" imgH="380880" progId="Equation.3">
                      <p:embed/>
                    </p:oleObj>
                  </mc:Choice>
                  <mc:Fallback>
                    <p:oleObj name="公式" r:id="rId6" imgW="1523880" imgH="380880" progId="Equation.3">
                      <p:embed/>
                      <p:pic>
                        <p:nvPicPr>
                          <p:cNvPr id="18454" name="Object 22"/>
                          <p:cNvPicPr>
                            <a:picLocks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016" y="648"/>
                            <a:ext cx="959" cy="240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8455" name="Object 23"/>
              <p:cNvGraphicFramePr>
                <a:graphicFrameLocks/>
              </p:cNvGraphicFramePr>
              <p:nvPr/>
            </p:nvGraphicFramePr>
            <p:xfrm>
              <a:off x="4004" y="679"/>
              <a:ext cx="144" cy="17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2290" name="公式" r:id="rId8" imgW="228600" imgH="279360" progId="Equation.3">
                      <p:embed/>
                    </p:oleObj>
                  </mc:Choice>
                  <mc:Fallback>
                    <p:oleObj name="公式" r:id="rId8" imgW="228600" imgH="279360" progId="Equation.3">
                      <p:embed/>
                      <p:pic>
                        <p:nvPicPr>
                          <p:cNvPr id="18455" name="Object 23"/>
                          <p:cNvPicPr>
                            <a:picLocks noChangeArrowheads="1"/>
                          </p:cNvPicPr>
                          <p:nvPr/>
                        </p:nvPicPr>
                        <p:blipFill>
                          <a:blip r:embed="rId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004" y="679"/>
                            <a:ext cx="144" cy="17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18461" name="Object 29"/>
            <p:cNvGraphicFramePr>
              <a:graphicFrameLocks/>
            </p:cNvGraphicFramePr>
            <p:nvPr/>
          </p:nvGraphicFramePr>
          <p:xfrm>
            <a:off x="3330" y="1133"/>
            <a:ext cx="399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291" name="公式" r:id="rId10" imgW="634680" imgH="342720" progId="Equation.3">
                    <p:embed/>
                  </p:oleObj>
                </mc:Choice>
                <mc:Fallback>
                  <p:oleObj name="公式" r:id="rId10" imgW="634680" imgH="342720" progId="Equation.3">
                    <p:embed/>
                    <p:pic>
                      <p:nvPicPr>
                        <p:cNvPr id="18461" name="Object 29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30" y="1133"/>
                          <a:ext cx="399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8497" name="Group 65"/>
          <p:cNvGrpSpPr>
            <a:grpSpLocks/>
          </p:cNvGrpSpPr>
          <p:nvPr/>
        </p:nvGrpSpPr>
        <p:grpSpPr bwMode="auto">
          <a:xfrm>
            <a:off x="534988" y="1735138"/>
            <a:ext cx="4522787" cy="457200"/>
            <a:chOff x="337" y="1093"/>
            <a:chExt cx="2849" cy="288"/>
          </a:xfrm>
        </p:grpSpPr>
        <p:sp>
          <p:nvSpPr>
            <p:cNvPr id="18447" name="Rectangle 15"/>
            <p:cNvSpPr>
              <a:spLocks noChangeArrowheads="1"/>
            </p:cNvSpPr>
            <p:nvPr/>
          </p:nvSpPr>
          <p:spPr bwMode="auto">
            <a:xfrm>
              <a:off x="337" y="1093"/>
              <a:ext cx="64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>
                  <a:solidFill>
                    <a:srgbClr val="3333FF"/>
                  </a:solidFill>
                </a:rPr>
                <a:t>定义   </a:t>
              </a:r>
            </a:p>
          </p:txBody>
        </p:sp>
        <p:sp>
          <p:nvSpPr>
            <p:cNvPr id="18456" name="Rectangle 24"/>
            <p:cNvSpPr>
              <a:spLocks noChangeArrowheads="1"/>
            </p:cNvSpPr>
            <p:nvPr/>
          </p:nvSpPr>
          <p:spPr bwMode="auto">
            <a:xfrm>
              <a:off x="854" y="1093"/>
              <a:ext cx="233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/>
                <a:t>设     为         的孤立奇点，</a:t>
              </a:r>
            </a:p>
          </p:txBody>
        </p:sp>
        <p:graphicFrame>
          <p:nvGraphicFramePr>
            <p:cNvPr id="18460" name="Object 28"/>
            <p:cNvGraphicFramePr>
              <a:graphicFrameLocks/>
            </p:cNvGraphicFramePr>
            <p:nvPr/>
          </p:nvGraphicFramePr>
          <p:xfrm>
            <a:off x="1148" y="1103"/>
            <a:ext cx="176" cy="2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292" name="公式" r:id="rId12" imgW="279360" imgH="380880" progId="Equation.3">
                    <p:embed/>
                  </p:oleObj>
                </mc:Choice>
                <mc:Fallback>
                  <p:oleObj name="公式" r:id="rId12" imgW="279360" imgH="380880" progId="Equation.3">
                    <p:embed/>
                    <p:pic>
                      <p:nvPicPr>
                        <p:cNvPr id="18460" name="Object 28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48" y="1103"/>
                          <a:ext cx="176" cy="23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8462" name="Object 30"/>
            <p:cNvGraphicFramePr>
              <a:graphicFrameLocks/>
            </p:cNvGraphicFramePr>
            <p:nvPr/>
          </p:nvGraphicFramePr>
          <p:xfrm>
            <a:off x="1553" y="1138"/>
            <a:ext cx="399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293" name="公式" r:id="rId14" imgW="634680" imgH="342720" progId="Equation.3">
                    <p:embed/>
                  </p:oleObj>
                </mc:Choice>
                <mc:Fallback>
                  <p:oleObj name="公式" r:id="rId14" imgW="634680" imgH="342720" progId="Equation.3">
                    <p:embed/>
                    <p:pic>
                      <p:nvPicPr>
                        <p:cNvPr id="18462" name="Object 30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53" y="1138"/>
                          <a:ext cx="399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8499" name="Group 67"/>
          <p:cNvGrpSpPr>
            <a:grpSpLocks/>
          </p:cNvGrpSpPr>
          <p:nvPr/>
        </p:nvGrpSpPr>
        <p:grpSpPr bwMode="auto">
          <a:xfrm>
            <a:off x="1355725" y="2279650"/>
            <a:ext cx="5383213" cy="825500"/>
            <a:chOff x="854" y="1436"/>
            <a:chExt cx="3391" cy="520"/>
          </a:xfrm>
        </p:grpSpPr>
        <p:sp>
          <p:nvSpPr>
            <p:cNvPr id="18463" name="Rectangle 31"/>
            <p:cNvSpPr>
              <a:spLocks noChangeArrowheads="1"/>
            </p:cNvSpPr>
            <p:nvPr/>
          </p:nvSpPr>
          <p:spPr bwMode="auto">
            <a:xfrm>
              <a:off x="854" y="1549"/>
              <a:ext cx="175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/>
                <a:t>展开为洛朗级数：  </a:t>
              </a:r>
            </a:p>
          </p:txBody>
        </p:sp>
        <p:graphicFrame>
          <p:nvGraphicFramePr>
            <p:cNvPr id="18464" name="Object 32"/>
            <p:cNvGraphicFramePr>
              <a:graphicFrameLocks/>
            </p:cNvGraphicFramePr>
            <p:nvPr/>
          </p:nvGraphicFramePr>
          <p:xfrm>
            <a:off x="2421" y="1436"/>
            <a:ext cx="1824" cy="5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294" name="公式" r:id="rId15" imgW="2895480" imgH="825480" progId="Equation.3">
                    <p:embed/>
                  </p:oleObj>
                </mc:Choice>
                <mc:Fallback>
                  <p:oleObj name="公式" r:id="rId15" imgW="2895480" imgH="825480" progId="Equation.3">
                    <p:embed/>
                    <p:pic>
                      <p:nvPicPr>
                        <p:cNvPr id="18464" name="Object 32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21" y="1436"/>
                          <a:ext cx="1824" cy="52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8500" name="Group 68"/>
          <p:cNvGrpSpPr>
            <a:grpSpLocks/>
          </p:cNvGrpSpPr>
          <p:nvPr/>
        </p:nvGrpSpPr>
        <p:grpSpPr bwMode="auto">
          <a:xfrm>
            <a:off x="1355725" y="3295650"/>
            <a:ext cx="3333750" cy="458788"/>
            <a:chOff x="854" y="2076"/>
            <a:chExt cx="2100" cy="289"/>
          </a:xfrm>
        </p:grpSpPr>
        <p:sp>
          <p:nvSpPr>
            <p:cNvPr id="18465" name="Rectangle 33"/>
            <p:cNvSpPr>
              <a:spLocks noChangeArrowheads="1"/>
            </p:cNvSpPr>
            <p:nvPr/>
          </p:nvSpPr>
          <p:spPr bwMode="auto">
            <a:xfrm>
              <a:off x="854" y="2077"/>
              <a:ext cx="77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en-US" altLang="zh-CN"/>
                <a:t>(1) </a:t>
              </a:r>
              <a:r>
                <a:rPr kumimoji="1" lang="zh-CN" altLang="en-US"/>
                <a:t>若    </a:t>
              </a:r>
            </a:p>
          </p:txBody>
        </p:sp>
        <p:graphicFrame>
          <p:nvGraphicFramePr>
            <p:cNvPr id="18466" name="Object 34"/>
            <p:cNvGraphicFramePr>
              <a:graphicFrameLocks/>
            </p:cNvGraphicFramePr>
            <p:nvPr/>
          </p:nvGraphicFramePr>
          <p:xfrm>
            <a:off x="2378" y="2109"/>
            <a:ext cx="576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295" name="公式" r:id="rId17" imgW="914400" imgH="380880" progId="Equation.3">
                    <p:embed/>
                  </p:oleObj>
                </mc:Choice>
                <mc:Fallback>
                  <p:oleObj name="公式" r:id="rId17" imgW="914400" imgH="380880" progId="Equation.3">
                    <p:embed/>
                    <p:pic>
                      <p:nvPicPr>
                        <p:cNvPr id="18466" name="Object 34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78" y="2109"/>
                          <a:ext cx="576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8468" name="Object 36"/>
            <p:cNvGraphicFramePr>
              <a:graphicFrameLocks/>
            </p:cNvGraphicFramePr>
            <p:nvPr/>
          </p:nvGraphicFramePr>
          <p:xfrm>
            <a:off x="1423" y="2138"/>
            <a:ext cx="624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296" name="公式" r:id="rId19" imgW="990360" imgH="342720" progId="Equation.3">
                    <p:embed/>
                  </p:oleObj>
                </mc:Choice>
                <mc:Fallback>
                  <p:oleObj name="公式" r:id="rId19" imgW="990360" imgH="342720" progId="Equation.3">
                    <p:embed/>
                    <p:pic>
                      <p:nvPicPr>
                        <p:cNvPr id="18468" name="Object 36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23" y="2138"/>
                          <a:ext cx="624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8469" name="Rectangle 37"/>
            <p:cNvSpPr>
              <a:spLocks noChangeArrowheads="1"/>
            </p:cNvSpPr>
            <p:nvPr/>
          </p:nvSpPr>
          <p:spPr bwMode="auto">
            <a:xfrm>
              <a:off x="2101" y="2076"/>
              <a:ext cx="45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/>
                <a:t>有   </a:t>
              </a:r>
            </a:p>
          </p:txBody>
        </p:sp>
      </p:grpSp>
      <p:grpSp>
        <p:nvGrpSpPr>
          <p:cNvPr id="18501" name="Group 69"/>
          <p:cNvGrpSpPr>
            <a:grpSpLocks/>
          </p:cNvGrpSpPr>
          <p:nvPr/>
        </p:nvGrpSpPr>
        <p:grpSpPr bwMode="auto">
          <a:xfrm>
            <a:off x="1784350" y="3983038"/>
            <a:ext cx="4313238" cy="457200"/>
            <a:chOff x="1124" y="2509"/>
            <a:chExt cx="2717" cy="288"/>
          </a:xfrm>
        </p:grpSpPr>
        <p:sp>
          <p:nvSpPr>
            <p:cNvPr id="18470" name="Rectangle 38"/>
            <p:cNvSpPr>
              <a:spLocks noChangeArrowheads="1"/>
            </p:cNvSpPr>
            <p:nvPr/>
          </p:nvSpPr>
          <p:spPr bwMode="auto">
            <a:xfrm>
              <a:off x="1124" y="2509"/>
              <a:ext cx="271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/>
                <a:t>则称     为         的</a:t>
              </a:r>
              <a:r>
                <a:rPr kumimoji="1" lang="zh-CN" altLang="en-US" u="sng">
                  <a:solidFill>
                    <a:schemeClr val="folHlink"/>
                  </a:solidFill>
                  <a:ea typeface="楷体_GB2312" pitchFamily="49" charset="-122"/>
                </a:rPr>
                <a:t>可去奇点</a:t>
              </a:r>
              <a:r>
                <a:rPr kumimoji="1" lang="zh-CN" altLang="en-US"/>
                <a:t>。    </a:t>
              </a:r>
            </a:p>
          </p:txBody>
        </p:sp>
        <p:graphicFrame>
          <p:nvGraphicFramePr>
            <p:cNvPr id="18471" name="Object 39"/>
            <p:cNvGraphicFramePr>
              <a:graphicFrameLocks/>
            </p:cNvGraphicFramePr>
            <p:nvPr/>
          </p:nvGraphicFramePr>
          <p:xfrm>
            <a:off x="1609" y="2524"/>
            <a:ext cx="176" cy="2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297" name="公式" r:id="rId21" imgW="279360" imgH="380880" progId="Equation.3">
                    <p:embed/>
                  </p:oleObj>
                </mc:Choice>
                <mc:Fallback>
                  <p:oleObj name="公式" r:id="rId21" imgW="279360" imgH="380880" progId="Equation.3">
                    <p:embed/>
                    <p:pic>
                      <p:nvPicPr>
                        <p:cNvPr id="18471" name="Object 39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09" y="2524"/>
                          <a:ext cx="176" cy="23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8472" name="Object 40"/>
            <p:cNvGraphicFramePr>
              <a:graphicFrameLocks/>
            </p:cNvGraphicFramePr>
            <p:nvPr/>
          </p:nvGraphicFramePr>
          <p:xfrm>
            <a:off x="2008" y="2553"/>
            <a:ext cx="399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298" name="公式" r:id="rId22" imgW="634680" imgH="342720" progId="Equation.3">
                    <p:embed/>
                  </p:oleObj>
                </mc:Choice>
                <mc:Fallback>
                  <p:oleObj name="公式" r:id="rId22" imgW="634680" imgH="342720" progId="Equation.3">
                    <p:embed/>
                    <p:pic>
                      <p:nvPicPr>
                        <p:cNvPr id="18472" name="Object 40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08" y="2553"/>
                          <a:ext cx="399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8496" name="Rectangle 64"/>
          <p:cNvSpPr>
            <a:spLocks noChangeArrowheads="1"/>
          </p:cNvSpPr>
          <p:nvPr/>
        </p:nvSpPr>
        <p:spPr bwMode="auto">
          <a:xfrm>
            <a:off x="4718050" y="3309938"/>
            <a:ext cx="2800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en-US" altLang="zh-CN">
                <a:solidFill>
                  <a:srgbClr val="CC0066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(</a:t>
            </a:r>
            <a:r>
              <a:rPr kumimoji="1" lang="en-US" altLang="zh-CN" sz="1200">
                <a:solidFill>
                  <a:srgbClr val="CC0066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 </a:t>
            </a:r>
            <a:r>
              <a:rPr kumimoji="1" lang="zh-CN" altLang="en-US">
                <a:solidFill>
                  <a:srgbClr val="CC0066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即不含负幂次项</a:t>
            </a:r>
            <a:r>
              <a:rPr kumimoji="1" lang="zh-CN" altLang="en-US" sz="1200">
                <a:solidFill>
                  <a:srgbClr val="CC0066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 </a:t>
            </a:r>
            <a:r>
              <a:rPr kumimoji="1" lang="en-US" altLang="zh-CN">
                <a:solidFill>
                  <a:srgbClr val="CC0066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)   </a:t>
            </a:r>
          </a:p>
        </p:txBody>
      </p:sp>
      <p:grpSp>
        <p:nvGrpSpPr>
          <p:cNvPr id="18542" name="Group 110"/>
          <p:cNvGrpSpPr>
            <a:grpSpLocks/>
          </p:cNvGrpSpPr>
          <p:nvPr/>
        </p:nvGrpSpPr>
        <p:grpSpPr bwMode="auto">
          <a:xfrm>
            <a:off x="588963" y="2205038"/>
            <a:ext cx="1009650" cy="366712"/>
            <a:chOff x="311" y="3873"/>
            <a:chExt cx="636" cy="231"/>
          </a:xfrm>
        </p:grpSpPr>
        <p:sp>
          <p:nvSpPr>
            <p:cNvPr id="18543" name="Rectangle 111"/>
            <p:cNvSpPr>
              <a:spLocks noChangeArrowheads="1"/>
            </p:cNvSpPr>
            <p:nvPr/>
          </p:nvSpPr>
          <p:spPr bwMode="auto">
            <a:xfrm>
              <a:off x="341" y="3899"/>
              <a:ext cx="372" cy="180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544" name="Rectangle 112"/>
            <p:cNvSpPr>
              <a:spLocks noChangeArrowheads="1"/>
            </p:cNvSpPr>
            <p:nvPr/>
          </p:nvSpPr>
          <p:spPr bwMode="auto">
            <a:xfrm>
              <a:off x="311" y="3873"/>
              <a:ext cx="63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P103    </a:t>
              </a:r>
              <a:r>
                <a:rPr lang="en-US" altLang="zh-CN" sz="1800">
                  <a:solidFill>
                    <a:srgbClr val="916399"/>
                  </a:solidFill>
                  <a:ea typeface="楷体_GB2312" pitchFamily="49" charset="-122"/>
                </a:rPr>
                <a:t>  </a:t>
              </a:r>
            </a:p>
          </p:txBody>
        </p:sp>
      </p:grpSp>
      <p:pic>
        <p:nvPicPr>
          <p:cNvPr id="18545" name="Picture 11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8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8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18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8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18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18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18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18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7" grpId="0"/>
      <p:bldP spid="18446" grpId="0"/>
      <p:bldP spid="1849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56" name="Picture 4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157" name="Picture 4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158" name="Picture 4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159" name="Picture 4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160" name="Picture 4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161" name="Picture 4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162" name="Picture 5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163" name="Picture 51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164" name="Picture 5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165" name="Picture 5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166" name="Picture 5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167" name="Picture 5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168" name="Picture 5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169" name="Picture 5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170" name="Picture 5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171" name="Picture 5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172" name="Picture 6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173" name="Picture 6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174" name="Picture 6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175" name="Picture 6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0152" name="Group 40"/>
          <p:cNvGrpSpPr>
            <a:grpSpLocks/>
          </p:cNvGrpSpPr>
          <p:nvPr/>
        </p:nvGrpSpPr>
        <p:grpSpPr bwMode="auto">
          <a:xfrm>
            <a:off x="531813" y="528638"/>
            <a:ext cx="8340725" cy="2576512"/>
            <a:chOff x="335" y="333"/>
            <a:chExt cx="5254" cy="1623"/>
          </a:xfrm>
        </p:grpSpPr>
        <p:sp>
          <p:nvSpPr>
            <p:cNvPr id="90114" name="Rectangle 2"/>
            <p:cNvSpPr>
              <a:spLocks noChangeArrowheads="1"/>
            </p:cNvSpPr>
            <p:nvPr/>
          </p:nvSpPr>
          <p:spPr bwMode="auto">
            <a:xfrm>
              <a:off x="337" y="333"/>
              <a:ext cx="2807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sz="2800">
                  <a:solidFill>
                    <a:srgbClr val="000099"/>
                  </a:solidFill>
                </a:rPr>
                <a:t>四、孤立奇点的分类       </a:t>
              </a:r>
            </a:p>
          </p:txBody>
        </p:sp>
        <p:sp>
          <p:nvSpPr>
            <p:cNvPr id="90115" name="Rectangle 3"/>
            <p:cNvSpPr>
              <a:spLocks noChangeArrowheads="1"/>
            </p:cNvSpPr>
            <p:nvPr/>
          </p:nvSpPr>
          <p:spPr bwMode="auto">
            <a:xfrm>
              <a:off x="335" y="740"/>
              <a:ext cx="517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>
                <a:buSzPct val="90000"/>
                <a:buFontTx/>
                <a:buBlip>
                  <a:blip r:embed="rId5"/>
                </a:buBlip>
              </a:pPr>
              <a:r>
                <a:rPr kumimoji="1" lang="zh-CN" altLang="en-US">
                  <a:solidFill>
                    <a:srgbClr val="006600"/>
                  </a:solidFill>
                  <a:latin typeface="华文仿宋" panose="02010600040101010101" pitchFamily="2" charset="-122"/>
                  <a:ea typeface="华文仿宋" panose="02010600040101010101" pitchFamily="2" charset="-122"/>
                </a:rPr>
                <a:t> 根据函数在其孤立奇点的去心邻域的洛朗级数对奇点分类  </a:t>
              </a:r>
            </a:p>
          </p:txBody>
        </p:sp>
        <p:sp>
          <p:nvSpPr>
            <p:cNvPr id="90116" name="Rectangle 4"/>
            <p:cNvSpPr>
              <a:spLocks noChangeArrowheads="1"/>
            </p:cNvSpPr>
            <p:nvPr/>
          </p:nvSpPr>
          <p:spPr bwMode="auto">
            <a:xfrm>
              <a:off x="337" y="1093"/>
              <a:ext cx="64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>
                  <a:solidFill>
                    <a:srgbClr val="3333FF"/>
                  </a:solidFill>
                </a:rPr>
                <a:t>定义   </a:t>
              </a:r>
            </a:p>
          </p:txBody>
        </p:sp>
        <p:sp>
          <p:nvSpPr>
            <p:cNvPr id="90117" name="Rectangle 5"/>
            <p:cNvSpPr>
              <a:spLocks noChangeArrowheads="1"/>
            </p:cNvSpPr>
            <p:nvPr/>
          </p:nvSpPr>
          <p:spPr bwMode="auto">
            <a:xfrm>
              <a:off x="3070" y="1091"/>
              <a:ext cx="251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/>
                <a:t>将         在                          内   </a:t>
              </a:r>
            </a:p>
          </p:txBody>
        </p:sp>
        <p:grpSp>
          <p:nvGrpSpPr>
            <p:cNvPr id="90118" name="Group 6"/>
            <p:cNvGrpSpPr>
              <a:grpSpLocks/>
            </p:cNvGrpSpPr>
            <p:nvPr/>
          </p:nvGrpSpPr>
          <p:grpSpPr bwMode="auto">
            <a:xfrm>
              <a:off x="4000" y="1128"/>
              <a:ext cx="1132" cy="240"/>
              <a:chOff x="3016" y="648"/>
              <a:chExt cx="1132" cy="240"/>
            </a:xfrm>
          </p:grpSpPr>
          <p:graphicFrame>
            <p:nvGraphicFramePr>
              <p:cNvPr id="90119" name="Object 7"/>
              <p:cNvGraphicFramePr>
                <a:graphicFrameLocks/>
              </p:cNvGraphicFramePr>
              <p:nvPr/>
            </p:nvGraphicFramePr>
            <p:xfrm>
              <a:off x="3016" y="648"/>
              <a:ext cx="959" cy="24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3313" name="公式" r:id="rId6" imgW="1523880" imgH="380880" progId="Equation.3">
                      <p:embed/>
                    </p:oleObj>
                  </mc:Choice>
                  <mc:Fallback>
                    <p:oleObj name="公式" r:id="rId6" imgW="1523880" imgH="380880" progId="Equation.3">
                      <p:embed/>
                      <p:pic>
                        <p:nvPicPr>
                          <p:cNvPr id="90119" name="Object 7"/>
                          <p:cNvPicPr>
                            <a:picLocks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016" y="648"/>
                            <a:ext cx="959" cy="240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90120" name="Object 8"/>
              <p:cNvGraphicFramePr>
                <a:graphicFrameLocks/>
              </p:cNvGraphicFramePr>
              <p:nvPr/>
            </p:nvGraphicFramePr>
            <p:xfrm>
              <a:off x="4004" y="679"/>
              <a:ext cx="144" cy="17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3314" name="公式" r:id="rId8" imgW="228600" imgH="279360" progId="Equation.3">
                      <p:embed/>
                    </p:oleObj>
                  </mc:Choice>
                  <mc:Fallback>
                    <p:oleObj name="公式" r:id="rId8" imgW="228600" imgH="279360" progId="Equation.3">
                      <p:embed/>
                      <p:pic>
                        <p:nvPicPr>
                          <p:cNvPr id="90120" name="Object 8"/>
                          <p:cNvPicPr>
                            <a:picLocks noChangeArrowheads="1"/>
                          </p:cNvPicPr>
                          <p:nvPr/>
                        </p:nvPicPr>
                        <p:blipFill>
                          <a:blip r:embed="rId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004" y="679"/>
                            <a:ext cx="144" cy="17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90121" name="Rectangle 9"/>
            <p:cNvSpPr>
              <a:spLocks noChangeArrowheads="1"/>
            </p:cNvSpPr>
            <p:nvPr/>
          </p:nvSpPr>
          <p:spPr bwMode="auto">
            <a:xfrm>
              <a:off x="854" y="1093"/>
              <a:ext cx="23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/>
                <a:t>设     为         的孤立奇点， </a:t>
              </a:r>
            </a:p>
          </p:txBody>
        </p:sp>
        <p:graphicFrame>
          <p:nvGraphicFramePr>
            <p:cNvPr id="90122" name="Object 10"/>
            <p:cNvGraphicFramePr>
              <a:graphicFrameLocks/>
            </p:cNvGraphicFramePr>
            <p:nvPr/>
          </p:nvGraphicFramePr>
          <p:xfrm>
            <a:off x="1148" y="1103"/>
            <a:ext cx="176" cy="2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15" name="公式" r:id="rId10" imgW="279360" imgH="380880" progId="Equation.3">
                    <p:embed/>
                  </p:oleObj>
                </mc:Choice>
                <mc:Fallback>
                  <p:oleObj name="公式" r:id="rId10" imgW="279360" imgH="380880" progId="Equation.3">
                    <p:embed/>
                    <p:pic>
                      <p:nvPicPr>
                        <p:cNvPr id="90122" name="Object 10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48" y="1103"/>
                          <a:ext cx="176" cy="23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0123" name="Object 11"/>
            <p:cNvGraphicFramePr>
              <a:graphicFrameLocks/>
            </p:cNvGraphicFramePr>
            <p:nvPr/>
          </p:nvGraphicFramePr>
          <p:xfrm>
            <a:off x="3330" y="1133"/>
            <a:ext cx="399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16" name="公式" r:id="rId12" imgW="634680" imgH="342720" progId="Equation.3">
                    <p:embed/>
                  </p:oleObj>
                </mc:Choice>
                <mc:Fallback>
                  <p:oleObj name="公式" r:id="rId12" imgW="634680" imgH="342720" progId="Equation.3">
                    <p:embed/>
                    <p:pic>
                      <p:nvPicPr>
                        <p:cNvPr id="90123" name="Object 11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30" y="1133"/>
                          <a:ext cx="399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0124" name="Object 12"/>
            <p:cNvGraphicFramePr>
              <a:graphicFrameLocks/>
            </p:cNvGraphicFramePr>
            <p:nvPr/>
          </p:nvGraphicFramePr>
          <p:xfrm>
            <a:off x="1553" y="1138"/>
            <a:ext cx="399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17" name="公式" r:id="rId14" imgW="634680" imgH="342720" progId="Equation.3">
                    <p:embed/>
                  </p:oleObj>
                </mc:Choice>
                <mc:Fallback>
                  <p:oleObj name="公式" r:id="rId14" imgW="634680" imgH="342720" progId="Equation.3">
                    <p:embed/>
                    <p:pic>
                      <p:nvPicPr>
                        <p:cNvPr id="90124" name="Object 12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53" y="1138"/>
                          <a:ext cx="399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0125" name="Rectangle 13"/>
            <p:cNvSpPr>
              <a:spLocks noChangeArrowheads="1"/>
            </p:cNvSpPr>
            <p:nvPr/>
          </p:nvSpPr>
          <p:spPr bwMode="auto">
            <a:xfrm>
              <a:off x="854" y="1549"/>
              <a:ext cx="175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/>
                <a:t>展开为洛朗级数：  </a:t>
              </a:r>
            </a:p>
          </p:txBody>
        </p:sp>
        <p:graphicFrame>
          <p:nvGraphicFramePr>
            <p:cNvPr id="90126" name="Object 14"/>
            <p:cNvGraphicFramePr>
              <a:graphicFrameLocks/>
            </p:cNvGraphicFramePr>
            <p:nvPr/>
          </p:nvGraphicFramePr>
          <p:xfrm>
            <a:off x="2421" y="1436"/>
            <a:ext cx="1824" cy="5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18" name="公式" r:id="rId15" imgW="2895480" imgH="825480" progId="Equation.3">
                    <p:embed/>
                  </p:oleObj>
                </mc:Choice>
                <mc:Fallback>
                  <p:oleObj name="公式" r:id="rId15" imgW="2895480" imgH="825480" progId="Equation.3">
                    <p:embed/>
                    <p:pic>
                      <p:nvPicPr>
                        <p:cNvPr id="90126" name="Object 14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21" y="1436"/>
                          <a:ext cx="1824" cy="52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90154" name="Group 42"/>
          <p:cNvGrpSpPr>
            <a:grpSpLocks/>
          </p:cNvGrpSpPr>
          <p:nvPr/>
        </p:nvGrpSpPr>
        <p:grpSpPr bwMode="auto">
          <a:xfrm>
            <a:off x="1784350" y="4592638"/>
            <a:ext cx="4303713" cy="457200"/>
            <a:chOff x="1124" y="2893"/>
            <a:chExt cx="2711" cy="288"/>
          </a:xfrm>
        </p:grpSpPr>
        <p:sp>
          <p:nvSpPr>
            <p:cNvPr id="90149" name="Rectangle 37"/>
            <p:cNvSpPr>
              <a:spLocks noChangeArrowheads="1"/>
            </p:cNvSpPr>
            <p:nvPr/>
          </p:nvSpPr>
          <p:spPr bwMode="auto">
            <a:xfrm>
              <a:off x="1124" y="2893"/>
              <a:ext cx="271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/>
                <a:t>则称     为         的</a:t>
              </a:r>
              <a:r>
                <a:rPr kumimoji="1" lang="zh-CN" altLang="en-US" u="sng">
                  <a:solidFill>
                    <a:schemeClr val="folHlink"/>
                  </a:solidFill>
                  <a:ea typeface="楷体_GB2312" pitchFamily="49" charset="-122"/>
                </a:rPr>
                <a:t> </a:t>
              </a:r>
              <a:r>
                <a:rPr kumimoji="1" lang="en-US" altLang="zh-CN" i="1" u="sng">
                  <a:solidFill>
                    <a:schemeClr val="folHlink"/>
                  </a:solidFill>
                  <a:ea typeface="楷体_GB2312" pitchFamily="49" charset="-122"/>
                </a:rPr>
                <a:t>N</a:t>
              </a:r>
              <a:r>
                <a:rPr kumimoji="1" lang="en-US" altLang="zh-CN" u="sng">
                  <a:solidFill>
                    <a:schemeClr val="folHlink"/>
                  </a:solidFill>
                  <a:ea typeface="楷体_GB2312" pitchFamily="49" charset="-122"/>
                </a:rPr>
                <a:t> </a:t>
              </a:r>
              <a:r>
                <a:rPr kumimoji="1" lang="zh-CN" altLang="en-US" u="sng">
                  <a:solidFill>
                    <a:schemeClr val="folHlink"/>
                  </a:solidFill>
                  <a:ea typeface="楷体_GB2312" pitchFamily="49" charset="-122"/>
                </a:rPr>
                <a:t>阶极点</a:t>
              </a:r>
              <a:r>
                <a:rPr kumimoji="1" lang="zh-CN" altLang="en-US"/>
                <a:t>；   </a:t>
              </a:r>
            </a:p>
          </p:txBody>
        </p:sp>
        <p:graphicFrame>
          <p:nvGraphicFramePr>
            <p:cNvPr id="90132" name="Object 20"/>
            <p:cNvGraphicFramePr>
              <a:graphicFrameLocks/>
            </p:cNvGraphicFramePr>
            <p:nvPr/>
          </p:nvGraphicFramePr>
          <p:xfrm>
            <a:off x="1609" y="2914"/>
            <a:ext cx="176" cy="2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19" name="公式" r:id="rId17" imgW="279360" imgH="380880" progId="Equation.3">
                    <p:embed/>
                  </p:oleObj>
                </mc:Choice>
                <mc:Fallback>
                  <p:oleObj name="公式" r:id="rId17" imgW="279360" imgH="380880" progId="Equation.3">
                    <p:embed/>
                    <p:pic>
                      <p:nvPicPr>
                        <p:cNvPr id="90132" name="Object 20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09" y="2914"/>
                          <a:ext cx="176" cy="23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0133" name="Object 21"/>
            <p:cNvGraphicFramePr>
              <a:graphicFrameLocks/>
            </p:cNvGraphicFramePr>
            <p:nvPr/>
          </p:nvGraphicFramePr>
          <p:xfrm>
            <a:off x="2008" y="2943"/>
            <a:ext cx="399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20" name="公式" r:id="rId18" imgW="634680" imgH="342720" progId="Equation.3">
                    <p:embed/>
                  </p:oleObj>
                </mc:Choice>
                <mc:Fallback>
                  <p:oleObj name="公式" r:id="rId18" imgW="634680" imgH="342720" progId="Equation.3">
                    <p:embed/>
                    <p:pic>
                      <p:nvPicPr>
                        <p:cNvPr id="90133" name="Object 21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08" y="2943"/>
                          <a:ext cx="399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90134" name="Rectangle 22"/>
          <p:cNvSpPr>
            <a:spLocks noChangeArrowheads="1"/>
          </p:cNvSpPr>
          <p:nvPr/>
        </p:nvSpPr>
        <p:spPr bwMode="auto">
          <a:xfrm>
            <a:off x="4860925" y="3929063"/>
            <a:ext cx="3333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en-US" altLang="zh-CN">
                <a:solidFill>
                  <a:srgbClr val="CC0066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(</a:t>
            </a:r>
            <a:r>
              <a:rPr kumimoji="1" lang="en-US" altLang="zh-CN" sz="1200">
                <a:solidFill>
                  <a:srgbClr val="CC0066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 </a:t>
            </a:r>
            <a:r>
              <a:rPr kumimoji="1" lang="zh-CN" altLang="en-US">
                <a:solidFill>
                  <a:srgbClr val="CC0066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即含有限个负幂次项</a:t>
            </a:r>
            <a:r>
              <a:rPr kumimoji="1" lang="zh-CN" altLang="en-US" sz="1200">
                <a:solidFill>
                  <a:srgbClr val="CC0066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 </a:t>
            </a:r>
            <a:r>
              <a:rPr kumimoji="1" lang="en-US" altLang="zh-CN">
                <a:solidFill>
                  <a:srgbClr val="CC0066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)  </a:t>
            </a:r>
          </a:p>
        </p:txBody>
      </p:sp>
      <p:grpSp>
        <p:nvGrpSpPr>
          <p:cNvPr id="90153" name="Group 41"/>
          <p:cNvGrpSpPr>
            <a:grpSpLocks/>
          </p:cNvGrpSpPr>
          <p:nvPr/>
        </p:nvGrpSpPr>
        <p:grpSpPr bwMode="auto">
          <a:xfrm>
            <a:off x="1355725" y="3292475"/>
            <a:ext cx="3427413" cy="1106488"/>
            <a:chOff x="854" y="2074"/>
            <a:chExt cx="2159" cy="697"/>
          </a:xfrm>
        </p:grpSpPr>
        <p:sp>
          <p:nvSpPr>
            <p:cNvPr id="90127" name="Rectangle 15"/>
            <p:cNvSpPr>
              <a:spLocks noChangeArrowheads="1"/>
            </p:cNvSpPr>
            <p:nvPr/>
          </p:nvSpPr>
          <p:spPr bwMode="auto">
            <a:xfrm>
              <a:off x="854" y="2077"/>
              <a:ext cx="77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en-US" altLang="zh-CN"/>
                <a:t>(2) </a:t>
              </a:r>
              <a:r>
                <a:rPr kumimoji="1" lang="zh-CN" altLang="en-US"/>
                <a:t>若    </a:t>
              </a:r>
            </a:p>
          </p:txBody>
        </p:sp>
        <p:graphicFrame>
          <p:nvGraphicFramePr>
            <p:cNvPr id="90136" name="Object 24"/>
            <p:cNvGraphicFramePr>
              <a:graphicFrameLocks/>
            </p:cNvGraphicFramePr>
            <p:nvPr/>
          </p:nvGraphicFramePr>
          <p:xfrm>
            <a:off x="2403" y="2112"/>
            <a:ext cx="608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21" name="公式" r:id="rId19" imgW="965160" imgH="368280" progId="Equation.3">
                    <p:embed/>
                  </p:oleObj>
                </mc:Choice>
                <mc:Fallback>
                  <p:oleObj name="公式" r:id="rId19" imgW="965160" imgH="368280" progId="Equation.3">
                    <p:embed/>
                    <p:pic>
                      <p:nvPicPr>
                        <p:cNvPr id="90136" name="Object 24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03" y="2112"/>
                          <a:ext cx="608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0137" name="Object 25"/>
            <p:cNvGraphicFramePr>
              <a:graphicFrameLocks/>
            </p:cNvGraphicFramePr>
            <p:nvPr/>
          </p:nvGraphicFramePr>
          <p:xfrm>
            <a:off x="1420" y="2137"/>
            <a:ext cx="64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22" name="公式" r:id="rId21" imgW="1015920" imgH="342720" progId="Equation.3">
                    <p:embed/>
                  </p:oleObj>
                </mc:Choice>
                <mc:Fallback>
                  <p:oleObj name="公式" r:id="rId21" imgW="1015920" imgH="342720" progId="Equation.3">
                    <p:embed/>
                    <p:pic>
                      <p:nvPicPr>
                        <p:cNvPr id="90137" name="Object 25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20" y="2137"/>
                          <a:ext cx="64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0138" name="Rectangle 26"/>
            <p:cNvSpPr>
              <a:spLocks noChangeArrowheads="1"/>
            </p:cNvSpPr>
            <p:nvPr/>
          </p:nvSpPr>
          <p:spPr bwMode="auto">
            <a:xfrm>
              <a:off x="2118" y="2074"/>
              <a:ext cx="30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/>
                <a:t>有</a:t>
              </a:r>
            </a:p>
          </p:txBody>
        </p:sp>
        <p:sp>
          <p:nvSpPr>
            <p:cNvPr id="90142" name="Rectangle 30"/>
            <p:cNvSpPr>
              <a:spLocks noChangeArrowheads="1"/>
            </p:cNvSpPr>
            <p:nvPr/>
          </p:nvSpPr>
          <p:spPr bwMode="auto">
            <a:xfrm>
              <a:off x="1121" y="2482"/>
              <a:ext cx="40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/>
                <a:t>且  </a:t>
              </a:r>
            </a:p>
          </p:txBody>
        </p:sp>
        <p:graphicFrame>
          <p:nvGraphicFramePr>
            <p:cNvPr id="90143" name="Object 31"/>
            <p:cNvGraphicFramePr>
              <a:graphicFrameLocks/>
            </p:cNvGraphicFramePr>
            <p:nvPr/>
          </p:nvGraphicFramePr>
          <p:xfrm>
            <a:off x="2437" y="2510"/>
            <a:ext cx="576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23" name="公式" r:id="rId23" imgW="914400" imgH="380880" progId="Equation.3">
                    <p:embed/>
                  </p:oleObj>
                </mc:Choice>
                <mc:Fallback>
                  <p:oleObj name="公式" r:id="rId23" imgW="914400" imgH="380880" progId="Equation.3">
                    <p:embed/>
                    <p:pic>
                      <p:nvPicPr>
                        <p:cNvPr id="90143" name="Object 31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37" y="2510"/>
                          <a:ext cx="576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0144" name="Object 32"/>
            <p:cNvGraphicFramePr>
              <a:graphicFrameLocks/>
            </p:cNvGraphicFramePr>
            <p:nvPr/>
          </p:nvGraphicFramePr>
          <p:xfrm>
            <a:off x="1414" y="2545"/>
            <a:ext cx="712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24" name="公式" r:id="rId25" imgW="1130040" imgH="342720" progId="Equation.3">
                    <p:embed/>
                  </p:oleObj>
                </mc:Choice>
                <mc:Fallback>
                  <p:oleObj name="公式" r:id="rId25" imgW="1130040" imgH="342720" progId="Equation.3">
                    <p:embed/>
                    <p:pic>
                      <p:nvPicPr>
                        <p:cNvPr id="90144" name="Object 32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14" y="2545"/>
                          <a:ext cx="712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0145" name="Rectangle 33"/>
            <p:cNvSpPr>
              <a:spLocks noChangeArrowheads="1"/>
            </p:cNvSpPr>
            <p:nvPr/>
          </p:nvSpPr>
          <p:spPr bwMode="auto">
            <a:xfrm>
              <a:off x="2148" y="2483"/>
              <a:ext cx="40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/>
                <a:t>有  </a:t>
              </a:r>
            </a:p>
          </p:txBody>
        </p:sp>
      </p:grpSp>
      <p:grpSp>
        <p:nvGrpSpPr>
          <p:cNvPr id="90155" name="Group 43"/>
          <p:cNvGrpSpPr>
            <a:grpSpLocks/>
          </p:cNvGrpSpPr>
          <p:nvPr/>
        </p:nvGrpSpPr>
        <p:grpSpPr bwMode="auto">
          <a:xfrm>
            <a:off x="1784350" y="5259388"/>
            <a:ext cx="6837363" cy="457200"/>
            <a:chOff x="1124" y="3313"/>
            <a:chExt cx="4307" cy="288"/>
          </a:xfrm>
        </p:grpSpPr>
        <p:sp>
          <p:nvSpPr>
            <p:cNvPr id="90147" name="Rectangle 35"/>
            <p:cNvSpPr>
              <a:spLocks noChangeArrowheads="1"/>
            </p:cNvSpPr>
            <p:nvPr/>
          </p:nvSpPr>
          <p:spPr bwMode="auto">
            <a:xfrm>
              <a:off x="1124" y="3313"/>
              <a:ext cx="430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/>
                <a:t>特别地，当           时，称     为         的</a:t>
              </a:r>
              <a:r>
                <a:rPr kumimoji="1" lang="zh-CN" altLang="en-US" u="sng">
                  <a:solidFill>
                    <a:schemeClr val="folHlink"/>
                  </a:solidFill>
                  <a:ea typeface="楷体_GB2312" pitchFamily="49" charset="-122"/>
                </a:rPr>
                <a:t>简单极点</a:t>
              </a:r>
              <a:r>
                <a:rPr kumimoji="1" lang="zh-CN" altLang="en-US"/>
                <a:t>。  </a:t>
              </a:r>
            </a:p>
          </p:txBody>
        </p:sp>
        <p:graphicFrame>
          <p:nvGraphicFramePr>
            <p:cNvPr id="90148" name="Object 36"/>
            <p:cNvGraphicFramePr>
              <a:graphicFrameLocks/>
            </p:cNvGraphicFramePr>
            <p:nvPr/>
          </p:nvGraphicFramePr>
          <p:xfrm>
            <a:off x="2199" y="3366"/>
            <a:ext cx="448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25" name="公式" r:id="rId27" imgW="711000" imgH="342720" progId="Equation.3">
                    <p:embed/>
                  </p:oleObj>
                </mc:Choice>
                <mc:Fallback>
                  <p:oleObj name="公式" r:id="rId27" imgW="711000" imgH="342720" progId="Equation.3">
                    <p:embed/>
                    <p:pic>
                      <p:nvPicPr>
                        <p:cNvPr id="90148" name="Object 36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99" y="3366"/>
                          <a:ext cx="448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0150" name="Object 38"/>
            <p:cNvGraphicFramePr>
              <a:graphicFrameLocks/>
            </p:cNvGraphicFramePr>
            <p:nvPr/>
          </p:nvGraphicFramePr>
          <p:xfrm>
            <a:off x="3288" y="3333"/>
            <a:ext cx="176" cy="2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26" name="公式" r:id="rId29" imgW="279360" imgH="380880" progId="Equation.3">
                    <p:embed/>
                  </p:oleObj>
                </mc:Choice>
                <mc:Fallback>
                  <p:oleObj name="公式" r:id="rId29" imgW="279360" imgH="380880" progId="Equation.3">
                    <p:embed/>
                    <p:pic>
                      <p:nvPicPr>
                        <p:cNvPr id="90150" name="Object 38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88" y="3333"/>
                          <a:ext cx="176" cy="23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0151" name="Object 39"/>
            <p:cNvGraphicFramePr>
              <a:graphicFrameLocks/>
            </p:cNvGraphicFramePr>
            <p:nvPr/>
          </p:nvGraphicFramePr>
          <p:xfrm>
            <a:off x="3687" y="3362"/>
            <a:ext cx="399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27" name="公式" r:id="rId30" imgW="634680" imgH="342720" progId="Equation.3">
                    <p:embed/>
                  </p:oleObj>
                </mc:Choice>
                <mc:Fallback>
                  <p:oleObj name="公式" r:id="rId30" imgW="634680" imgH="342720" progId="Equation.3">
                    <p:embed/>
                    <p:pic>
                      <p:nvPicPr>
                        <p:cNvPr id="90151" name="Object 39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87" y="3362"/>
                          <a:ext cx="399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90176" name="Picture 6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0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90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90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90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3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222" name="Picture 8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223" name="Picture 8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224" name="Picture 8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225" name="Picture 8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226" name="Picture 9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227" name="Picture 9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228" name="Picture 9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229" name="Picture 93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230" name="Picture 9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231" name="Picture 9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232" name="Picture 9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233" name="Picture 9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234" name="Picture 9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235" name="Picture 9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236" name="Picture 10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237" name="Picture 10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238" name="Picture 10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239" name="Picture 10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240" name="Picture 10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241" name="Picture 10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1199" name="Group 63"/>
          <p:cNvGrpSpPr>
            <a:grpSpLocks/>
          </p:cNvGrpSpPr>
          <p:nvPr/>
        </p:nvGrpSpPr>
        <p:grpSpPr bwMode="auto">
          <a:xfrm>
            <a:off x="531813" y="528638"/>
            <a:ext cx="8340725" cy="2576512"/>
            <a:chOff x="335" y="333"/>
            <a:chExt cx="5254" cy="1623"/>
          </a:xfrm>
        </p:grpSpPr>
        <p:sp>
          <p:nvSpPr>
            <p:cNvPr id="91139" name="Rectangle 3"/>
            <p:cNvSpPr>
              <a:spLocks noChangeArrowheads="1"/>
            </p:cNvSpPr>
            <p:nvPr/>
          </p:nvSpPr>
          <p:spPr bwMode="auto">
            <a:xfrm>
              <a:off x="337" y="333"/>
              <a:ext cx="258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sz="2800">
                  <a:solidFill>
                    <a:srgbClr val="000099"/>
                  </a:solidFill>
                </a:rPr>
                <a:t>四、孤立奇点的分类      </a:t>
              </a:r>
            </a:p>
          </p:txBody>
        </p:sp>
        <p:sp>
          <p:nvSpPr>
            <p:cNvPr id="91140" name="Rectangle 4"/>
            <p:cNvSpPr>
              <a:spLocks noChangeArrowheads="1"/>
            </p:cNvSpPr>
            <p:nvPr/>
          </p:nvSpPr>
          <p:spPr bwMode="auto">
            <a:xfrm>
              <a:off x="335" y="740"/>
              <a:ext cx="517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>
                <a:buSzPct val="90000"/>
                <a:buFontTx/>
                <a:buBlip>
                  <a:blip r:embed="rId5"/>
                </a:buBlip>
              </a:pPr>
              <a:r>
                <a:rPr kumimoji="1" lang="zh-CN" altLang="en-US">
                  <a:solidFill>
                    <a:srgbClr val="006600"/>
                  </a:solidFill>
                  <a:latin typeface="华文仿宋" panose="02010600040101010101" pitchFamily="2" charset="-122"/>
                  <a:ea typeface="华文仿宋" panose="02010600040101010101" pitchFamily="2" charset="-122"/>
                </a:rPr>
                <a:t> 根据函数在其孤立奇点的去心邻域的洛朗级数对奇点分类  </a:t>
              </a:r>
            </a:p>
          </p:txBody>
        </p:sp>
        <p:sp>
          <p:nvSpPr>
            <p:cNvPr id="91141" name="Rectangle 5"/>
            <p:cNvSpPr>
              <a:spLocks noChangeArrowheads="1"/>
            </p:cNvSpPr>
            <p:nvPr/>
          </p:nvSpPr>
          <p:spPr bwMode="auto">
            <a:xfrm>
              <a:off x="337" y="1093"/>
              <a:ext cx="64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>
                  <a:solidFill>
                    <a:srgbClr val="3333FF"/>
                  </a:solidFill>
                </a:rPr>
                <a:t>定义   </a:t>
              </a:r>
            </a:p>
          </p:txBody>
        </p:sp>
        <p:sp>
          <p:nvSpPr>
            <p:cNvPr id="91142" name="Rectangle 6"/>
            <p:cNvSpPr>
              <a:spLocks noChangeArrowheads="1"/>
            </p:cNvSpPr>
            <p:nvPr/>
          </p:nvSpPr>
          <p:spPr bwMode="auto">
            <a:xfrm>
              <a:off x="3070" y="1091"/>
              <a:ext cx="251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/>
                <a:t>将         在                          内   </a:t>
              </a:r>
            </a:p>
          </p:txBody>
        </p:sp>
        <p:grpSp>
          <p:nvGrpSpPr>
            <p:cNvPr id="91143" name="Group 7"/>
            <p:cNvGrpSpPr>
              <a:grpSpLocks/>
            </p:cNvGrpSpPr>
            <p:nvPr/>
          </p:nvGrpSpPr>
          <p:grpSpPr bwMode="auto">
            <a:xfrm>
              <a:off x="4000" y="1128"/>
              <a:ext cx="1132" cy="240"/>
              <a:chOff x="3016" y="648"/>
              <a:chExt cx="1132" cy="240"/>
            </a:xfrm>
          </p:grpSpPr>
          <p:graphicFrame>
            <p:nvGraphicFramePr>
              <p:cNvPr id="91144" name="Object 8"/>
              <p:cNvGraphicFramePr>
                <a:graphicFrameLocks/>
              </p:cNvGraphicFramePr>
              <p:nvPr/>
            </p:nvGraphicFramePr>
            <p:xfrm>
              <a:off x="3016" y="648"/>
              <a:ext cx="959" cy="24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4337" name="公式" r:id="rId6" imgW="1523880" imgH="380880" progId="Equation.3">
                      <p:embed/>
                    </p:oleObj>
                  </mc:Choice>
                  <mc:Fallback>
                    <p:oleObj name="公式" r:id="rId6" imgW="1523880" imgH="380880" progId="Equation.3">
                      <p:embed/>
                      <p:pic>
                        <p:nvPicPr>
                          <p:cNvPr id="91144" name="Object 8"/>
                          <p:cNvPicPr>
                            <a:picLocks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016" y="648"/>
                            <a:ext cx="959" cy="240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91145" name="Object 9"/>
              <p:cNvGraphicFramePr>
                <a:graphicFrameLocks/>
              </p:cNvGraphicFramePr>
              <p:nvPr/>
            </p:nvGraphicFramePr>
            <p:xfrm>
              <a:off x="4004" y="679"/>
              <a:ext cx="144" cy="17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4338" name="公式" r:id="rId8" imgW="228600" imgH="279360" progId="Equation.3">
                      <p:embed/>
                    </p:oleObj>
                  </mc:Choice>
                  <mc:Fallback>
                    <p:oleObj name="公式" r:id="rId8" imgW="228600" imgH="279360" progId="Equation.3">
                      <p:embed/>
                      <p:pic>
                        <p:nvPicPr>
                          <p:cNvPr id="91145" name="Object 9"/>
                          <p:cNvPicPr>
                            <a:picLocks noChangeArrowheads="1"/>
                          </p:cNvPicPr>
                          <p:nvPr/>
                        </p:nvPicPr>
                        <p:blipFill>
                          <a:blip r:embed="rId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004" y="679"/>
                            <a:ext cx="144" cy="17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91146" name="Rectangle 10"/>
            <p:cNvSpPr>
              <a:spLocks noChangeArrowheads="1"/>
            </p:cNvSpPr>
            <p:nvPr/>
          </p:nvSpPr>
          <p:spPr bwMode="auto">
            <a:xfrm>
              <a:off x="854" y="1093"/>
              <a:ext cx="23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/>
                <a:t>设     为         的孤立奇点， </a:t>
              </a:r>
            </a:p>
          </p:txBody>
        </p:sp>
        <p:graphicFrame>
          <p:nvGraphicFramePr>
            <p:cNvPr id="91147" name="Object 11"/>
            <p:cNvGraphicFramePr>
              <a:graphicFrameLocks/>
            </p:cNvGraphicFramePr>
            <p:nvPr/>
          </p:nvGraphicFramePr>
          <p:xfrm>
            <a:off x="1148" y="1103"/>
            <a:ext cx="176" cy="2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39" name="公式" r:id="rId10" imgW="279360" imgH="380880" progId="Equation.3">
                    <p:embed/>
                  </p:oleObj>
                </mc:Choice>
                <mc:Fallback>
                  <p:oleObj name="公式" r:id="rId10" imgW="279360" imgH="380880" progId="Equation.3">
                    <p:embed/>
                    <p:pic>
                      <p:nvPicPr>
                        <p:cNvPr id="91147" name="Object 11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48" y="1103"/>
                          <a:ext cx="176" cy="23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1148" name="Object 12"/>
            <p:cNvGraphicFramePr>
              <a:graphicFrameLocks/>
            </p:cNvGraphicFramePr>
            <p:nvPr/>
          </p:nvGraphicFramePr>
          <p:xfrm>
            <a:off x="3330" y="1133"/>
            <a:ext cx="399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40" name="公式" r:id="rId12" imgW="634680" imgH="342720" progId="Equation.3">
                    <p:embed/>
                  </p:oleObj>
                </mc:Choice>
                <mc:Fallback>
                  <p:oleObj name="公式" r:id="rId12" imgW="634680" imgH="342720" progId="Equation.3">
                    <p:embed/>
                    <p:pic>
                      <p:nvPicPr>
                        <p:cNvPr id="91148" name="Object 12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30" y="1133"/>
                          <a:ext cx="399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1149" name="Object 13"/>
            <p:cNvGraphicFramePr>
              <a:graphicFrameLocks/>
            </p:cNvGraphicFramePr>
            <p:nvPr/>
          </p:nvGraphicFramePr>
          <p:xfrm>
            <a:off x="1553" y="1138"/>
            <a:ext cx="399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41" name="公式" r:id="rId14" imgW="634680" imgH="342720" progId="Equation.3">
                    <p:embed/>
                  </p:oleObj>
                </mc:Choice>
                <mc:Fallback>
                  <p:oleObj name="公式" r:id="rId14" imgW="634680" imgH="342720" progId="Equation.3">
                    <p:embed/>
                    <p:pic>
                      <p:nvPicPr>
                        <p:cNvPr id="91149" name="Object 13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53" y="1138"/>
                          <a:ext cx="399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1150" name="Rectangle 14"/>
            <p:cNvSpPr>
              <a:spLocks noChangeArrowheads="1"/>
            </p:cNvSpPr>
            <p:nvPr/>
          </p:nvSpPr>
          <p:spPr bwMode="auto">
            <a:xfrm>
              <a:off x="854" y="1549"/>
              <a:ext cx="175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/>
                <a:t>展开为洛朗级数：  </a:t>
              </a:r>
            </a:p>
          </p:txBody>
        </p:sp>
        <p:graphicFrame>
          <p:nvGraphicFramePr>
            <p:cNvPr id="91151" name="Object 15"/>
            <p:cNvGraphicFramePr>
              <a:graphicFrameLocks/>
            </p:cNvGraphicFramePr>
            <p:nvPr/>
          </p:nvGraphicFramePr>
          <p:xfrm>
            <a:off x="2421" y="1436"/>
            <a:ext cx="1824" cy="5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42" name="公式" r:id="rId15" imgW="2895480" imgH="825480" progId="Equation.3">
                    <p:embed/>
                  </p:oleObj>
                </mc:Choice>
                <mc:Fallback>
                  <p:oleObj name="公式" r:id="rId15" imgW="2895480" imgH="825480" progId="Equation.3">
                    <p:embed/>
                    <p:pic>
                      <p:nvPicPr>
                        <p:cNvPr id="91151" name="Object 15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21" y="1436"/>
                          <a:ext cx="1824" cy="52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91155" name="Rectangle 19"/>
          <p:cNvSpPr>
            <a:spLocks noChangeArrowheads="1"/>
          </p:cNvSpPr>
          <p:nvPr/>
        </p:nvSpPr>
        <p:spPr bwMode="auto">
          <a:xfrm>
            <a:off x="5808663" y="3290888"/>
            <a:ext cx="3333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en-US" altLang="zh-CN">
                <a:solidFill>
                  <a:srgbClr val="CC0066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(</a:t>
            </a:r>
            <a:r>
              <a:rPr kumimoji="1" lang="en-US" altLang="zh-CN" sz="1200">
                <a:solidFill>
                  <a:srgbClr val="CC0066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 </a:t>
            </a:r>
            <a:r>
              <a:rPr kumimoji="1" lang="zh-CN" altLang="en-US">
                <a:solidFill>
                  <a:srgbClr val="CC0066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即含无限个负幂次项</a:t>
            </a:r>
            <a:r>
              <a:rPr kumimoji="1" lang="zh-CN" altLang="en-US" sz="1200">
                <a:solidFill>
                  <a:srgbClr val="CC0066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 </a:t>
            </a:r>
            <a:r>
              <a:rPr kumimoji="1" lang="en-US" altLang="zh-CN">
                <a:solidFill>
                  <a:srgbClr val="CC0066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)  </a:t>
            </a:r>
          </a:p>
        </p:txBody>
      </p:sp>
      <p:grpSp>
        <p:nvGrpSpPr>
          <p:cNvPr id="91200" name="Group 64"/>
          <p:cNvGrpSpPr>
            <a:grpSpLocks/>
          </p:cNvGrpSpPr>
          <p:nvPr/>
        </p:nvGrpSpPr>
        <p:grpSpPr bwMode="auto">
          <a:xfrm>
            <a:off x="1355725" y="3297238"/>
            <a:ext cx="4451350" cy="479425"/>
            <a:chOff x="854" y="2077"/>
            <a:chExt cx="2804" cy="302"/>
          </a:xfrm>
        </p:grpSpPr>
        <p:sp>
          <p:nvSpPr>
            <p:cNvPr id="91152" name="Rectangle 16"/>
            <p:cNvSpPr>
              <a:spLocks noChangeArrowheads="1"/>
            </p:cNvSpPr>
            <p:nvPr/>
          </p:nvSpPr>
          <p:spPr bwMode="auto">
            <a:xfrm>
              <a:off x="854" y="2077"/>
              <a:ext cx="77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en-US" altLang="zh-CN"/>
                <a:t>(3) </a:t>
              </a:r>
              <a:r>
                <a:rPr kumimoji="1" lang="zh-CN" altLang="en-US"/>
                <a:t>若    </a:t>
              </a:r>
            </a:p>
          </p:txBody>
        </p:sp>
        <p:graphicFrame>
          <p:nvGraphicFramePr>
            <p:cNvPr id="91168" name="Object 32"/>
            <p:cNvGraphicFramePr>
              <a:graphicFrameLocks/>
            </p:cNvGraphicFramePr>
            <p:nvPr/>
          </p:nvGraphicFramePr>
          <p:xfrm>
            <a:off x="1397" y="2142"/>
            <a:ext cx="696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43" name="公式" r:id="rId17" imgW="1104840" imgH="342720" progId="Equation.3">
                    <p:embed/>
                  </p:oleObj>
                </mc:Choice>
                <mc:Fallback>
                  <p:oleObj name="公式" r:id="rId17" imgW="1104840" imgH="342720" progId="Equation.3">
                    <p:embed/>
                    <p:pic>
                      <p:nvPicPr>
                        <p:cNvPr id="91168" name="Object 32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97" y="2142"/>
                          <a:ext cx="696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1169" name="Object 33"/>
            <p:cNvGraphicFramePr>
              <a:graphicFrameLocks/>
            </p:cNvGraphicFramePr>
            <p:nvPr/>
          </p:nvGraphicFramePr>
          <p:xfrm>
            <a:off x="2147" y="2148"/>
            <a:ext cx="672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44" name="公式" r:id="rId19" imgW="1066680" imgH="342720" progId="Equation.3">
                    <p:embed/>
                  </p:oleObj>
                </mc:Choice>
                <mc:Fallback>
                  <p:oleObj name="公式" r:id="rId19" imgW="1066680" imgH="342720" progId="Equation.3">
                    <p:embed/>
                    <p:pic>
                      <p:nvPicPr>
                        <p:cNvPr id="91169" name="Object 33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47" y="2148"/>
                          <a:ext cx="672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1170" name="Rectangle 34"/>
            <p:cNvSpPr>
              <a:spLocks noChangeArrowheads="1"/>
            </p:cNvSpPr>
            <p:nvPr/>
          </p:nvSpPr>
          <p:spPr bwMode="auto">
            <a:xfrm>
              <a:off x="2810" y="2091"/>
              <a:ext cx="40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/>
                <a:t>有  </a:t>
              </a:r>
            </a:p>
          </p:txBody>
        </p:sp>
        <p:graphicFrame>
          <p:nvGraphicFramePr>
            <p:cNvPr id="91171" name="Object 35"/>
            <p:cNvGraphicFramePr>
              <a:graphicFrameLocks/>
            </p:cNvGraphicFramePr>
            <p:nvPr/>
          </p:nvGraphicFramePr>
          <p:xfrm>
            <a:off x="3082" y="2119"/>
            <a:ext cx="576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45" name="公式" r:id="rId21" imgW="914400" imgH="380880" progId="Equation.3">
                    <p:embed/>
                  </p:oleObj>
                </mc:Choice>
                <mc:Fallback>
                  <p:oleObj name="公式" r:id="rId21" imgW="914400" imgH="380880" progId="Equation.3">
                    <p:embed/>
                    <p:pic>
                      <p:nvPicPr>
                        <p:cNvPr id="91171" name="Object 35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82" y="2119"/>
                          <a:ext cx="576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91201" name="Group 65"/>
          <p:cNvGrpSpPr>
            <a:grpSpLocks/>
          </p:cNvGrpSpPr>
          <p:nvPr/>
        </p:nvGrpSpPr>
        <p:grpSpPr bwMode="auto">
          <a:xfrm>
            <a:off x="1784350" y="3983038"/>
            <a:ext cx="4313238" cy="457200"/>
            <a:chOff x="1124" y="2509"/>
            <a:chExt cx="2717" cy="288"/>
          </a:xfrm>
        </p:grpSpPr>
        <p:sp>
          <p:nvSpPr>
            <p:cNvPr id="91176" name="Rectangle 40"/>
            <p:cNvSpPr>
              <a:spLocks noChangeArrowheads="1"/>
            </p:cNvSpPr>
            <p:nvPr/>
          </p:nvSpPr>
          <p:spPr bwMode="auto">
            <a:xfrm>
              <a:off x="1124" y="2509"/>
              <a:ext cx="271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/>
                <a:t>则称     为         的</a:t>
              </a:r>
              <a:r>
                <a:rPr kumimoji="1" lang="zh-CN" altLang="en-US" u="sng">
                  <a:solidFill>
                    <a:schemeClr val="folHlink"/>
                  </a:solidFill>
                  <a:ea typeface="楷体_GB2312" pitchFamily="49" charset="-122"/>
                </a:rPr>
                <a:t>本性奇点</a:t>
              </a:r>
              <a:r>
                <a:rPr kumimoji="1" lang="zh-CN" altLang="en-US"/>
                <a:t>。    </a:t>
              </a:r>
            </a:p>
          </p:txBody>
        </p:sp>
        <p:graphicFrame>
          <p:nvGraphicFramePr>
            <p:cNvPr id="91177" name="Object 41"/>
            <p:cNvGraphicFramePr>
              <a:graphicFrameLocks/>
            </p:cNvGraphicFramePr>
            <p:nvPr/>
          </p:nvGraphicFramePr>
          <p:xfrm>
            <a:off x="1609" y="2524"/>
            <a:ext cx="176" cy="2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46" name="公式" r:id="rId23" imgW="279360" imgH="380880" progId="Equation.3">
                    <p:embed/>
                  </p:oleObj>
                </mc:Choice>
                <mc:Fallback>
                  <p:oleObj name="公式" r:id="rId23" imgW="279360" imgH="380880" progId="Equation.3">
                    <p:embed/>
                    <p:pic>
                      <p:nvPicPr>
                        <p:cNvPr id="91177" name="Object 41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09" y="2524"/>
                          <a:ext cx="176" cy="23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1178" name="Object 42"/>
            <p:cNvGraphicFramePr>
              <a:graphicFrameLocks/>
            </p:cNvGraphicFramePr>
            <p:nvPr/>
          </p:nvGraphicFramePr>
          <p:xfrm>
            <a:off x="2008" y="2553"/>
            <a:ext cx="399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47" name="公式" r:id="rId24" imgW="634680" imgH="342720" progId="Equation.3">
                    <p:embed/>
                  </p:oleObj>
                </mc:Choice>
                <mc:Fallback>
                  <p:oleObj name="公式" r:id="rId24" imgW="634680" imgH="342720" progId="Equation.3">
                    <p:embed/>
                    <p:pic>
                      <p:nvPicPr>
                        <p:cNvPr id="91178" name="Object 42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08" y="2553"/>
                          <a:ext cx="399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91242" name="Picture 10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1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91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91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5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87" name="Picture 5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5288" name="Picture 5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5289" name="Picture 5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5290" name="Picture 5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5291" name="Picture 5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5292" name="Picture 6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5293" name="Picture 6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5294" name="Picture 62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5295" name="Picture 6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5296" name="Picture 6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5297" name="Picture 6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5298" name="Picture 6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5299" name="Picture 6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5300" name="Picture 6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5301" name="Picture 6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5302" name="Picture 7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5303" name="Picture 7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5304" name="Picture 72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5305" name="Picture 7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5306" name="Picture 7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5283" name="Group 51"/>
          <p:cNvGrpSpPr>
            <a:grpSpLocks/>
          </p:cNvGrpSpPr>
          <p:nvPr/>
        </p:nvGrpSpPr>
        <p:grpSpPr bwMode="auto">
          <a:xfrm>
            <a:off x="531813" y="528638"/>
            <a:ext cx="8296275" cy="2576512"/>
            <a:chOff x="335" y="333"/>
            <a:chExt cx="5226" cy="1623"/>
          </a:xfrm>
        </p:grpSpPr>
        <p:sp>
          <p:nvSpPr>
            <p:cNvPr id="95234" name="Rectangle 2"/>
            <p:cNvSpPr>
              <a:spLocks noChangeArrowheads="1"/>
            </p:cNvSpPr>
            <p:nvPr/>
          </p:nvSpPr>
          <p:spPr bwMode="auto">
            <a:xfrm>
              <a:off x="337" y="333"/>
              <a:ext cx="234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sz="2800">
                  <a:solidFill>
                    <a:srgbClr val="000099"/>
                  </a:solidFill>
                </a:rPr>
                <a:t>四、孤立奇点的分类     </a:t>
              </a:r>
            </a:p>
          </p:txBody>
        </p:sp>
        <p:sp>
          <p:nvSpPr>
            <p:cNvPr id="95235" name="Rectangle 3"/>
            <p:cNvSpPr>
              <a:spLocks noChangeArrowheads="1"/>
            </p:cNvSpPr>
            <p:nvPr/>
          </p:nvSpPr>
          <p:spPr bwMode="auto">
            <a:xfrm>
              <a:off x="335" y="740"/>
              <a:ext cx="522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>
                <a:buSzPct val="90000"/>
                <a:buFontTx/>
                <a:buBlip>
                  <a:blip r:embed="rId5"/>
                </a:buBlip>
              </a:pPr>
              <a:r>
                <a:rPr kumimoji="1" lang="zh-CN" altLang="en-US">
                  <a:solidFill>
                    <a:srgbClr val="006600"/>
                  </a:solidFill>
                  <a:latin typeface="华文仿宋" panose="02010600040101010101" pitchFamily="2" charset="-122"/>
                  <a:ea typeface="华文仿宋" panose="02010600040101010101" pitchFamily="2" charset="-122"/>
                </a:rPr>
                <a:t> 根据函数在其孤立奇点的去心邻域的洛朗级数对奇点分类   </a:t>
              </a:r>
            </a:p>
          </p:txBody>
        </p:sp>
        <p:sp>
          <p:nvSpPr>
            <p:cNvPr id="95236" name="Rectangle 4"/>
            <p:cNvSpPr>
              <a:spLocks noChangeArrowheads="1"/>
            </p:cNvSpPr>
            <p:nvPr/>
          </p:nvSpPr>
          <p:spPr bwMode="auto">
            <a:xfrm>
              <a:off x="337" y="1093"/>
              <a:ext cx="64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>
                  <a:solidFill>
                    <a:srgbClr val="3333FF"/>
                  </a:solidFill>
                </a:rPr>
                <a:t>定义   </a:t>
              </a:r>
            </a:p>
          </p:txBody>
        </p:sp>
        <p:sp>
          <p:nvSpPr>
            <p:cNvPr id="95237" name="Rectangle 5"/>
            <p:cNvSpPr>
              <a:spLocks noChangeArrowheads="1"/>
            </p:cNvSpPr>
            <p:nvPr/>
          </p:nvSpPr>
          <p:spPr bwMode="auto">
            <a:xfrm>
              <a:off x="3070" y="1091"/>
              <a:ext cx="247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/>
                <a:t>将         在                          内  </a:t>
              </a:r>
            </a:p>
          </p:txBody>
        </p:sp>
        <p:grpSp>
          <p:nvGrpSpPr>
            <p:cNvPr id="95238" name="Group 6"/>
            <p:cNvGrpSpPr>
              <a:grpSpLocks/>
            </p:cNvGrpSpPr>
            <p:nvPr/>
          </p:nvGrpSpPr>
          <p:grpSpPr bwMode="auto">
            <a:xfrm>
              <a:off x="4000" y="1128"/>
              <a:ext cx="1132" cy="240"/>
              <a:chOff x="3016" y="648"/>
              <a:chExt cx="1132" cy="240"/>
            </a:xfrm>
          </p:grpSpPr>
          <p:graphicFrame>
            <p:nvGraphicFramePr>
              <p:cNvPr id="95239" name="Object 7"/>
              <p:cNvGraphicFramePr>
                <a:graphicFrameLocks/>
              </p:cNvGraphicFramePr>
              <p:nvPr/>
            </p:nvGraphicFramePr>
            <p:xfrm>
              <a:off x="3016" y="648"/>
              <a:ext cx="959" cy="24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5361" name="公式" r:id="rId6" imgW="1523880" imgH="380880" progId="Equation.3">
                      <p:embed/>
                    </p:oleObj>
                  </mc:Choice>
                  <mc:Fallback>
                    <p:oleObj name="公式" r:id="rId6" imgW="1523880" imgH="380880" progId="Equation.3">
                      <p:embed/>
                      <p:pic>
                        <p:nvPicPr>
                          <p:cNvPr id="95239" name="Object 7"/>
                          <p:cNvPicPr>
                            <a:picLocks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016" y="648"/>
                            <a:ext cx="959" cy="240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95240" name="Object 8"/>
              <p:cNvGraphicFramePr>
                <a:graphicFrameLocks/>
              </p:cNvGraphicFramePr>
              <p:nvPr/>
            </p:nvGraphicFramePr>
            <p:xfrm>
              <a:off x="4004" y="679"/>
              <a:ext cx="144" cy="17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5362" name="公式" r:id="rId8" imgW="228600" imgH="279360" progId="Equation.3">
                      <p:embed/>
                    </p:oleObj>
                  </mc:Choice>
                  <mc:Fallback>
                    <p:oleObj name="公式" r:id="rId8" imgW="228600" imgH="279360" progId="Equation.3">
                      <p:embed/>
                      <p:pic>
                        <p:nvPicPr>
                          <p:cNvPr id="95240" name="Object 8"/>
                          <p:cNvPicPr>
                            <a:picLocks noChangeArrowheads="1"/>
                          </p:cNvPicPr>
                          <p:nvPr/>
                        </p:nvPicPr>
                        <p:blipFill>
                          <a:blip r:embed="rId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004" y="679"/>
                            <a:ext cx="144" cy="17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95241" name="Rectangle 9"/>
            <p:cNvSpPr>
              <a:spLocks noChangeArrowheads="1"/>
            </p:cNvSpPr>
            <p:nvPr/>
          </p:nvSpPr>
          <p:spPr bwMode="auto">
            <a:xfrm>
              <a:off x="854" y="1093"/>
              <a:ext cx="24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/>
                <a:t>设     为         的孤立奇点，  </a:t>
              </a:r>
            </a:p>
          </p:txBody>
        </p:sp>
        <p:graphicFrame>
          <p:nvGraphicFramePr>
            <p:cNvPr id="95242" name="Object 10"/>
            <p:cNvGraphicFramePr>
              <a:graphicFrameLocks/>
            </p:cNvGraphicFramePr>
            <p:nvPr/>
          </p:nvGraphicFramePr>
          <p:xfrm>
            <a:off x="1148" y="1103"/>
            <a:ext cx="176" cy="2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63" name="公式" r:id="rId10" imgW="279360" imgH="380880" progId="Equation.3">
                    <p:embed/>
                  </p:oleObj>
                </mc:Choice>
                <mc:Fallback>
                  <p:oleObj name="公式" r:id="rId10" imgW="279360" imgH="380880" progId="Equation.3">
                    <p:embed/>
                    <p:pic>
                      <p:nvPicPr>
                        <p:cNvPr id="95242" name="Object 10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48" y="1103"/>
                          <a:ext cx="176" cy="23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5243" name="Object 11"/>
            <p:cNvGraphicFramePr>
              <a:graphicFrameLocks/>
            </p:cNvGraphicFramePr>
            <p:nvPr/>
          </p:nvGraphicFramePr>
          <p:xfrm>
            <a:off x="3330" y="1133"/>
            <a:ext cx="399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64" name="公式" r:id="rId12" imgW="634680" imgH="342720" progId="Equation.3">
                    <p:embed/>
                  </p:oleObj>
                </mc:Choice>
                <mc:Fallback>
                  <p:oleObj name="公式" r:id="rId12" imgW="634680" imgH="342720" progId="Equation.3">
                    <p:embed/>
                    <p:pic>
                      <p:nvPicPr>
                        <p:cNvPr id="95243" name="Object 11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30" y="1133"/>
                          <a:ext cx="399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5244" name="Object 12"/>
            <p:cNvGraphicFramePr>
              <a:graphicFrameLocks/>
            </p:cNvGraphicFramePr>
            <p:nvPr/>
          </p:nvGraphicFramePr>
          <p:xfrm>
            <a:off x="1553" y="1138"/>
            <a:ext cx="399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65" name="公式" r:id="rId14" imgW="634680" imgH="342720" progId="Equation.3">
                    <p:embed/>
                  </p:oleObj>
                </mc:Choice>
                <mc:Fallback>
                  <p:oleObj name="公式" r:id="rId14" imgW="634680" imgH="342720" progId="Equation.3">
                    <p:embed/>
                    <p:pic>
                      <p:nvPicPr>
                        <p:cNvPr id="95244" name="Object 12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53" y="1138"/>
                          <a:ext cx="399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5245" name="Rectangle 13"/>
            <p:cNvSpPr>
              <a:spLocks noChangeArrowheads="1"/>
            </p:cNvSpPr>
            <p:nvPr/>
          </p:nvSpPr>
          <p:spPr bwMode="auto">
            <a:xfrm>
              <a:off x="854" y="1549"/>
              <a:ext cx="175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/>
                <a:t>展开为洛朗级数：  </a:t>
              </a:r>
            </a:p>
          </p:txBody>
        </p:sp>
        <p:graphicFrame>
          <p:nvGraphicFramePr>
            <p:cNvPr id="95246" name="Object 14"/>
            <p:cNvGraphicFramePr>
              <a:graphicFrameLocks/>
            </p:cNvGraphicFramePr>
            <p:nvPr/>
          </p:nvGraphicFramePr>
          <p:xfrm>
            <a:off x="2421" y="1436"/>
            <a:ext cx="1824" cy="5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66" name="公式" r:id="rId15" imgW="2895480" imgH="825480" progId="Equation.3">
                    <p:embed/>
                  </p:oleObj>
                </mc:Choice>
                <mc:Fallback>
                  <p:oleObj name="公式" r:id="rId15" imgW="2895480" imgH="825480" progId="Equation.3">
                    <p:embed/>
                    <p:pic>
                      <p:nvPicPr>
                        <p:cNvPr id="95246" name="Object 14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21" y="1436"/>
                          <a:ext cx="1824" cy="52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95256" name="Object 24"/>
          <p:cNvGraphicFramePr>
            <a:graphicFrameLocks/>
          </p:cNvGraphicFramePr>
          <p:nvPr/>
        </p:nvGraphicFramePr>
        <p:xfrm>
          <a:off x="1439863" y="3230563"/>
          <a:ext cx="74676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7" name="公式" r:id="rId17" imgW="7467480" imgH="838080" progId="Equation.3">
                  <p:embed/>
                </p:oleObj>
              </mc:Choice>
              <mc:Fallback>
                <p:oleObj name="公式" r:id="rId17" imgW="7467480" imgH="838080" progId="Equation.3">
                  <p:embed/>
                  <p:pic>
                    <p:nvPicPr>
                      <p:cNvPr id="95256" name="Object 24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39863" y="3230563"/>
                        <a:ext cx="7467600" cy="83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5266" name="Rectangle 34"/>
          <p:cNvSpPr>
            <a:spLocks noChangeArrowheads="1"/>
          </p:cNvSpPr>
          <p:nvPr/>
        </p:nvSpPr>
        <p:spPr bwMode="auto">
          <a:xfrm>
            <a:off x="533400" y="3400425"/>
            <a:ext cx="10255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zh-CN" altLang="en-US">
                <a:solidFill>
                  <a:srgbClr val="3333FF"/>
                </a:solidFill>
              </a:rPr>
              <a:t>小结   </a:t>
            </a:r>
          </a:p>
        </p:txBody>
      </p:sp>
      <p:grpSp>
        <p:nvGrpSpPr>
          <p:cNvPr id="95284" name="Group 52"/>
          <p:cNvGrpSpPr>
            <a:grpSpLocks/>
          </p:cNvGrpSpPr>
          <p:nvPr/>
        </p:nvGrpSpPr>
        <p:grpSpPr bwMode="auto">
          <a:xfrm>
            <a:off x="1355725" y="4562475"/>
            <a:ext cx="4468813" cy="457200"/>
            <a:chOff x="854" y="2874"/>
            <a:chExt cx="2815" cy="288"/>
          </a:xfrm>
        </p:grpSpPr>
        <p:sp>
          <p:nvSpPr>
            <p:cNvPr id="95267" name="Rectangle 35"/>
            <p:cNvSpPr>
              <a:spLocks noChangeArrowheads="1"/>
            </p:cNvSpPr>
            <p:nvPr/>
          </p:nvSpPr>
          <p:spPr bwMode="auto">
            <a:xfrm>
              <a:off x="854" y="2874"/>
              <a:ext cx="125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>
                  <a:solidFill>
                    <a:schemeClr val="tx1"/>
                  </a:solidFill>
                </a:rPr>
                <a:t>(1) </a:t>
              </a:r>
              <a:r>
                <a:rPr kumimoji="1" lang="zh-CN" altLang="en-US" u="sng">
                  <a:solidFill>
                    <a:schemeClr val="folHlink"/>
                  </a:solidFill>
                  <a:ea typeface="楷体_GB2312" pitchFamily="49" charset="-122"/>
                </a:rPr>
                <a:t>可去奇点  </a:t>
              </a:r>
              <a:endParaRPr kumimoji="1"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95270" name="Rectangle 38"/>
            <p:cNvSpPr>
              <a:spLocks noChangeArrowheads="1"/>
            </p:cNvSpPr>
            <p:nvPr/>
          </p:nvSpPr>
          <p:spPr bwMode="auto">
            <a:xfrm>
              <a:off x="2010" y="2874"/>
              <a:ext cx="165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zh-CN" altLang="en-US">
                  <a:solidFill>
                    <a:schemeClr val="tx1"/>
                  </a:solidFill>
                </a:rPr>
                <a:t>不含负幂次项；    </a:t>
              </a:r>
            </a:p>
          </p:txBody>
        </p:sp>
      </p:grpSp>
      <p:grpSp>
        <p:nvGrpSpPr>
          <p:cNvPr id="95285" name="Group 53"/>
          <p:cNvGrpSpPr>
            <a:grpSpLocks/>
          </p:cNvGrpSpPr>
          <p:nvPr/>
        </p:nvGrpSpPr>
        <p:grpSpPr bwMode="auto">
          <a:xfrm>
            <a:off x="1352550" y="5153025"/>
            <a:ext cx="7772400" cy="457200"/>
            <a:chOff x="852" y="3246"/>
            <a:chExt cx="4896" cy="288"/>
          </a:xfrm>
        </p:grpSpPr>
        <p:sp>
          <p:nvSpPr>
            <p:cNvPr id="95268" name="Rectangle 36"/>
            <p:cNvSpPr>
              <a:spLocks noChangeArrowheads="1"/>
            </p:cNvSpPr>
            <p:nvPr/>
          </p:nvSpPr>
          <p:spPr bwMode="auto">
            <a:xfrm>
              <a:off x="852" y="3246"/>
              <a:ext cx="125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>
                  <a:solidFill>
                    <a:schemeClr val="tx1"/>
                  </a:solidFill>
                </a:rPr>
                <a:t>(2) </a:t>
              </a:r>
              <a:r>
                <a:rPr kumimoji="1" lang="en-US" altLang="zh-CN" i="1" u="sng">
                  <a:solidFill>
                    <a:schemeClr val="folHlink"/>
                  </a:solidFill>
                  <a:ea typeface="楷体_GB2312" pitchFamily="49" charset="-122"/>
                </a:rPr>
                <a:t>N </a:t>
              </a:r>
              <a:r>
                <a:rPr kumimoji="1" lang="zh-CN" altLang="en-US" u="sng">
                  <a:solidFill>
                    <a:schemeClr val="folHlink"/>
                  </a:solidFill>
                  <a:ea typeface="楷体_GB2312" pitchFamily="49" charset="-122"/>
                </a:rPr>
                <a:t>阶极点  </a:t>
              </a:r>
              <a:endParaRPr kumimoji="1"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95271" name="Rectangle 39"/>
            <p:cNvSpPr>
              <a:spLocks noChangeArrowheads="1"/>
            </p:cNvSpPr>
            <p:nvPr/>
          </p:nvSpPr>
          <p:spPr bwMode="auto">
            <a:xfrm>
              <a:off x="2012" y="3246"/>
              <a:ext cx="37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zh-CN" altLang="en-US">
                  <a:solidFill>
                    <a:schemeClr val="tx1"/>
                  </a:solidFill>
                </a:rPr>
                <a:t>含有限多的负幂次项</a:t>
              </a:r>
              <a:r>
                <a:rPr kumimoji="1" lang="en-US" altLang="zh-CN">
                  <a:solidFill>
                    <a:schemeClr val="tx1"/>
                  </a:solidFill>
                </a:rPr>
                <a:t>, </a:t>
              </a:r>
              <a:r>
                <a:rPr kumimoji="1" lang="zh-CN" altLang="en-US">
                  <a:solidFill>
                    <a:schemeClr val="tx1"/>
                  </a:solidFill>
                </a:rPr>
                <a:t>且最高负幂次为</a:t>
              </a:r>
              <a:r>
                <a:rPr kumimoji="1" lang="zh-CN" altLang="en-US" sz="1200">
                  <a:solidFill>
                    <a:schemeClr val="tx1"/>
                  </a:solidFill>
                </a:rPr>
                <a:t> </a:t>
              </a:r>
              <a:r>
                <a:rPr kumimoji="1" lang="en-US" altLang="zh-CN" i="1">
                  <a:solidFill>
                    <a:schemeClr val="tx1"/>
                  </a:solidFill>
                </a:rPr>
                <a:t>N</a:t>
              </a:r>
              <a:r>
                <a:rPr kumimoji="1" lang="zh-CN" altLang="en-US">
                  <a:solidFill>
                    <a:schemeClr val="tx1"/>
                  </a:solidFill>
                </a:rPr>
                <a:t>；</a:t>
              </a:r>
              <a:r>
                <a:rPr kumimoji="1" lang="zh-CN" altLang="en-US" sz="2000">
                  <a:solidFill>
                    <a:schemeClr val="tx1"/>
                  </a:solidFill>
                </a:rPr>
                <a:t>  </a:t>
              </a:r>
            </a:p>
          </p:txBody>
        </p:sp>
      </p:grpSp>
      <p:grpSp>
        <p:nvGrpSpPr>
          <p:cNvPr id="95286" name="Group 54"/>
          <p:cNvGrpSpPr>
            <a:grpSpLocks/>
          </p:cNvGrpSpPr>
          <p:nvPr/>
        </p:nvGrpSpPr>
        <p:grpSpPr bwMode="auto">
          <a:xfrm>
            <a:off x="1349375" y="5743575"/>
            <a:ext cx="5700713" cy="457200"/>
            <a:chOff x="850" y="3618"/>
            <a:chExt cx="3591" cy="288"/>
          </a:xfrm>
        </p:grpSpPr>
        <p:sp>
          <p:nvSpPr>
            <p:cNvPr id="95269" name="Rectangle 37"/>
            <p:cNvSpPr>
              <a:spLocks noChangeArrowheads="1"/>
            </p:cNvSpPr>
            <p:nvPr/>
          </p:nvSpPr>
          <p:spPr bwMode="auto">
            <a:xfrm>
              <a:off x="850" y="3618"/>
              <a:ext cx="125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>
                  <a:solidFill>
                    <a:schemeClr val="tx1"/>
                  </a:solidFill>
                </a:rPr>
                <a:t>(3) </a:t>
              </a:r>
              <a:r>
                <a:rPr kumimoji="1" lang="zh-CN" altLang="en-US" u="sng">
                  <a:solidFill>
                    <a:schemeClr val="folHlink"/>
                  </a:solidFill>
                  <a:ea typeface="楷体_GB2312" pitchFamily="49" charset="-122"/>
                </a:rPr>
                <a:t>本性奇点  </a:t>
              </a:r>
              <a:endParaRPr kumimoji="1"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95272" name="Rectangle 40"/>
            <p:cNvSpPr>
              <a:spLocks noChangeArrowheads="1"/>
            </p:cNvSpPr>
            <p:nvPr/>
          </p:nvSpPr>
          <p:spPr bwMode="auto">
            <a:xfrm>
              <a:off x="2010" y="3618"/>
              <a:ext cx="243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zh-CN" altLang="en-US">
                  <a:solidFill>
                    <a:schemeClr val="tx1"/>
                  </a:solidFill>
                </a:rPr>
                <a:t>含有无穷多的负幂次项。    </a:t>
              </a:r>
            </a:p>
          </p:txBody>
        </p:sp>
      </p:grpSp>
      <p:grpSp>
        <p:nvGrpSpPr>
          <p:cNvPr id="95280" name="Group 48"/>
          <p:cNvGrpSpPr>
            <a:grpSpLocks/>
          </p:cNvGrpSpPr>
          <p:nvPr/>
        </p:nvGrpSpPr>
        <p:grpSpPr bwMode="auto">
          <a:xfrm>
            <a:off x="6448425" y="3295650"/>
            <a:ext cx="1155700" cy="895350"/>
            <a:chOff x="4062" y="2076"/>
            <a:chExt cx="728" cy="564"/>
          </a:xfrm>
        </p:grpSpPr>
        <p:grpSp>
          <p:nvGrpSpPr>
            <p:cNvPr id="95257" name="Group 25"/>
            <p:cNvGrpSpPr>
              <a:grpSpLocks/>
            </p:cNvGrpSpPr>
            <p:nvPr/>
          </p:nvGrpSpPr>
          <p:grpSpPr bwMode="auto">
            <a:xfrm>
              <a:off x="4062" y="2076"/>
              <a:ext cx="606" cy="564"/>
              <a:chOff x="3402" y="1086"/>
              <a:chExt cx="168" cy="372"/>
            </a:xfrm>
          </p:grpSpPr>
          <p:sp>
            <p:nvSpPr>
              <p:cNvPr id="95258" name="Line 26"/>
              <p:cNvSpPr>
                <a:spLocks noChangeShapeType="1"/>
              </p:cNvSpPr>
              <p:nvPr/>
            </p:nvSpPr>
            <p:spPr bwMode="auto">
              <a:xfrm>
                <a:off x="3402" y="1086"/>
                <a:ext cx="0" cy="372"/>
              </a:xfrm>
              <a:prstGeom prst="line">
                <a:avLst/>
              </a:prstGeom>
              <a:noFill/>
              <a:ln w="12700">
                <a:solidFill>
                  <a:srgbClr val="3333FF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259" name="Line 27"/>
              <p:cNvSpPr>
                <a:spLocks noChangeShapeType="1"/>
              </p:cNvSpPr>
              <p:nvPr/>
            </p:nvSpPr>
            <p:spPr bwMode="auto">
              <a:xfrm>
                <a:off x="3402" y="1452"/>
                <a:ext cx="168" cy="0"/>
              </a:xfrm>
              <a:prstGeom prst="line">
                <a:avLst/>
              </a:prstGeom>
              <a:noFill/>
              <a:ln w="12700">
                <a:solidFill>
                  <a:srgbClr val="3333FF"/>
                </a:solidFill>
                <a:prstDash val="dash"/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95276" name="Rectangle 44"/>
            <p:cNvSpPr>
              <a:spLocks noChangeArrowheads="1"/>
            </p:cNvSpPr>
            <p:nvPr/>
          </p:nvSpPr>
          <p:spPr bwMode="auto">
            <a:xfrm>
              <a:off x="4062" y="2426"/>
              <a:ext cx="72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 sz="1600">
                  <a:solidFill>
                    <a:srgbClr val="FF0000"/>
                  </a:solidFill>
                  <a:ea typeface="楷体_GB2312" pitchFamily="49" charset="-122"/>
                </a:rPr>
                <a:t>可去奇点   </a:t>
              </a:r>
            </a:p>
          </p:txBody>
        </p:sp>
      </p:grpSp>
      <p:grpSp>
        <p:nvGrpSpPr>
          <p:cNvPr id="95282" name="Group 50"/>
          <p:cNvGrpSpPr>
            <a:grpSpLocks/>
          </p:cNvGrpSpPr>
          <p:nvPr/>
        </p:nvGrpSpPr>
        <p:grpSpPr bwMode="auto">
          <a:xfrm>
            <a:off x="2344738" y="3292475"/>
            <a:ext cx="1155700" cy="895350"/>
            <a:chOff x="1477" y="2074"/>
            <a:chExt cx="728" cy="564"/>
          </a:xfrm>
        </p:grpSpPr>
        <p:grpSp>
          <p:nvGrpSpPr>
            <p:cNvPr id="95260" name="Group 28"/>
            <p:cNvGrpSpPr>
              <a:grpSpLocks/>
            </p:cNvGrpSpPr>
            <p:nvPr/>
          </p:nvGrpSpPr>
          <p:grpSpPr bwMode="auto">
            <a:xfrm>
              <a:off x="1480" y="2074"/>
              <a:ext cx="606" cy="564"/>
              <a:chOff x="3402" y="1086"/>
              <a:chExt cx="168" cy="372"/>
            </a:xfrm>
          </p:grpSpPr>
          <p:sp>
            <p:nvSpPr>
              <p:cNvPr id="95261" name="Line 29"/>
              <p:cNvSpPr>
                <a:spLocks noChangeShapeType="1"/>
              </p:cNvSpPr>
              <p:nvPr/>
            </p:nvSpPr>
            <p:spPr bwMode="auto">
              <a:xfrm>
                <a:off x="3402" y="1086"/>
                <a:ext cx="0" cy="372"/>
              </a:xfrm>
              <a:prstGeom prst="line">
                <a:avLst/>
              </a:prstGeom>
              <a:noFill/>
              <a:ln w="12700">
                <a:solidFill>
                  <a:srgbClr val="3333FF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262" name="Line 30"/>
              <p:cNvSpPr>
                <a:spLocks noChangeShapeType="1"/>
              </p:cNvSpPr>
              <p:nvPr/>
            </p:nvSpPr>
            <p:spPr bwMode="auto">
              <a:xfrm>
                <a:off x="3402" y="1452"/>
                <a:ext cx="168" cy="0"/>
              </a:xfrm>
              <a:prstGeom prst="line">
                <a:avLst/>
              </a:prstGeom>
              <a:noFill/>
              <a:ln w="12700">
                <a:solidFill>
                  <a:srgbClr val="3333FF"/>
                </a:solidFill>
                <a:prstDash val="dash"/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95277" name="Rectangle 45"/>
            <p:cNvSpPr>
              <a:spLocks noChangeArrowheads="1"/>
            </p:cNvSpPr>
            <p:nvPr/>
          </p:nvSpPr>
          <p:spPr bwMode="auto">
            <a:xfrm>
              <a:off x="1477" y="2426"/>
              <a:ext cx="72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 sz="1600">
                  <a:solidFill>
                    <a:srgbClr val="FF0000"/>
                  </a:solidFill>
                  <a:ea typeface="楷体_GB2312" pitchFamily="49" charset="-122"/>
                </a:rPr>
                <a:t>本性奇点   </a:t>
              </a:r>
            </a:p>
          </p:txBody>
        </p:sp>
      </p:grpSp>
      <p:grpSp>
        <p:nvGrpSpPr>
          <p:cNvPr id="95281" name="Group 49"/>
          <p:cNvGrpSpPr>
            <a:grpSpLocks/>
          </p:cNvGrpSpPr>
          <p:nvPr/>
        </p:nvGrpSpPr>
        <p:grpSpPr bwMode="auto">
          <a:xfrm>
            <a:off x="3451225" y="3289300"/>
            <a:ext cx="2101850" cy="1030288"/>
            <a:chOff x="2174" y="2072"/>
            <a:chExt cx="1324" cy="649"/>
          </a:xfrm>
        </p:grpSpPr>
        <p:grpSp>
          <p:nvGrpSpPr>
            <p:cNvPr id="95263" name="Group 31"/>
            <p:cNvGrpSpPr>
              <a:grpSpLocks/>
            </p:cNvGrpSpPr>
            <p:nvPr/>
          </p:nvGrpSpPr>
          <p:grpSpPr bwMode="auto">
            <a:xfrm>
              <a:off x="2174" y="2072"/>
              <a:ext cx="606" cy="564"/>
              <a:chOff x="3402" y="1086"/>
              <a:chExt cx="168" cy="372"/>
            </a:xfrm>
          </p:grpSpPr>
          <p:sp>
            <p:nvSpPr>
              <p:cNvPr id="95264" name="Line 32"/>
              <p:cNvSpPr>
                <a:spLocks noChangeShapeType="1"/>
              </p:cNvSpPr>
              <p:nvPr/>
            </p:nvSpPr>
            <p:spPr bwMode="auto">
              <a:xfrm>
                <a:off x="3402" y="1086"/>
                <a:ext cx="0" cy="372"/>
              </a:xfrm>
              <a:prstGeom prst="line">
                <a:avLst/>
              </a:prstGeom>
              <a:noFill/>
              <a:ln w="12700">
                <a:solidFill>
                  <a:srgbClr val="3333FF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265" name="Line 33"/>
              <p:cNvSpPr>
                <a:spLocks noChangeShapeType="1"/>
              </p:cNvSpPr>
              <p:nvPr/>
            </p:nvSpPr>
            <p:spPr bwMode="auto">
              <a:xfrm>
                <a:off x="3402" y="1452"/>
                <a:ext cx="168" cy="0"/>
              </a:xfrm>
              <a:prstGeom prst="line">
                <a:avLst/>
              </a:prstGeom>
              <a:noFill/>
              <a:ln w="12700">
                <a:solidFill>
                  <a:srgbClr val="3333FF"/>
                </a:solidFill>
                <a:prstDash val="dash"/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95278" name="Rectangle 46"/>
            <p:cNvSpPr>
              <a:spLocks noChangeArrowheads="1"/>
            </p:cNvSpPr>
            <p:nvPr/>
          </p:nvSpPr>
          <p:spPr bwMode="auto">
            <a:xfrm>
              <a:off x="2775" y="2509"/>
              <a:ext cx="723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en-US" altLang="zh-CN" sz="1600" i="1">
                  <a:solidFill>
                    <a:srgbClr val="FF0000"/>
                  </a:solidFill>
                  <a:ea typeface="楷体_GB2312" pitchFamily="49" charset="-122"/>
                </a:rPr>
                <a:t>N </a:t>
              </a:r>
              <a:r>
                <a:rPr kumimoji="1" lang="zh-CN" altLang="en-US" sz="1600">
                  <a:solidFill>
                    <a:srgbClr val="FF0000"/>
                  </a:solidFill>
                  <a:ea typeface="楷体_GB2312" pitchFamily="49" charset="-122"/>
                </a:rPr>
                <a:t>阶极点   </a:t>
              </a:r>
            </a:p>
          </p:txBody>
        </p:sp>
      </p:grpSp>
      <p:pic>
        <p:nvPicPr>
          <p:cNvPr id="95279" name="Picture 4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19838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5307" name="Picture 7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5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95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95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95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95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1000"/>
                                        <p:tgtEl>
                                          <p:spTgt spid="95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95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2" dur="1000"/>
                                        <p:tgtEl>
                                          <p:spTgt spid="95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95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95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95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9527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952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9527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952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9527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952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9527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9527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6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68" name="Picture 21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645" name="Picture 18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646" name="Picture 19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647" name="Picture 19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648" name="Picture 192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649" name="Picture 19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650" name="Picture 19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651" name="Picture 19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652" name="Picture 196" descr="xsf"/>
          <p:cNvPicPr>
            <a:picLocks noChangeAspect="1" noChangeArrowheads="1"/>
          </p:cNvPicPr>
          <p:nvPr/>
        </p:nvPicPr>
        <p:blipFill>
          <a:blip r:embed="rId4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653" name="Picture 19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654" name="Picture 19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655" name="Picture 19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656" name="Picture 200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657" name="Picture 20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658" name="Picture 202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659" name="Picture 20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660" name="Picture 20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661" name="Picture 20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662" name="Picture 206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663" name="Picture 20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664" name="Picture 20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9618" name="Group 162"/>
          <p:cNvGrpSpPr>
            <a:grpSpLocks/>
          </p:cNvGrpSpPr>
          <p:nvPr/>
        </p:nvGrpSpPr>
        <p:grpSpPr bwMode="auto">
          <a:xfrm>
            <a:off x="1439863" y="1154113"/>
            <a:ext cx="7467600" cy="1089025"/>
            <a:chOff x="907" y="727"/>
            <a:chExt cx="4704" cy="686"/>
          </a:xfrm>
        </p:grpSpPr>
        <p:graphicFrame>
          <p:nvGraphicFramePr>
            <p:cNvPr id="19559" name="Object 103"/>
            <p:cNvGraphicFramePr>
              <a:graphicFrameLocks/>
            </p:cNvGraphicFramePr>
            <p:nvPr/>
          </p:nvGraphicFramePr>
          <p:xfrm>
            <a:off x="907" y="727"/>
            <a:ext cx="4704" cy="5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385" name="公式" r:id="rId5" imgW="7467480" imgH="838080" progId="Equation.3">
                    <p:embed/>
                  </p:oleObj>
                </mc:Choice>
                <mc:Fallback>
                  <p:oleObj name="公式" r:id="rId5" imgW="7467480" imgH="838080" progId="Equation.3">
                    <p:embed/>
                    <p:pic>
                      <p:nvPicPr>
                        <p:cNvPr id="19559" name="Object 10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07" y="727"/>
                          <a:ext cx="4704" cy="52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9560" name="Group 104"/>
            <p:cNvGrpSpPr>
              <a:grpSpLocks/>
            </p:cNvGrpSpPr>
            <p:nvPr/>
          </p:nvGrpSpPr>
          <p:grpSpPr bwMode="auto">
            <a:xfrm>
              <a:off x="4062" y="768"/>
              <a:ext cx="606" cy="564"/>
              <a:chOff x="3402" y="1086"/>
              <a:chExt cx="168" cy="372"/>
            </a:xfrm>
          </p:grpSpPr>
          <p:sp>
            <p:nvSpPr>
              <p:cNvPr id="19561" name="Line 105"/>
              <p:cNvSpPr>
                <a:spLocks noChangeShapeType="1"/>
              </p:cNvSpPr>
              <p:nvPr/>
            </p:nvSpPr>
            <p:spPr bwMode="auto">
              <a:xfrm>
                <a:off x="3402" y="1086"/>
                <a:ext cx="0" cy="372"/>
              </a:xfrm>
              <a:prstGeom prst="line">
                <a:avLst/>
              </a:prstGeom>
              <a:noFill/>
              <a:ln w="12700">
                <a:solidFill>
                  <a:srgbClr val="3333FF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62" name="Line 106"/>
              <p:cNvSpPr>
                <a:spLocks noChangeShapeType="1"/>
              </p:cNvSpPr>
              <p:nvPr/>
            </p:nvSpPr>
            <p:spPr bwMode="auto">
              <a:xfrm>
                <a:off x="3402" y="1452"/>
                <a:ext cx="168" cy="0"/>
              </a:xfrm>
              <a:prstGeom prst="line">
                <a:avLst/>
              </a:prstGeom>
              <a:noFill/>
              <a:ln w="12700">
                <a:solidFill>
                  <a:srgbClr val="3333FF"/>
                </a:solidFill>
                <a:prstDash val="dash"/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9563" name="Group 107"/>
            <p:cNvGrpSpPr>
              <a:grpSpLocks/>
            </p:cNvGrpSpPr>
            <p:nvPr/>
          </p:nvGrpSpPr>
          <p:grpSpPr bwMode="auto">
            <a:xfrm>
              <a:off x="1480" y="766"/>
              <a:ext cx="606" cy="564"/>
              <a:chOff x="3402" y="1086"/>
              <a:chExt cx="168" cy="372"/>
            </a:xfrm>
          </p:grpSpPr>
          <p:sp>
            <p:nvSpPr>
              <p:cNvPr id="19564" name="Line 108"/>
              <p:cNvSpPr>
                <a:spLocks noChangeShapeType="1"/>
              </p:cNvSpPr>
              <p:nvPr/>
            </p:nvSpPr>
            <p:spPr bwMode="auto">
              <a:xfrm>
                <a:off x="3402" y="1086"/>
                <a:ext cx="0" cy="372"/>
              </a:xfrm>
              <a:prstGeom prst="line">
                <a:avLst/>
              </a:prstGeom>
              <a:noFill/>
              <a:ln w="12700">
                <a:solidFill>
                  <a:srgbClr val="3333FF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65" name="Line 109"/>
              <p:cNvSpPr>
                <a:spLocks noChangeShapeType="1"/>
              </p:cNvSpPr>
              <p:nvPr/>
            </p:nvSpPr>
            <p:spPr bwMode="auto">
              <a:xfrm>
                <a:off x="3402" y="1452"/>
                <a:ext cx="168" cy="0"/>
              </a:xfrm>
              <a:prstGeom prst="line">
                <a:avLst/>
              </a:prstGeom>
              <a:noFill/>
              <a:ln w="12700">
                <a:solidFill>
                  <a:srgbClr val="3333FF"/>
                </a:solidFill>
                <a:prstDash val="dash"/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9566" name="Group 110"/>
            <p:cNvGrpSpPr>
              <a:grpSpLocks/>
            </p:cNvGrpSpPr>
            <p:nvPr/>
          </p:nvGrpSpPr>
          <p:grpSpPr bwMode="auto">
            <a:xfrm>
              <a:off x="2174" y="764"/>
              <a:ext cx="606" cy="564"/>
              <a:chOff x="3402" y="1086"/>
              <a:chExt cx="168" cy="372"/>
            </a:xfrm>
          </p:grpSpPr>
          <p:sp>
            <p:nvSpPr>
              <p:cNvPr id="19567" name="Line 111"/>
              <p:cNvSpPr>
                <a:spLocks noChangeShapeType="1"/>
              </p:cNvSpPr>
              <p:nvPr/>
            </p:nvSpPr>
            <p:spPr bwMode="auto">
              <a:xfrm>
                <a:off x="3402" y="1086"/>
                <a:ext cx="0" cy="372"/>
              </a:xfrm>
              <a:prstGeom prst="line">
                <a:avLst/>
              </a:prstGeom>
              <a:noFill/>
              <a:ln w="12700">
                <a:solidFill>
                  <a:srgbClr val="3333FF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68" name="Line 112"/>
              <p:cNvSpPr>
                <a:spLocks noChangeShapeType="1"/>
              </p:cNvSpPr>
              <p:nvPr/>
            </p:nvSpPr>
            <p:spPr bwMode="auto">
              <a:xfrm>
                <a:off x="3402" y="1452"/>
                <a:ext cx="168" cy="0"/>
              </a:xfrm>
              <a:prstGeom prst="line">
                <a:avLst/>
              </a:prstGeom>
              <a:noFill/>
              <a:ln w="12700">
                <a:solidFill>
                  <a:srgbClr val="3333FF"/>
                </a:solidFill>
                <a:prstDash val="dash"/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9569" name="Rectangle 113"/>
            <p:cNvSpPr>
              <a:spLocks noChangeArrowheads="1"/>
            </p:cNvSpPr>
            <p:nvPr/>
          </p:nvSpPr>
          <p:spPr bwMode="auto">
            <a:xfrm>
              <a:off x="4062" y="1118"/>
              <a:ext cx="696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 sz="1600">
                  <a:solidFill>
                    <a:srgbClr val="FF0000"/>
                  </a:solidFill>
                  <a:ea typeface="楷体_GB2312" pitchFamily="49" charset="-122"/>
                </a:rPr>
                <a:t>可去奇点  </a:t>
              </a:r>
            </a:p>
          </p:txBody>
        </p:sp>
        <p:sp>
          <p:nvSpPr>
            <p:cNvPr id="19570" name="Rectangle 114"/>
            <p:cNvSpPr>
              <a:spLocks noChangeArrowheads="1"/>
            </p:cNvSpPr>
            <p:nvPr/>
          </p:nvSpPr>
          <p:spPr bwMode="auto">
            <a:xfrm>
              <a:off x="1477" y="1118"/>
              <a:ext cx="696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 sz="1600">
                  <a:solidFill>
                    <a:srgbClr val="FF0000"/>
                  </a:solidFill>
                  <a:ea typeface="楷体_GB2312" pitchFamily="49" charset="-122"/>
                </a:rPr>
                <a:t>本性奇点  </a:t>
              </a:r>
            </a:p>
          </p:txBody>
        </p:sp>
        <p:sp>
          <p:nvSpPr>
            <p:cNvPr id="19571" name="Rectangle 115"/>
            <p:cNvSpPr>
              <a:spLocks noChangeArrowheads="1"/>
            </p:cNvSpPr>
            <p:nvPr/>
          </p:nvSpPr>
          <p:spPr bwMode="auto">
            <a:xfrm>
              <a:off x="2775" y="1201"/>
              <a:ext cx="691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en-US" altLang="zh-CN" sz="1600" i="1">
                  <a:solidFill>
                    <a:srgbClr val="FF0000"/>
                  </a:solidFill>
                  <a:ea typeface="楷体_GB2312" pitchFamily="49" charset="-122"/>
                </a:rPr>
                <a:t>N </a:t>
              </a:r>
              <a:r>
                <a:rPr kumimoji="1" lang="zh-CN" altLang="en-US" sz="1600">
                  <a:solidFill>
                    <a:srgbClr val="FF0000"/>
                  </a:solidFill>
                  <a:ea typeface="楷体_GB2312" pitchFamily="49" charset="-122"/>
                </a:rPr>
                <a:t>阶极点  </a:t>
              </a:r>
            </a:p>
          </p:txBody>
        </p:sp>
      </p:grpSp>
      <p:sp>
        <p:nvSpPr>
          <p:cNvPr id="19623" name="Rectangle 167"/>
          <p:cNvSpPr>
            <a:spLocks noChangeArrowheads="1"/>
          </p:cNvSpPr>
          <p:nvPr/>
        </p:nvSpPr>
        <p:spPr bwMode="auto">
          <a:xfrm>
            <a:off x="1352550" y="3314700"/>
            <a:ext cx="22129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>
                <a:solidFill>
                  <a:schemeClr val="tx1"/>
                </a:solidFill>
              </a:rPr>
              <a:t>(2) </a:t>
            </a:r>
            <a:r>
              <a:rPr kumimoji="1" lang="en-US" altLang="zh-CN" i="1" u="sng">
                <a:solidFill>
                  <a:srgbClr val="B2B2B2"/>
                </a:solidFill>
                <a:ea typeface="楷体_GB2312" pitchFamily="49" charset="-122"/>
              </a:rPr>
              <a:t>N </a:t>
            </a:r>
            <a:r>
              <a:rPr kumimoji="1" lang="zh-CN" altLang="en-US" u="sng">
                <a:solidFill>
                  <a:srgbClr val="B2B2B2"/>
                </a:solidFill>
                <a:ea typeface="楷体_GB2312" pitchFamily="49" charset="-122"/>
              </a:rPr>
              <a:t>阶</a:t>
            </a:r>
            <a:r>
              <a:rPr kumimoji="1" lang="zh-CN" altLang="en-US" u="sng">
                <a:solidFill>
                  <a:schemeClr val="folHlink"/>
                </a:solidFill>
                <a:ea typeface="楷体_GB2312" pitchFamily="49" charset="-122"/>
              </a:rPr>
              <a:t>极点</a:t>
            </a:r>
            <a:r>
              <a:rPr kumimoji="1" lang="zh-CN" altLang="en-US">
                <a:solidFill>
                  <a:schemeClr val="folHlink"/>
                </a:solidFill>
                <a:ea typeface="楷体_GB2312" pitchFamily="49" charset="-122"/>
              </a:rPr>
              <a:t>   </a:t>
            </a:r>
            <a:r>
              <a:rPr kumimoji="1" lang="zh-CN" altLang="en-US">
                <a:solidFill>
                  <a:schemeClr val="tx1"/>
                </a:solidFill>
              </a:rPr>
              <a:t>  </a:t>
            </a:r>
          </a:p>
        </p:txBody>
      </p:sp>
      <p:sp>
        <p:nvSpPr>
          <p:cNvPr id="19624" name="Rectangle 168"/>
          <p:cNvSpPr>
            <a:spLocks noChangeArrowheads="1"/>
          </p:cNvSpPr>
          <p:nvPr/>
        </p:nvSpPr>
        <p:spPr bwMode="auto">
          <a:xfrm>
            <a:off x="1349375" y="4953000"/>
            <a:ext cx="22987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>
                <a:solidFill>
                  <a:schemeClr val="tx1"/>
                </a:solidFill>
              </a:rPr>
              <a:t>(3) </a:t>
            </a:r>
            <a:r>
              <a:rPr kumimoji="1" lang="zh-CN" altLang="en-US" u="sng">
                <a:solidFill>
                  <a:schemeClr val="folHlink"/>
                </a:solidFill>
                <a:ea typeface="楷体_GB2312" pitchFamily="49" charset="-122"/>
              </a:rPr>
              <a:t>本性奇点 </a:t>
            </a:r>
            <a:r>
              <a:rPr kumimoji="1" lang="zh-CN" altLang="en-US">
                <a:solidFill>
                  <a:schemeClr val="folHlink"/>
                </a:solidFill>
                <a:ea typeface="楷体_GB2312" pitchFamily="49" charset="-122"/>
              </a:rPr>
              <a:t>   </a:t>
            </a:r>
            <a:r>
              <a:rPr kumimoji="1" lang="zh-CN" altLang="en-US">
                <a:solidFill>
                  <a:schemeClr val="tx1"/>
                </a:solidFill>
              </a:rPr>
              <a:t>  </a:t>
            </a:r>
          </a:p>
        </p:txBody>
      </p:sp>
      <p:grpSp>
        <p:nvGrpSpPr>
          <p:cNvPr id="19642" name="Group 186"/>
          <p:cNvGrpSpPr>
            <a:grpSpLocks/>
          </p:cNvGrpSpPr>
          <p:nvPr/>
        </p:nvGrpSpPr>
        <p:grpSpPr bwMode="auto">
          <a:xfrm>
            <a:off x="3346450" y="4953000"/>
            <a:ext cx="3567113" cy="571500"/>
            <a:chOff x="2108" y="3120"/>
            <a:chExt cx="2247" cy="360"/>
          </a:xfrm>
        </p:grpSpPr>
        <p:graphicFrame>
          <p:nvGraphicFramePr>
            <p:cNvPr id="19625" name="Object 169"/>
            <p:cNvGraphicFramePr>
              <a:graphicFrameLocks/>
            </p:cNvGraphicFramePr>
            <p:nvPr/>
          </p:nvGraphicFramePr>
          <p:xfrm>
            <a:off x="2108" y="3128"/>
            <a:ext cx="736" cy="3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386" name="公式" r:id="rId7" imgW="1168200" imgH="558720" progId="Equation.3">
                    <p:embed/>
                  </p:oleObj>
                </mc:Choice>
                <mc:Fallback>
                  <p:oleObj name="公式" r:id="rId7" imgW="1168200" imgH="558720" progId="Equation.3">
                    <p:embed/>
                    <p:pic>
                      <p:nvPicPr>
                        <p:cNvPr id="19625" name="Object 16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08" y="3128"/>
                          <a:ext cx="736" cy="35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9626" name="Rectangle 170"/>
            <p:cNvSpPr>
              <a:spLocks noChangeArrowheads="1"/>
            </p:cNvSpPr>
            <p:nvPr/>
          </p:nvSpPr>
          <p:spPr bwMode="auto">
            <a:xfrm>
              <a:off x="2841" y="3120"/>
              <a:ext cx="151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zh-CN" altLang="en-US">
                  <a:solidFill>
                    <a:schemeClr val="tx1"/>
                  </a:solidFill>
                </a:rPr>
                <a:t>不存在且不为     </a:t>
              </a:r>
            </a:p>
          </p:txBody>
        </p:sp>
        <p:graphicFrame>
          <p:nvGraphicFramePr>
            <p:cNvPr id="19627" name="Object 171"/>
            <p:cNvGraphicFramePr>
              <a:graphicFrameLocks/>
            </p:cNvGraphicFramePr>
            <p:nvPr/>
          </p:nvGraphicFramePr>
          <p:xfrm>
            <a:off x="4070" y="3208"/>
            <a:ext cx="232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387" name="公式" r:id="rId9" imgW="368280" imgH="279360" progId="Equation.3">
                    <p:embed/>
                  </p:oleObj>
                </mc:Choice>
                <mc:Fallback>
                  <p:oleObj name="公式" r:id="rId9" imgW="368280" imgH="279360" progId="Equation.3">
                    <p:embed/>
                    <p:pic>
                      <p:nvPicPr>
                        <p:cNvPr id="19627" name="Object 17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70" y="3208"/>
                          <a:ext cx="232" cy="17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9640" name="Group 184"/>
          <p:cNvGrpSpPr>
            <a:grpSpLocks/>
          </p:cNvGrpSpPr>
          <p:nvPr/>
        </p:nvGrpSpPr>
        <p:grpSpPr bwMode="auto">
          <a:xfrm>
            <a:off x="3352800" y="2533650"/>
            <a:ext cx="3292475" cy="598488"/>
            <a:chOff x="2112" y="1596"/>
            <a:chExt cx="2074" cy="377"/>
          </a:xfrm>
        </p:grpSpPr>
        <p:graphicFrame>
          <p:nvGraphicFramePr>
            <p:cNvPr id="19628" name="Object 172"/>
            <p:cNvGraphicFramePr>
              <a:graphicFrameLocks/>
            </p:cNvGraphicFramePr>
            <p:nvPr/>
          </p:nvGraphicFramePr>
          <p:xfrm>
            <a:off x="2112" y="1621"/>
            <a:ext cx="1024" cy="3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388" name="公式" r:id="rId11" imgW="1625400" imgH="558720" progId="Equation.3">
                    <p:embed/>
                  </p:oleObj>
                </mc:Choice>
                <mc:Fallback>
                  <p:oleObj name="公式" r:id="rId11" imgW="1625400" imgH="558720" progId="Equation.3">
                    <p:embed/>
                    <p:pic>
                      <p:nvPicPr>
                        <p:cNvPr id="19628" name="Object 17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12" y="1621"/>
                          <a:ext cx="1024" cy="35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9629" name="Rectangle 173"/>
            <p:cNvSpPr>
              <a:spLocks noChangeArrowheads="1"/>
            </p:cNvSpPr>
            <p:nvPr/>
          </p:nvSpPr>
          <p:spPr bwMode="auto">
            <a:xfrm>
              <a:off x="3110" y="1596"/>
              <a:ext cx="107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kumimoji="1" lang="zh-CN" altLang="en-US">
                  <a:latin typeface="楷体_GB2312" pitchFamily="49" charset="-122"/>
                  <a:ea typeface="楷体_GB2312" pitchFamily="49" charset="-122"/>
                </a:rPr>
                <a:t>常数</a:t>
              </a:r>
              <a:r>
                <a:rPr kumimoji="1" lang="en-US" altLang="zh-CN">
                  <a:latin typeface="楷体_GB2312" pitchFamily="49" charset="-122"/>
                  <a:ea typeface="楷体_GB2312" pitchFamily="49" charset="-122"/>
                </a:rPr>
                <a:t>)</a:t>
              </a:r>
              <a:r>
                <a:rPr kumimoji="1" lang="zh-CN" altLang="en-US">
                  <a:latin typeface="宋体" panose="02010600030101010101" pitchFamily="2" charset="-122"/>
                </a:rPr>
                <a:t>；</a:t>
              </a:r>
              <a:r>
                <a:rPr kumimoji="1" lang="zh-CN" altLang="en-US">
                  <a:solidFill>
                    <a:schemeClr val="tx1"/>
                  </a:solidFill>
                  <a:latin typeface="宋体" panose="02010600030101010101" pitchFamily="2" charset="-122"/>
                </a:rPr>
                <a:t>  </a:t>
              </a:r>
            </a:p>
          </p:txBody>
        </p:sp>
      </p:grpSp>
      <p:graphicFrame>
        <p:nvGraphicFramePr>
          <p:cNvPr id="19630" name="Object 174"/>
          <p:cNvGraphicFramePr>
            <a:graphicFrameLocks/>
          </p:cNvGraphicFramePr>
          <p:nvPr/>
        </p:nvGraphicFramePr>
        <p:xfrm>
          <a:off x="3349625" y="3322638"/>
          <a:ext cx="18161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9" name="公式" r:id="rId13" imgW="1815840" imgH="558720" progId="Equation.3">
                  <p:embed/>
                </p:oleObj>
              </mc:Choice>
              <mc:Fallback>
                <p:oleObj name="公式" r:id="rId13" imgW="1815840" imgH="558720" progId="Equation.3">
                  <p:embed/>
                  <p:pic>
                    <p:nvPicPr>
                      <p:cNvPr id="19630" name="Object 174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9625" y="3322638"/>
                        <a:ext cx="1816100" cy="558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9639" name="Group 183"/>
          <p:cNvGrpSpPr>
            <a:grpSpLocks/>
          </p:cNvGrpSpPr>
          <p:nvPr/>
        </p:nvGrpSpPr>
        <p:grpSpPr bwMode="auto">
          <a:xfrm>
            <a:off x="534988" y="2562225"/>
            <a:ext cx="2967037" cy="458788"/>
            <a:chOff x="337" y="1614"/>
            <a:chExt cx="1869" cy="289"/>
          </a:xfrm>
        </p:grpSpPr>
        <p:sp>
          <p:nvSpPr>
            <p:cNvPr id="19622" name="Rectangle 166"/>
            <p:cNvSpPr>
              <a:spLocks noChangeArrowheads="1"/>
            </p:cNvSpPr>
            <p:nvPr/>
          </p:nvSpPr>
          <p:spPr bwMode="auto">
            <a:xfrm>
              <a:off x="854" y="1614"/>
              <a:ext cx="13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>
                  <a:solidFill>
                    <a:schemeClr val="tx1"/>
                  </a:solidFill>
                </a:rPr>
                <a:t>(1) </a:t>
              </a:r>
              <a:r>
                <a:rPr kumimoji="1" lang="zh-CN" altLang="en-US" u="sng">
                  <a:solidFill>
                    <a:schemeClr val="folHlink"/>
                  </a:solidFill>
                  <a:ea typeface="楷体_GB2312" pitchFamily="49" charset="-122"/>
                </a:rPr>
                <a:t>可去奇点    </a:t>
              </a:r>
              <a:endParaRPr kumimoji="1"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9631" name="Rectangle 175"/>
            <p:cNvSpPr>
              <a:spLocks noChangeArrowheads="1"/>
            </p:cNvSpPr>
            <p:nvPr/>
          </p:nvSpPr>
          <p:spPr bwMode="auto">
            <a:xfrm>
              <a:off x="337" y="1615"/>
              <a:ext cx="6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>
                  <a:solidFill>
                    <a:srgbClr val="3333FF"/>
                  </a:solidFill>
                </a:rPr>
                <a:t>方法    </a:t>
              </a:r>
            </a:p>
          </p:txBody>
        </p:sp>
      </p:grpSp>
      <p:grpSp>
        <p:nvGrpSpPr>
          <p:cNvPr id="19643" name="Group 187"/>
          <p:cNvGrpSpPr>
            <a:grpSpLocks/>
          </p:cNvGrpSpPr>
          <p:nvPr/>
        </p:nvGrpSpPr>
        <p:grpSpPr bwMode="auto">
          <a:xfrm>
            <a:off x="536575" y="5783263"/>
            <a:ext cx="6510338" cy="585787"/>
            <a:chOff x="338" y="3643"/>
            <a:chExt cx="4101" cy="369"/>
          </a:xfrm>
        </p:grpSpPr>
        <p:sp>
          <p:nvSpPr>
            <p:cNvPr id="19632" name="Rectangle 176"/>
            <p:cNvSpPr>
              <a:spLocks noChangeArrowheads="1"/>
            </p:cNvSpPr>
            <p:nvPr/>
          </p:nvSpPr>
          <p:spPr bwMode="auto">
            <a:xfrm>
              <a:off x="338" y="3643"/>
              <a:ext cx="5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>
                  <a:solidFill>
                    <a:srgbClr val="FF0000"/>
                  </a:solidFill>
                </a:rPr>
                <a:t>注    </a:t>
              </a:r>
            </a:p>
          </p:txBody>
        </p:sp>
        <p:sp>
          <p:nvSpPr>
            <p:cNvPr id="19633" name="Rectangle 177"/>
            <p:cNvSpPr>
              <a:spLocks noChangeArrowheads="1"/>
            </p:cNvSpPr>
            <p:nvPr/>
          </p:nvSpPr>
          <p:spPr bwMode="auto">
            <a:xfrm>
              <a:off x="662" y="3643"/>
              <a:ext cx="377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>
                  <a:solidFill>
                    <a:schemeClr val="tx1"/>
                  </a:solidFill>
                </a:rPr>
                <a:t>在求                 时，可使用</a:t>
              </a:r>
              <a:r>
                <a:rPr kumimoji="1" lang="zh-CN" altLang="en-US" u="sng">
                  <a:solidFill>
                    <a:schemeClr val="folHlink"/>
                  </a:solidFill>
                  <a:ea typeface="楷体_GB2312" pitchFamily="49" charset="-122"/>
                </a:rPr>
                <a:t>罗比达法则</a:t>
              </a:r>
              <a:r>
                <a:rPr kumimoji="1" lang="zh-CN" altLang="en-US">
                  <a:solidFill>
                    <a:schemeClr val="tx1"/>
                  </a:solidFill>
                </a:rPr>
                <a:t>。       </a:t>
              </a:r>
            </a:p>
          </p:txBody>
        </p:sp>
        <p:graphicFrame>
          <p:nvGraphicFramePr>
            <p:cNvPr id="19634" name="Object 178"/>
            <p:cNvGraphicFramePr>
              <a:graphicFrameLocks/>
            </p:cNvGraphicFramePr>
            <p:nvPr/>
          </p:nvGraphicFramePr>
          <p:xfrm>
            <a:off x="1145" y="3660"/>
            <a:ext cx="736" cy="3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390" name="公式" r:id="rId15" imgW="1168200" imgH="558720" progId="Equation.3">
                    <p:embed/>
                  </p:oleObj>
                </mc:Choice>
                <mc:Fallback>
                  <p:oleObj name="公式" r:id="rId15" imgW="1168200" imgH="558720" progId="Equation.3">
                    <p:embed/>
                    <p:pic>
                      <p:nvPicPr>
                        <p:cNvPr id="19634" name="Object 17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45" y="3660"/>
                          <a:ext cx="736" cy="35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9636" name="Rectangle 180"/>
          <p:cNvSpPr>
            <a:spLocks noChangeArrowheads="1"/>
          </p:cNvSpPr>
          <p:nvPr/>
        </p:nvSpPr>
        <p:spPr bwMode="auto">
          <a:xfrm>
            <a:off x="5273675" y="3308350"/>
            <a:ext cx="32543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en-US" altLang="zh-CN" sz="2000">
                <a:solidFill>
                  <a:schemeClr val="hlink"/>
                </a:solidFill>
                <a:latin typeface="楷体_GB2312" pitchFamily="49" charset="-122"/>
                <a:ea typeface="楷体_GB2312" pitchFamily="49" charset="-122"/>
              </a:rPr>
              <a:t>(</a:t>
            </a:r>
            <a:r>
              <a:rPr kumimoji="1" lang="zh-CN" altLang="en-US" sz="2000">
                <a:solidFill>
                  <a:schemeClr val="hlink"/>
                </a:solidFill>
                <a:latin typeface="楷体_GB2312" pitchFamily="49" charset="-122"/>
                <a:ea typeface="楷体_GB2312" pitchFamily="49" charset="-122"/>
              </a:rPr>
              <a:t>该条件只能判断是极点</a:t>
            </a:r>
            <a:r>
              <a:rPr kumimoji="1" lang="en-US" altLang="zh-CN" sz="2000">
                <a:solidFill>
                  <a:schemeClr val="hlink"/>
                </a:solidFill>
                <a:latin typeface="楷体_GB2312" pitchFamily="49" charset="-122"/>
                <a:ea typeface="楷体_GB2312" pitchFamily="49" charset="-122"/>
              </a:rPr>
              <a:t>)  </a:t>
            </a:r>
            <a:endParaRPr kumimoji="1" lang="zh-CN" altLang="en-US" sz="2000">
              <a:solidFill>
                <a:schemeClr val="hlink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grpSp>
        <p:nvGrpSpPr>
          <p:cNvPr id="19641" name="Group 185"/>
          <p:cNvGrpSpPr>
            <a:grpSpLocks/>
          </p:cNvGrpSpPr>
          <p:nvPr/>
        </p:nvGrpSpPr>
        <p:grpSpPr bwMode="auto">
          <a:xfrm>
            <a:off x="1789113" y="3968750"/>
            <a:ext cx="7126287" cy="812800"/>
            <a:chOff x="1127" y="2500"/>
            <a:chExt cx="4489" cy="512"/>
          </a:xfrm>
        </p:grpSpPr>
        <p:graphicFrame>
          <p:nvGraphicFramePr>
            <p:cNvPr id="19635" name="Object 179"/>
            <p:cNvGraphicFramePr>
              <a:graphicFrameLocks/>
            </p:cNvGraphicFramePr>
            <p:nvPr/>
          </p:nvGraphicFramePr>
          <p:xfrm>
            <a:off x="2128" y="2500"/>
            <a:ext cx="3488" cy="5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391" name="公式" r:id="rId17" imgW="5574960" imgH="812520" progId="Equation.3">
                    <p:embed/>
                  </p:oleObj>
                </mc:Choice>
                <mc:Fallback>
                  <p:oleObj name="公式" r:id="rId17" imgW="5574960" imgH="812520" progId="Equation.3">
                    <p:embed/>
                    <p:pic>
                      <p:nvPicPr>
                        <p:cNvPr id="19635" name="Object 17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28" y="2500"/>
                          <a:ext cx="3488" cy="51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9637" name="Rectangle 181"/>
            <p:cNvSpPr>
              <a:spLocks noChangeArrowheads="1"/>
            </p:cNvSpPr>
            <p:nvPr/>
          </p:nvSpPr>
          <p:spPr bwMode="auto">
            <a:xfrm>
              <a:off x="1127" y="2597"/>
              <a:ext cx="12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i="1" u="sng">
                  <a:solidFill>
                    <a:srgbClr val="008080"/>
                  </a:solidFill>
                  <a:ea typeface="楷体_GB2312" pitchFamily="49" charset="-122"/>
                </a:rPr>
                <a:t>N </a:t>
              </a:r>
              <a:r>
                <a:rPr kumimoji="1" lang="zh-CN" altLang="en-US" u="sng">
                  <a:solidFill>
                    <a:srgbClr val="008080"/>
                  </a:solidFill>
                  <a:ea typeface="楷体_GB2312" pitchFamily="49" charset="-122"/>
                </a:rPr>
                <a:t>阶极点  </a:t>
              </a:r>
              <a:r>
                <a:rPr kumimoji="1" lang="zh-CN" altLang="en-US">
                  <a:solidFill>
                    <a:srgbClr val="008080"/>
                  </a:solidFill>
                  <a:ea typeface="楷体_GB2312" pitchFamily="49" charset="-122"/>
                </a:rPr>
                <a:t>   </a:t>
              </a:r>
              <a:r>
                <a:rPr kumimoji="1" lang="zh-CN" altLang="en-US">
                  <a:solidFill>
                    <a:srgbClr val="008080"/>
                  </a:solidFill>
                </a:rPr>
                <a:t>  </a:t>
              </a:r>
            </a:p>
          </p:txBody>
        </p:sp>
      </p:grpSp>
      <p:pic>
        <p:nvPicPr>
          <p:cNvPr id="19638" name="Picture 18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19838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644" name="Rectangle 188"/>
          <p:cNvSpPr>
            <a:spLocks noChangeArrowheads="1"/>
          </p:cNvSpPr>
          <p:nvPr/>
        </p:nvSpPr>
        <p:spPr bwMode="auto">
          <a:xfrm>
            <a:off x="541338" y="557213"/>
            <a:ext cx="518318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zh-CN" altLang="en-US" sz="2800">
                <a:solidFill>
                  <a:srgbClr val="000099"/>
                </a:solidFill>
              </a:rPr>
              <a:t>五、如何进行孤立奇点的分类    </a:t>
            </a:r>
          </a:p>
        </p:txBody>
      </p:sp>
      <p:grpSp>
        <p:nvGrpSpPr>
          <p:cNvPr id="19665" name="Group 209"/>
          <p:cNvGrpSpPr>
            <a:grpSpLocks/>
          </p:cNvGrpSpPr>
          <p:nvPr/>
        </p:nvGrpSpPr>
        <p:grpSpPr bwMode="auto">
          <a:xfrm>
            <a:off x="608013" y="3063875"/>
            <a:ext cx="817562" cy="1393825"/>
            <a:chOff x="3857" y="2734"/>
            <a:chExt cx="515" cy="878"/>
          </a:xfrm>
        </p:grpSpPr>
        <p:sp>
          <p:nvSpPr>
            <p:cNvPr id="19666" name="Rectangle 210"/>
            <p:cNvSpPr>
              <a:spLocks noChangeArrowheads="1"/>
            </p:cNvSpPr>
            <p:nvPr/>
          </p:nvSpPr>
          <p:spPr bwMode="auto">
            <a:xfrm>
              <a:off x="3887" y="2765"/>
              <a:ext cx="360" cy="846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667" name="Rectangle 211"/>
            <p:cNvSpPr>
              <a:spLocks noChangeArrowheads="1"/>
            </p:cNvSpPr>
            <p:nvPr/>
          </p:nvSpPr>
          <p:spPr bwMode="auto">
            <a:xfrm>
              <a:off x="3857" y="2734"/>
              <a:ext cx="515" cy="8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95000"/>
                </a:lnSpc>
              </a:pPr>
              <a:r>
                <a:rPr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P103</a:t>
              </a:r>
            </a:p>
            <a:p>
              <a:pPr>
                <a:lnSpc>
                  <a:spcPct val="95000"/>
                </a:lnSpc>
              </a:pPr>
              <a:r>
                <a:rPr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~105</a:t>
              </a:r>
            </a:p>
            <a:p>
              <a:pPr>
                <a:lnSpc>
                  <a:spcPct val="95000"/>
                </a:lnSpc>
              </a:pPr>
              <a:r>
                <a:rPr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定理</a:t>
              </a:r>
            </a:p>
            <a:p>
              <a:pPr>
                <a:lnSpc>
                  <a:spcPct val="95000"/>
                </a:lnSpc>
              </a:pPr>
              <a:r>
                <a:rPr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5.1~</a:t>
              </a:r>
            </a:p>
            <a:p>
              <a:pPr>
                <a:lnSpc>
                  <a:spcPct val="95000"/>
                </a:lnSpc>
              </a:pPr>
              <a:r>
                <a:rPr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~5.3  </a:t>
              </a:r>
              <a:r>
                <a:rPr lang="en-US" altLang="zh-CN" sz="1800">
                  <a:solidFill>
                    <a:srgbClr val="916399"/>
                  </a:solidFill>
                  <a:ea typeface="楷体_GB2312" pitchFamily="49" charset="-122"/>
                </a:rPr>
                <a:t>  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0.30347 L 1.38889E-6 4.81481E-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196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19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9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19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9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19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19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19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19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19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19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19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6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6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6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6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6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6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6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6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6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6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6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23" grpId="0"/>
      <p:bldP spid="19624" grpId="0"/>
      <p:bldP spid="19636" grpId="0"/>
      <p:bldP spid="1964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326" name="Picture 4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7327" name="Picture 4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7328" name="Picture 4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7329" name="Picture 4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7330" name="Picture 5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7331" name="Picture 5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7332" name="Picture 5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7333" name="Picture 53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7334" name="Picture 5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7335" name="Picture 5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7336" name="Picture 5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7337" name="Picture 5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7338" name="Picture 5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7339" name="Picture 5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7340" name="Picture 6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7341" name="Picture 6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7342" name="Picture 6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7343" name="Picture 6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7345" name="Picture 6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7288" name="Rectangle 8"/>
          <p:cNvSpPr>
            <a:spLocks noChangeArrowheads="1"/>
          </p:cNvSpPr>
          <p:nvPr/>
        </p:nvSpPr>
        <p:spPr bwMode="auto">
          <a:xfrm>
            <a:off x="6845300" y="4395788"/>
            <a:ext cx="22320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00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(</a:t>
            </a:r>
            <a:r>
              <a:rPr lang="zh-CN" altLang="en-US" sz="200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不含负幂次项</a:t>
            </a:r>
            <a:r>
              <a:rPr lang="en-US" altLang="zh-CN" sz="200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)  </a:t>
            </a:r>
          </a:p>
        </p:txBody>
      </p:sp>
      <p:graphicFrame>
        <p:nvGraphicFramePr>
          <p:cNvPr id="97293" name="Object 13"/>
          <p:cNvGraphicFramePr>
            <a:graphicFrameLocks/>
          </p:cNvGraphicFramePr>
          <p:nvPr/>
        </p:nvGraphicFramePr>
        <p:xfrm>
          <a:off x="1465263" y="3289300"/>
          <a:ext cx="4884737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09" name="公式" r:id="rId5" imgW="4889160" imgH="787320" progId="Equation.3">
                  <p:embed/>
                </p:oleObj>
              </mc:Choice>
              <mc:Fallback>
                <p:oleObj name="公式" r:id="rId5" imgW="4889160" imgH="787320" progId="Equation.3">
                  <p:embed/>
                  <p:pic>
                    <p:nvPicPr>
                      <p:cNvPr id="97293" name="Object 13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65263" y="3289300"/>
                        <a:ext cx="4884737" cy="78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7318" name="Group 38"/>
          <p:cNvGrpSpPr>
            <a:grpSpLocks/>
          </p:cNvGrpSpPr>
          <p:nvPr/>
        </p:nvGrpSpPr>
        <p:grpSpPr bwMode="auto">
          <a:xfrm>
            <a:off x="534988" y="1371600"/>
            <a:ext cx="3884612" cy="458788"/>
            <a:chOff x="337" y="864"/>
            <a:chExt cx="2447" cy="289"/>
          </a:xfrm>
        </p:grpSpPr>
        <p:graphicFrame>
          <p:nvGraphicFramePr>
            <p:cNvPr id="97291" name="Object 11"/>
            <p:cNvGraphicFramePr>
              <a:graphicFrameLocks/>
            </p:cNvGraphicFramePr>
            <p:nvPr/>
          </p:nvGraphicFramePr>
          <p:xfrm>
            <a:off x="738" y="909"/>
            <a:ext cx="408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10" name="公式" r:id="rId7" imgW="647640" imgH="291960" progId="Equation.3">
                    <p:embed/>
                  </p:oleObj>
                </mc:Choice>
                <mc:Fallback>
                  <p:oleObj name="公式" r:id="rId7" imgW="647640" imgH="291960" progId="Equation.3">
                    <p:embed/>
                    <p:pic>
                      <p:nvPicPr>
                        <p:cNvPr id="97291" name="Object 1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38" y="909"/>
                          <a:ext cx="408" cy="1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7295" name="Text Box 15"/>
            <p:cNvSpPr txBox="1">
              <a:spLocks noChangeArrowheads="1"/>
            </p:cNvSpPr>
            <p:nvPr/>
          </p:nvSpPr>
          <p:spPr bwMode="auto">
            <a:xfrm>
              <a:off x="337" y="865"/>
              <a:ext cx="45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FF"/>
                  </a:solidFill>
                </a:rPr>
                <a:t>解   </a:t>
              </a:r>
            </a:p>
          </p:txBody>
        </p:sp>
        <p:sp>
          <p:nvSpPr>
            <p:cNvPr id="97296" name="Rectangle 16"/>
            <p:cNvSpPr>
              <a:spLocks noChangeArrowheads="1"/>
            </p:cNvSpPr>
            <p:nvPr/>
          </p:nvSpPr>
          <p:spPr bwMode="auto">
            <a:xfrm>
              <a:off x="1127" y="864"/>
              <a:ext cx="165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是          的奇点，  </a:t>
              </a:r>
            </a:p>
          </p:txBody>
        </p:sp>
        <p:graphicFrame>
          <p:nvGraphicFramePr>
            <p:cNvPr id="97297" name="Object 17"/>
            <p:cNvGraphicFramePr>
              <a:graphicFrameLocks/>
            </p:cNvGraphicFramePr>
            <p:nvPr/>
          </p:nvGraphicFramePr>
          <p:xfrm>
            <a:off x="1430" y="909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11" name="公式" r:id="rId9" imgW="634680" imgH="342720" progId="Equation.3">
                    <p:embed/>
                  </p:oleObj>
                </mc:Choice>
                <mc:Fallback>
                  <p:oleObj name="公式" r:id="rId9" imgW="634680" imgH="342720" progId="Equation.3">
                    <p:embed/>
                    <p:pic>
                      <p:nvPicPr>
                        <p:cNvPr id="97297" name="Object 1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30" y="909"/>
                          <a:ext cx="400" cy="2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97299" name="Object 19"/>
          <p:cNvGraphicFramePr>
            <a:graphicFrameLocks/>
          </p:cNvGraphicFramePr>
          <p:nvPr/>
        </p:nvGraphicFramePr>
        <p:xfrm>
          <a:off x="7183438" y="1441450"/>
          <a:ext cx="5207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2" name="公式" r:id="rId11" imgW="520560" imgH="342720" progId="Equation.3">
                  <p:embed/>
                </p:oleObj>
              </mc:Choice>
              <mc:Fallback>
                <p:oleObj name="公式" r:id="rId11" imgW="520560" imgH="342720" progId="Equation.3">
                  <p:embed/>
                  <p:pic>
                    <p:nvPicPr>
                      <p:cNvPr id="97299" name="Object 19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83438" y="1441450"/>
                        <a:ext cx="5207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7319" name="Group 39"/>
          <p:cNvGrpSpPr>
            <a:grpSpLocks/>
          </p:cNvGrpSpPr>
          <p:nvPr/>
        </p:nvGrpSpPr>
        <p:grpSpPr bwMode="auto">
          <a:xfrm>
            <a:off x="4089400" y="1217613"/>
            <a:ext cx="3048000" cy="736600"/>
            <a:chOff x="2576" y="767"/>
            <a:chExt cx="1920" cy="464"/>
          </a:xfrm>
        </p:grpSpPr>
        <p:graphicFrame>
          <p:nvGraphicFramePr>
            <p:cNvPr id="97298" name="Object 18"/>
            <p:cNvGraphicFramePr>
              <a:graphicFrameLocks/>
            </p:cNvGraphicFramePr>
            <p:nvPr/>
          </p:nvGraphicFramePr>
          <p:xfrm>
            <a:off x="2880" y="767"/>
            <a:ext cx="1616" cy="4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13" name="公式" r:id="rId13" imgW="2565360" imgH="736560" progId="Equation.3">
                    <p:embed/>
                  </p:oleObj>
                </mc:Choice>
                <mc:Fallback>
                  <p:oleObj name="公式" r:id="rId13" imgW="2565360" imgH="736560" progId="Equation.3">
                    <p:embed/>
                    <p:pic>
                      <p:nvPicPr>
                        <p:cNvPr id="97298" name="Object 1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80" y="767"/>
                          <a:ext cx="1616" cy="46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7300" name="Rectangle 20"/>
            <p:cNvSpPr>
              <a:spLocks noChangeArrowheads="1"/>
            </p:cNvSpPr>
            <p:nvPr/>
          </p:nvSpPr>
          <p:spPr bwMode="auto">
            <a:xfrm>
              <a:off x="2576" y="865"/>
              <a:ext cx="5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由    </a:t>
              </a:r>
            </a:p>
          </p:txBody>
        </p:sp>
      </p:grpSp>
      <p:grpSp>
        <p:nvGrpSpPr>
          <p:cNvPr id="97320" name="Group 40"/>
          <p:cNvGrpSpPr>
            <a:grpSpLocks/>
          </p:cNvGrpSpPr>
          <p:nvPr/>
        </p:nvGrpSpPr>
        <p:grpSpPr bwMode="auto">
          <a:xfrm>
            <a:off x="1049338" y="2027238"/>
            <a:ext cx="4800600" cy="458787"/>
            <a:chOff x="661" y="1277"/>
            <a:chExt cx="3024" cy="289"/>
          </a:xfrm>
        </p:grpSpPr>
        <p:sp>
          <p:nvSpPr>
            <p:cNvPr id="97302" name="Rectangle 22"/>
            <p:cNvSpPr>
              <a:spLocks noChangeArrowheads="1"/>
            </p:cNvSpPr>
            <p:nvPr/>
          </p:nvSpPr>
          <p:spPr bwMode="auto">
            <a:xfrm>
              <a:off x="1594" y="1277"/>
              <a:ext cx="209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是         的可去奇点。    </a:t>
              </a:r>
            </a:p>
          </p:txBody>
        </p:sp>
        <p:graphicFrame>
          <p:nvGraphicFramePr>
            <p:cNvPr id="97301" name="Object 21"/>
            <p:cNvGraphicFramePr>
              <a:graphicFrameLocks/>
            </p:cNvGraphicFramePr>
            <p:nvPr/>
          </p:nvGraphicFramePr>
          <p:xfrm>
            <a:off x="1241" y="1322"/>
            <a:ext cx="408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14" name="公式" r:id="rId15" imgW="647640" imgH="291960" progId="Equation.3">
                    <p:embed/>
                  </p:oleObj>
                </mc:Choice>
                <mc:Fallback>
                  <p:oleObj name="公式" r:id="rId15" imgW="647640" imgH="291960" progId="Equation.3">
                    <p:embed/>
                    <p:pic>
                      <p:nvPicPr>
                        <p:cNvPr id="97301" name="Object 2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41" y="1322"/>
                          <a:ext cx="408" cy="1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7303" name="Object 23"/>
            <p:cNvGraphicFramePr>
              <a:graphicFrameLocks/>
            </p:cNvGraphicFramePr>
            <p:nvPr/>
          </p:nvGraphicFramePr>
          <p:xfrm>
            <a:off x="1867" y="1322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15" name="公式" r:id="rId17" imgW="634680" imgH="342720" progId="Equation.3">
                    <p:embed/>
                  </p:oleObj>
                </mc:Choice>
                <mc:Fallback>
                  <p:oleObj name="公式" r:id="rId17" imgW="634680" imgH="342720" progId="Equation.3">
                    <p:embed/>
                    <p:pic>
                      <p:nvPicPr>
                        <p:cNvPr id="97303" name="Object 2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67" y="1322"/>
                          <a:ext cx="400" cy="2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7304" name="Rectangle 24"/>
            <p:cNvSpPr>
              <a:spLocks noChangeArrowheads="1"/>
            </p:cNvSpPr>
            <p:nvPr/>
          </p:nvSpPr>
          <p:spPr bwMode="auto">
            <a:xfrm>
              <a:off x="661" y="1278"/>
              <a:ext cx="83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可知，   </a:t>
              </a:r>
            </a:p>
          </p:txBody>
        </p:sp>
      </p:grpSp>
      <p:grpSp>
        <p:nvGrpSpPr>
          <p:cNvPr id="97321" name="Group 41"/>
          <p:cNvGrpSpPr>
            <a:grpSpLocks/>
          </p:cNvGrpSpPr>
          <p:nvPr/>
        </p:nvGrpSpPr>
        <p:grpSpPr bwMode="auto">
          <a:xfrm>
            <a:off x="536575" y="2735263"/>
            <a:ext cx="7119938" cy="457200"/>
            <a:chOff x="338" y="1723"/>
            <a:chExt cx="4485" cy="288"/>
          </a:xfrm>
        </p:grpSpPr>
        <p:sp>
          <p:nvSpPr>
            <p:cNvPr id="97287" name="Rectangle 7"/>
            <p:cNvSpPr>
              <a:spLocks noChangeArrowheads="1"/>
            </p:cNvSpPr>
            <p:nvPr/>
          </p:nvSpPr>
          <p:spPr bwMode="auto">
            <a:xfrm>
              <a:off x="660" y="1723"/>
              <a:ext cx="41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将         在          的去心邻域内的洛朗级数，有     </a:t>
              </a:r>
            </a:p>
          </p:txBody>
        </p:sp>
        <p:sp>
          <p:nvSpPr>
            <p:cNvPr id="97305" name="Rectangle 25"/>
            <p:cNvSpPr>
              <a:spLocks noChangeArrowheads="1"/>
            </p:cNvSpPr>
            <p:nvPr/>
          </p:nvSpPr>
          <p:spPr bwMode="auto">
            <a:xfrm>
              <a:off x="338" y="1723"/>
              <a:ext cx="45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FF0000"/>
                  </a:solidFill>
                </a:rPr>
                <a:t>注   </a:t>
              </a:r>
            </a:p>
          </p:txBody>
        </p:sp>
        <p:graphicFrame>
          <p:nvGraphicFramePr>
            <p:cNvPr id="97306" name="Object 26"/>
            <p:cNvGraphicFramePr>
              <a:graphicFrameLocks/>
            </p:cNvGraphicFramePr>
            <p:nvPr/>
          </p:nvGraphicFramePr>
          <p:xfrm>
            <a:off x="1565" y="1766"/>
            <a:ext cx="408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16" name="公式" r:id="rId19" imgW="647640" imgH="291960" progId="Equation.3">
                    <p:embed/>
                  </p:oleObj>
                </mc:Choice>
                <mc:Fallback>
                  <p:oleObj name="公式" r:id="rId19" imgW="647640" imgH="291960" progId="Equation.3">
                    <p:embed/>
                    <p:pic>
                      <p:nvPicPr>
                        <p:cNvPr id="97306" name="Object 2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65" y="1766"/>
                          <a:ext cx="408" cy="1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7307" name="Object 27"/>
            <p:cNvGraphicFramePr>
              <a:graphicFrameLocks/>
            </p:cNvGraphicFramePr>
            <p:nvPr/>
          </p:nvGraphicFramePr>
          <p:xfrm>
            <a:off x="931" y="1766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17" name="公式" r:id="rId21" imgW="634680" imgH="342720" progId="Equation.3">
                    <p:embed/>
                  </p:oleObj>
                </mc:Choice>
                <mc:Fallback>
                  <p:oleObj name="公式" r:id="rId21" imgW="634680" imgH="342720" progId="Equation.3">
                    <p:embed/>
                    <p:pic>
                      <p:nvPicPr>
                        <p:cNvPr id="97307" name="Object 2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31" y="1766"/>
                          <a:ext cx="400" cy="2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97322" name="Group 42"/>
          <p:cNvGrpSpPr>
            <a:grpSpLocks/>
          </p:cNvGrpSpPr>
          <p:nvPr/>
        </p:nvGrpSpPr>
        <p:grpSpPr bwMode="auto">
          <a:xfrm>
            <a:off x="2128838" y="4227513"/>
            <a:ext cx="4687887" cy="723900"/>
            <a:chOff x="1341" y="2663"/>
            <a:chExt cx="2953" cy="456"/>
          </a:xfrm>
        </p:grpSpPr>
        <p:graphicFrame>
          <p:nvGraphicFramePr>
            <p:cNvPr id="97285" name="Object 5"/>
            <p:cNvGraphicFramePr>
              <a:graphicFrameLocks/>
            </p:cNvGraphicFramePr>
            <p:nvPr/>
          </p:nvGraphicFramePr>
          <p:xfrm>
            <a:off x="1341" y="2663"/>
            <a:ext cx="1736" cy="4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18" name="公式" r:id="rId23" imgW="2755800" imgH="723600" progId="Equation.3">
                    <p:embed/>
                  </p:oleObj>
                </mc:Choice>
                <mc:Fallback>
                  <p:oleObj name="公式" r:id="rId23" imgW="2755800" imgH="723600" progId="Equation.3">
                    <p:embed/>
                    <p:pic>
                      <p:nvPicPr>
                        <p:cNvPr id="97285" name="Object 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41" y="2663"/>
                          <a:ext cx="1736" cy="4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7308" name="Object 28"/>
            <p:cNvGraphicFramePr>
              <a:graphicFrameLocks/>
            </p:cNvGraphicFramePr>
            <p:nvPr/>
          </p:nvGraphicFramePr>
          <p:xfrm>
            <a:off x="3142" y="2805"/>
            <a:ext cx="1152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19" name="公式" r:id="rId25" imgW="1828800" imgH="342720" progId="Equation.3">
                    <p:embed/>
                  </p:oleObj>
                </mc:Choice>
                <mc:Fallback>
                  <p:oleObj name="公式" r:id="rId25" imgW="1828800" imgH="342720" progId="Equation.3">
                    <p:embed/>
                    <p:pic>
                      <p:nvPicPr>
                        <p:cNvPr id="97308" name="Object 2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42" y="2805"/>
                          <a:ext cx="1152" cy="2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97323" name="Group 43"/>
          <p:cNvGrpSpPr>
            <a:grpSpLocks/>
          </p:cNvGrpSpPr>
          <p:nvPr/>
        </p:nvGrpSpPr>
        <p:grpSpPr bwMode="auto">
          <a:xfrm>
            <a:off x="1047750" y="5202238"/>
            <a:ext cx="5286375" cy="457200"/>
            <a:chOff x="660" y="3277"/>
            <a:chExt cx="3330" cy="288"/>
          </a:xfrm>
        </p:grpSpPr>
        <p:sp>
          <p:nvSpPr>
            <p:cNvPr id="97289" name="Rectangle 9"/>
            <p:cNvSpPr>
              <a:spLocks noChangeArrowheads="1"/>
            </p:cNvSpPr>
            <p:nvPr/>
          </p:nvSpPr>
          <p:spPr bwMode="auto">
            <a:xfrm>
              <a:off x="660" y="3277"/>
              <a:ext cx="333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buSzPct val="85000"/>
                <a:buFontTx/>
                <a:buBlip>
                  <a:blip r:embed="rId27"/>
                </a:buBlip>
              </a:pPr>
              <a:r>
                <a:rPr lang="zh-CN" altLang="en-US"/>
                <a:t> 如果约定         在          点的值为</a:t>
              </a:r>
              <a:r>
                <a:rPr lang="zh-CN" altLang="en-US" sz="1000"/>
                <a:t> </a:t>
              </a:r>
              <a:r>
                <a:rPr lang="en-US" altLang="zh-CN"/>
                <a:t>1</a:t>
              </a:r>
              <a:r>
                <a:rPr lang="zh-CN" altLang="en-US"/>
                <a:t>，  </a:t>
              </a:r>
            </a:p>
          </p:txBody>
        </p:sp>
        <p:graphicFrame>
          <p:nvGraphicFramePr>
            <p:cNvPr id="97309" name="Object 29"/>
            <p:cNvGraphicFramePr>
              <a:graphicFrameLocks/>
            </p:cNvGraphicFramePr>
            <p:nvPr/>
          </p:nvGraphicFramePr>
          <p:xfrm>
            <a:off x="2320" y="3325"/>
            <a:ext cx="408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20" name="公式" r:id="rId28" imgW="647640" imgH="291960" progId="Equation.3">
                    <p:embed/>
                  </p:oleObj>
                </mc:Choice>
                <mc:Fallback>
                  <p:oleObj name="公式" r:id="rId28" imgW="647640" imgH="291960" progId="Equation.3">
                    <p:embed/>
                    <p:pic>
                      <p:nvPicPr>
                        <p:cNvPr id="97309" name="Object 2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20" y="3325"/>
                          <a:ext cx="408" cy="1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7310" name="Object 30"/>
            <p:cNvGraphicFramePr>
              <a:graphicFrameLocks/>
            </p:cNvGraphicFramePr>
            <p:nvPr/>
          </p:nvGraphicFramePr>
          <p:xfrm>
            <a:off x="1680" y="3325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21" name="公式" r:id="rId30" imgW="634680" imgH="342720" progId="Equation.3">
                    <p:embed/>
                  </p:oleObj>
                </mc:Choice>
                <mc:Fallback>
                  <p:oleObj name="公式" r:id="rId30" imgW="634680" imgH="342720" progId="Equation.3">
                    <p:embed/>
                    <p:pic>
                      <p:nvPicPr>
                        <p:cNvPr id="97310" name="Object 3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80" y="3325"/>
                          <a:ext cx="400" cy="2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97324" name="Group 44"/>
          <p:cNvGrpSpPr>
            <a:grpSpLocks/>
          </p:cNvGrpSpPr>
          <p:nvPr/>
        </p:nvGrpSpPr>
        <p:grpSpPr bwMode="auto">
          <a:xfrm>
            <a:off x="5978525" y="5200650"/>
            <a:ext cx="2879725" cy="457200"/>
            <a:chOff x="3766" y="3276"/>
            <a:chExt cx="1814" cy="288"/>
          </a:xfrm>
        </p:grpSpPr>
        <p:sp>
          <p:nvSpPr>
            <p:cNvPr id="97290" name="Rectangle 10"/>
            <p:cNvSpPr>
              <a:spLocks noChangeArrowheads="1"/>
            </p:cNvSpPr>
            <p:nvPr/>
          </p:nvSpPr>
          <p:spPr bwMode="auto">
            <a:xfrm>
              <a:off x="3766" y="3276"/>
              <a:ext cx="181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/>
                <a:t>则         在          点        </a:t>
              </a:r>
            </a:p>
          </p:txBody>
        </p:sp>
        <p:graphicFrame>
          <p:nvGraphicFramePr>
            <p:cNvPr id="97311" name="Object 31"/>
            <p:cNvGraphicFramePr>
              <a:graphicFrameLocks/>
            </p:cNvGraphicFramePr>
            <p:nvPr/>
          </p:nvGraphicFramePr>
          <p:xfrm>
            <a:off x="4031" y="3318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22" name="公式" r:id="rId32" imgW="634680" imgH="342720" progId="Equation.3">
                    <p:embed/>
                  </p:oleObj>
                </mc:Choice>
                <mc:Fallback>
                  <p:oleObj name="公式" r:id="rId32" imgW="634680" imgH="342720" progId="Equation.3">
                    <p:embed/>
                    <p:pic>
                      <p:nvPicPr>
                        <p:cNvPr id="97311" name="Object 3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31" y="3318"/>
                          <a:ext cx="400" cy="2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7312" name="Object 32"/>
            <p:cNvGraphicFramePr>
              <a:graphicFrameLocks/>
            </p:cNvGraphicFramePr>
            <p:nvPr/>
          </p:nvGraphicFramePr>
          <p:xfrm>
            <a:off x="4683" y="3312"/>
            <a:ext cx="408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23" name="公式" r:id="rId34" imgW="647640" imgH="291960" progId="Equation.3">
                    <p:embed/>
                  </p:oleObj>
                </mc:Choice>
                <mc:Fallback>
                  <p:oleObj name="公式" r:id="rId34" imgW="647640" imgH="291960" progId="Equation.3">
                    <p:embed/>
                    <p:pic>
                      <p:nvPicPr>
                        <p:cNvPr id="97312" name="Object 3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83" y="3312"/>
                          <a:ext cx="408" cy="1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97313" name="Rectangle 33"/>
          <p:cNvSpPr>
            <a:spLocks noChangeArrowheads="1"/>
          </p:cNvSpPr>
          <p:nvPr/>
        </p:nvSpPr>
        <p:spPr bwMode="auto">
          <a:xfrm>
            <a:off x="1304925" y="5764213"/>
            <a:ext cx="18684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/>
              <a:t>就解析了，  </a:t>
            </a:r>
          </a:p>
        </p:txBody>
      </p:sp>
      <p:grpSp>
        <p:nvGrpSpPr>
          <p:cNvPr id="97325" name="Group 45"/>
          <p:cNvGrpSpPr>
            <a:grpSpLocks/>
          </p:cNvGrpSpPr>
          <p:nvPr/>
        </p:nvGrpSpPr>
        <p:grpSpPr bwMode="auto">
          <a:xfrm>
            <a:off x="2879725" y="5764213"/>
            <a:ext cx="4848225" cy="457200"/>
            <a:chOff x="1814" y="3631"/>
            <a:chExt cx="3054" cy="288"/>
          </a:xfrm>
        </p:grpSpPr>
        <p:sp>
          <p:nvSpPr>
            <p:cNvPr id="97314" name="Rectangle 34"/>
            <p:cNvSpPr>
              <a:spLocks noChangeArrowheads="1"/>
            </p:cNvSpPr>
            <p:nvPr/>
          </p:nvSpPr>
          <p:spPr bwMode="auto">
            <a:xfrm>
              <a:off x="1814" y="3631"/>
              <a:ext cx="305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因此称          为         的可去奇点。  </a:t>
              </a:r>
            </a:p>
          </p:txBody>
        </p:sp>
        <p:graphicFrame>
          <p:nvGraphicFramePr>
            <p:cNvPr id="97315" name="Object 35"/>
            <p:cNvGraphicFramePr>
              <a:graphicFrameLocks/>
            </p:cNvGraphicFramePr>
            <p:nvPr/>
          </p:nvGraphicFramePr>
          <p:xfrm>
            <a:off x="2505" y="3668"/>
            <a:ext cx="408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24" name="公式" r:id="rId36" imgW="647640" imgH="291960" progId="Equation.3">
                    <p:embed/>
                  </p:oleObj>
                </mc:Choice>
                <mc:Fallback>
                  <p:oleObj name="公式" r:id="rId36" imgW="647640" imgH="291960" progId="Equation.3">
                    <p:embed/>
                    <p:pic>
                      <p:nvPicPr>
                        <p:cNvPr id="97315" name="Object 3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05" y="3668"/>
                          <a:ext cx="408" cy="1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7316" name="Object 36"/>
            <p:cNvGraphicFramePr>
              <a:graphicFrameLocks/>
            </p:cNvGraphicFramePr>
            <p:nvPr/>
          </p:nvGraphicFramePr>
          <p:xfrm>
            <a:off x="3125" y="3680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25" name="公式" r:id="rId38" imgW="634680" imgH="342720" progId="Equation.3">
                    <p:embed/>
                  </p:oleObj>
                </mc:Choice>
                <mc:Fallback>
                  <p:oleObj name="公式" r:id="rId38" imgW="634680" imgH="342720" progId="Equation.3">
                    <p:embed/>
                    <p:pic>
                      <p:nvPicPr>
                        <p:cNvPr id="97316" name="Object 3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25" y="3680"/>
                          <a:ext cx="400" cy="2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97349" name="Picture 6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7350" name="Object 70"/>
          <p:cNvGraphicFramePr>
            <a:graphicFrameLocks noChangeAspect="1"/>
          </p:cNvGraphicFramePr>
          <p:nvPr/>
        </p:nvGraphicFramePr>
        <p:xfrm>
          <a:off x="496888" y="495300"/>
          <a:ext cx="8609012" cy="742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6" name="位图图像" r:id="rId40" imgW="8609524" imgH="743054" progId="Paint.Picture">
                  <p:embed/>
                </p:oleObj>
              </mc:Choice>
              <mc:Fallback>
                <p:oleObj name="位图图像" r:id="rId40" imgW="8609524" imgH="743054" progId="Paint.Picture">
                  <p:embed/>
                  <p:pic>
                    <p:nvPicPr>
                      <p:cNvPr id="97350" name="Object 7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1">
                        <a:lum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888" y="495300"/>
                        <a:ext cx="8609012" cy="742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7346" name="Group 66"/>
          <p:cNvGrpSpPr>
            <a:grpSpLocks/>
          </p:cNvGrpSpPr>
          <p:nvPr/>
        </p:nvGrpSpPr>
        <p:grpSpPr bwMode="auto">
          <a:xfrm>
            <a:off x="6256338" y="652463"/>
            <a:ext cx="1638300" cy="366712"/>
            <a:chOff x="2759" y="3105"/>
            <a:chExt cx="1032" cy="231"/>
          </a:xfrm>
        </p:grpSpPr>
        <p:sp>
          <p:nvSpPr>
            <p:cNvPr id="97347" name="Rectangle 67"/>
            <p:cNvSpPr>
              <a:spLocks noChangeArrowheads="1"/>
            </p:cNvSpPr>
            <p:nvPr/>
          </p:nvSpPr>
          <p:spPr bwMode="auto">
            <a:xfrm>
              <a:off x="2789" y="3131"/>
              <a:ext cx="726" cy="180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7348" name="Rectangle 68"/>
            <p:cNvSpPr>
              <a:spLocks noChangeArrowheads="1"/>
            </p:cNvSpPr>
            <p:nvPr/>
          </p:nvSpPr>
          <p:spPr bwMode="auto">
            <a:xfrm>
              <a:off x="2759" y="3105"/>
              <a:ext cx="103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P105 </a:t>
              </a:r>
              <a:r>
                <a:rPr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例</a:t>
              </a:r>
              <a:r>
                <a:rPr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5.4 </a:t>
              </a:r>
              <a:r>
                <a:rPr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    </a:t>
              </a:r>
              <a:r>
                <a:rPr lang="zh-CN" altLang="en-US" sz="1800">
                  <a:solidFill>
                    <a:srgbClr val="916399"/>
                  </a:solidFill>
                  <a:ea typeface="楷体_GB2312" pitchFamily="49" charset="-122"/>
                </a:rPr>
                <a:t>  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7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97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97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97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97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97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97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97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97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97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97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97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97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1000"/>
                                        <p:tgtEl>
                                          <p:spTgt spid="97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8" grpId="0"/>
      <p:bldP spid="973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406" name="Picture 7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407" name="Picture 7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408" name="Picture 8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409" name="Picture 8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410" name="Picture 8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411" name="Picture 8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412" name="Picture 8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413" name="Picture 85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414" name="Picture 8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415" name="Picture 8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416" name="Picture 8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417" name="Picture 8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418" name="Picture 9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419" name="Picture 9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420" name="Picture 9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421" name="Picture 9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422" name="Picture 9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423" name="Picture 9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425" name="Picture 9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9397" name="Group 69"/>
          <p:cNvGrpSpPr>
            <a:grpSpLocks/>
          </p:cNvGrpSpPr>
          <p:nvPr/>
        </p:nvGrpSpPr>
        <p:grpSpPr bwMode="auto">
          <a:xfrm>
            <a:off x="534988" y="1333500"/>
            <a:ext cx="3808412" cy="458788"/>
            <a:chOff x="337" y="840"/>
            <a:chExt cx="2399" cy="289"/>
          </a:xfrm>
        </p:grpSpPr>
        <p:graphicFrame>
          <p:nvGraphicFramePr>
            <p:cNvPr id="99338" name="Object 10"/>
            <p:cNvGraphicFramePr>
              <a:graphicFrameLocks/>
            </p:cNvGraphicFramePr>
            <p:nvPr/>
          </p:nvGraphicFramePr>
          <p:xfrm>
            <a:off x="738" y="885"/>
            <a:ext cx="408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33" name="公式" r:id="rId5" imgW="647640" imgH="291960" progId="Equation.3">
                    <p:embed/>
                  </p:oleObj>
                </mc:Choice>
                <mc:Fallback>
                  <p:oleObj name="公式" r:id="rId5" imgW="647640" imgH="291960" progId="Equation.3">
                    <p:embed/>
                    <p:pic>
                      <p:nvPicPr>
                        <p:cNvPr id="99338" name="Object 1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38" y="885"/>
                          <a:ext cx="408" cy="1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9341" name="Text Box 13"/>
            <p:cNvSpPr txBox="1">
              <a:spLocks noChangeArrowheads="1"/>
            </p:cNvSpPr>
            <p:nvPr/>
          </p:nvSpPr>
          <p:spPr bwMode="auto">
            <a:xfrm>
              <a:off x="337" y="841"/>
              <a:ext cx="5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FF"/>
                  </a:solidFill>
                </a:rPr>
                <a:t>解    </a:t>
              </a:r>
            </a:p>
          </p:txBody>
        </p:sp>
        <p:sp>
          <p:nvSpPr>
            <p:cNvPr id="99342" name="Rectangle 14"/>
            <p:cNvSpPr>
              <a:spLocks noChangeArrowheads="1"/>
            </p:cNvSpPr>
            <p:nvPr/>
          </p:nvSpPr>
          <p:spPr bwMode="auto">
            <a:xfrm>
              <a:off x="1127" y="840"/>
              <a:ext cx="160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是          的奇点， </a:t>
              </a:r>
            </a:p>
          </p:txBody>
        </p:sp>
        <p:graphicFrame>
          <p:nvGraphicFramePr>
            <p:cNvPr id="99343" name="Object 15"/>
            <p:cNvGraphicFramePr>
              <a:graphicFrameLocks/>
            </p:cNvGraphicFramePr>
            <p:nvPr/>
          </p:nvGraphicFramePr>
          <p:xfrm>
            <a:off x="1430" y="885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34" name="公式" r:id="rId7" imgW="634680" imgH="342720" progId="Equation.3">
                    <p:embed/>
                  </p:oleObj>
                </mc:Choice>
                <mc:Fallback>
                  <p:oleObj name="公式" r:id="rId7" imgW="634680" imgH="342720" progId="Equation.3">
                    <p:embed/>
                    <p:pic>
                      <p:nvPicPr>
                        <p:cNvPr id="99343" name="Object 1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30" y="885"/>
                          <a:ext cx="400" cy="2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99398" name="Group 70"/>
          <p:cNvGrpSpPr>
            <a:grpSpLocks/>
          </p:cNvGrpSpPr>
          <p:nvPr/>
        </p:nvGrpSpPr>
        <p:grpSpPr bwMode="auto">
          <a:xfrm>
            <a:off x="4089400" y="1335088"/>
            <a:ext cx="2568575" cy="539750"/>
            <a:chOff x="2576" y="841"/>
            <a:chExt cx="1618" cy="340"/>
          </a:xfrm>
        </p:grpSpPr>
        <p:graphicFrame>
          <p:nvGraphicFramePr>
            <p:cNvPr id="99344" name="Object 16"/>
            <p:cNvGraphicFramePr>
              <a:graphicFrameLocks/>
            </p:cNvGraphicFramePr>
            <p:nvPr/>
          </p:nvGraphicFramePr>
          <p:xfrm>
            <a:off x="3434" y="853"/>
            <a:ext cx="760" cy="3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35" name="公式" r:id="rId9" imgW="1206360" imgH="520560" progId="Equation.3">
                    <p:embed/>
                  </p:oleObj>
                </mc:Choice>
                <mc:Fallback>
                  <p:oleObj name="公式" r:id="rId9" imgW="1206360" imgH="520560" progId="Equation.3">
                    <p:embed/>
                    <p:pic>
                      <p:nvPicPr>
                        <p:cNvPr id="99344" name="Object 1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34" y="853"/>
                          <a:ext cx="760" cy="32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9346" name="Rectangle 18"/>
            <p:cNvSpPr>
              <a:spLocks noChangeArrowheads="1"/>
            </p:cNvSpPr>
            <p:nvPr/>
          </p:nvSpPr>
          <p:spPr bwMode="auto">
            <a:xfrm>
              <a:off x="2576" y="841"/>
              <a:ext cx="10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考察极限</a:t>
              </a:r>
              <a:r>
                <a:rPr lang="en-US" altLang="zh-CN"/>
                <a:t>    </a:t>
              </a:r>
            </a:p>
          </p:txBody>
        </p:sp>
      </p:grpSp>
      <p:grpSp>
        <p:nvGrpSpPr>
          <p:cNvPr id="99401" name="Group 73"/>
          <p:cNvGrpSpPr>
            <a:grpSpLocks/>
          </p:cNvGrpSpPr>
          <p:nvPr/>
        </p:nvGrpSpPr>
        <p:grpSpPr bwMode="auto">
          <a:xfrm>
            <a:off x="1049338" y="3817938"/>
            <a:ext cx="4800600" cy="458787"/>
            <a:chOff x="661" y="2405"/>
            <a:chExt cx="3024" cy="289"/>
          </a:xfrm>
        </p:grpSpPr>
        <p:sp>
          <p:nvSpPr>
            <p:cNvPr id="99330" name="Rectangle 2"/>
            <p:cNvSpPr>
              <a:spLocks noChangeArrowheads="1"/>
            </p:cNvSpPr>
            <p:nvPr/>
          </p:nvSpPr>
          <p:spPr bwMode="auto">
            <a:xfrm>
              <a:off x="1594" y="2405"/>
              <a:ext cx="209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是         的本性奇点。    </a:t>
              </a:r>
            </a:p>
          </p:txBody>
        </p:sp>
        <p:graphicFrame>
          <p:nvGraphicFramePr>
            <p:cNvPr id="99347" name="Object 19"/>
            <p:cNvGraphicFramePr>
              <a:graphicFrameLocks/>
            </p:cNvGraphicFramePr>
            <p:nvPr/>
          </p:nvGraphicFramePr>
          <p:xfrm>
            <a:off x="1241" y="2450"/>
            <a:ext cx="408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36" name="公式" r:id="rId11" imgW="647640" imgH="291960" progId="Equation.3">
                    <p:embed/>
                  </p:oleObj>
                </mc:Choice>
                <mc:Fallback>
                  <p:oleObj name="公式" r:id="rId11" imgW="647640" imgH="291960" progId="Equation.3">
                    <p:embed/>
                    <p:pic>
                      <p:nvPicPr>
                        <p:cNvPr id="99347" name="Object 1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41" y="2450"/>
                          <a:ext cx="408" cy="1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9348" name="Object 20"/>
            <p:cNvGraphicFramePr>
              <a:graphicFrameLocks/>
            </p:cNvGraphicFramePr>
            <p:nvPr/>
          </p:nvGraphicFramePr>
          <p:xfrm>
            <a:off x="1867" y="2450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37" name="公式" r:id="rId13" imgW="634680" imgH="342720" progId="Equation.3">
                    <p:embed/>
                  </p:oleObj>
                </mc:Choice>
                <mc:Fallback>
                  <p:oleObj name="公式" r:id="rId13" imgW="634680" imgH="342720" progId="Equation.3">
                    <p:embed/>
                    <p:pic>
                      <p:nvPicPr>
                        <p:cNvPr id="99348" name="Object 2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67" y="2450"/>
                          <a:ext cx="400" cy="2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9349" name="Rectangle 21"/>
            <p:cNvSpPr>
              <a:spLocks noChangeArrowheads="1"/>
            </p:cNvSpPr>
            <p:nvPr/>
          </p:nvSpPr>
          <p:spPr bwMode="auto">
            <a:xfrm>
              <a:off x="661" y="2406"/>
              <a:ext cx="83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因此，   </a:t>
              </a:r>
            </a:p>
          </p:txBody>
        </p:sp>
      </p:grpSp>
      <p:grpSp>
        <p:nvGrpSpPr>
          <p:cNvPr id="99402" name="Group 74"/>
          <p:cNvGrpSpPr>
            <a:grpSpLocks/>
          </p:cNvGrpSpPr>
          <p:nvPr/>
        </p:nvGrpSpPr>
        <p:grpSpPr bwMode="auto">
          <a:xfrm>
            <a:off x="536575" y="4621213"/>
            <a:ext cx="7043738" cy="476250"/>
            <a:chOff x="338" y="2911"/>
            <a:chExt cx="4437" cy="300"/>
          </a:xfrm>
        </p:grpSpPr>
        <p:sp>
          <p:nvSpPr>
            <p:cNvPr id="99334" name="Rectangle 6"/>
            <p:cNvSpPr>
              <a:spLocks noChangeArrowheads="1"/>
            </p:cNvSpPr>
            <p:nvPr/>
          </p:nvSpPr>
          <p:spPr bwMode="auto">
            <a:xfrm>
              <a:off x="660" y="2923"/>
              <a:ext cx="411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将         在          的去心邻域内的洛朗级数，有    </a:t>
              </a:r>
            </a:p>
          </p:txBody>
        </p:sp>
        <p:sp>
          <p:nvSpPr>
            <p:cNvPr id="99350" name="Rectangle 22"/>
            <p:cNvSpPr>
              <a:spLocks noChangeArrowheads="1"/>
            </p:cNvSpPr>
            <p:nvPr/>
          </p:nvSpPr>
          <p:spPr bwMode="auto">
            <a:xfrm>
              <a:off x="338" y="2911"/>
              <a:ext cx="5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FF0000"/>
                  </a:solidFill>
                </a:rPr>
                <a:t>注    </a:t>
              </a:r>
            </a:p>
          </p:txBody>
        </p:sp>
        <p:graphicFrame>
          <p:nvGraphicFramePr>
            <p:cNvPr id="99351" name="Object 23"/>
            <p:cNvGraphicFramePr>
              <a:graphicFrameLocks/>
            </p:cNvGraphicFramePr>
            <p:nvPr/>
          </p:nvGraphicFramePr>
          <p:xfrm>
            <a:off x="1565" y="2966"/>
            <a:ext cx="408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38" name="公式" r:id="rId15" imgW="647640" imgH="291960" progId="Equation.3">
                    <p:embed/>
                  </p:oleObj>
                </mc:Choice>
                <mc:Fallback>
                  <p:oleObj name="公式" r:id="rId15" imgW="647640" imgH="291960" progId="Equation.3">
                    <p:embed/>
                    <p:pic>
                      <p:nvPicPr>
                        <p:cNvPr id="99351" name="Object 2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65" y="2966"/>
                          <a:ext cx="408" cy="1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9352" name="Object 24"/>
            <p:cNvGraphicFramePr>
              <a:graphicFrameLocks/>
            </p:cNvGraphicFramePr>
            <p:nvPr/>
          </p:nvGraphicFramePr>
          <p:xfrm>
            <a:off x="931" y="2966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39" name="公式" r:id="rId17" imgW="634680" imgH="342720" progId="Equation.3">
                    <p:embed/>
                  </p:oleObj>
                </mc:Choice>
                <mc:Fallback>
                  <p:oleObj name="公式" r:id="rId17" imgW="634680" imgH="342720" progId="Equation.3">
                    <p:embed/>
                    <p:pic>
                      <p:nvPicPr>
                        <p:cNvPr id="99352" name="Object 2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31" y="2966"/>
                          <a:ext cx="400" cy="2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99364" name="Rectangle 36"/>
          <p:cNvSpPr>
            <a:spLocks noChangeArrowheads="1"/>
          </p:cNvSpPr>
          <p:nvPr/>
        </p:nvSpPr>
        <p:spPr bwMode="auto">
          <a:xfrm>
            <a:off x="6011863" y="5832475"/>
            <a:ext cx="297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en-US" altLang="zh-CN" sz="200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(</a:t>
            </a:r>
            <a:r>
              <a:rPr kumimoji="1" lang="zh-CN" altLang="en-US" sz="200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含无穷多个负幂次项</a:t>
            </a:r>
            <a:r>
              <a:rPr kumimoji="1" lang="en-US" altLang="zh-CN" sz="200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)  </a:t>
            </a:r>
          </a:p>
        </p:txBody>
      </p:sp>
      <p:grpSp>
        <p:nvGrpSpPr>
          <p:cNvPr id="99403" name="Group 75"/>
          <p:cNvGrpSpPr>
            <a:grpSpLocks/>
          </p:cNvGrpSpPr>
          <p:nvPr/>
        </p:nvGrpSpPr>
        <p:grpSpPr bwMode="auto">
          <a:xfrm>
            <a:off x="1479550" y="5130800"/>
            <a:ext cx="7242175" cy="809625"/>
            <a:chOff x="932" y="3232"/>
            <a:chExt cx="4562" cy="510"/>
          </a:xfrm>
        </p:grpSpPr>
        <p:graphicFrame>
          <p:nvGraphicFramePr>
            <p:cNvPr id="99353" name="Object 25"/>
            <p:cNvGraphicFramePr>
              <a:graphicFrameLocks/>
            </p:cNvGraphicFramePr>
            <p:nvPr/>
          </p:nvGraphicFramePr>
          <p:xfrm>
            <a:off x="4342" y="3405"/>
            <a:ext cx="1152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40" name="公式" r:id="rId19" imgW="1828800" imgH="342720" progId="Equation.3">
                    <p:embed/>
                  </p:oleObj>
                </mc:Choice>
                <mc:Fallback>
                  <p:oleObj name="公式" r:id="rId19" imgW="1828800" imgH="342720" progId="Equation.3">
                    <p:embed/>
                    <p:pic>
                      <p:nvPicPr>
                        <p:cNvPr id="99353" name="Object 2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42" y="3405"/>
                          <a:ext cx="1152" cy="2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9363" name="Object 35"/>
            <p:cNvGraphicFramePr>
              <a:graphicFrameLocks/>
            </p:cNvGraphicFramePr>
            <p:nvPr/>
          </p:nvGraphicFramePr>
          <p:xfrm>
            <a:off x="1768" y="3246"/>
            <a:ext cx="2463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41" name="公式" r:id="rId21" imgW="3911400" imgH="787320" progId="Equation.3">
                    <p:embed/>
                  </p:oleObj>
                </mc:Choice>
                <mc:Fallback>
                  <p:oleObj name="公式" r:id="rId21" imgW="3911400" imgH="787320" progId="Equation.3">
                    <p:embed/>
                    <p:pic>
                      <p:nvPicPr>
                        <p:cNvPr id="99363" name="Object 3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68" y="3246"/>
                          <a:ext cx="2463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99370" name="Group 42"/>
            <p:cNvGrpSpPr>
              <a:grpSpLocks/>
            </p:cNvGrpSpPr>
            <p:nvPr/>
          </p:nvGrpSpPr>
          <p:grpSpPr bwMode="auto">
            <a:xfrm>
              <a:off x="932" y="3232"/>
              <a:ext cx="771" cy="368"/>
              <a:chOff x="4221" y="299"/>
              <a:chExt cx="771" cy="368"/>
            </a:xfrm>
          </p:grpSpPr>
          <p:graphicFrame>
            <p:nvGraphicFramePr>
              <p:cNvPr id="99371" name="Object 43"/>
              <p:cNvGraphicFramePr>
                <a:graphicFrameLocks/>
              </p:cNvGraphicFramePr>
              <p:nvPr/>
            </p:nvGraphicFramePr>
            <p:xfrm>
              <a:off x="4221" y="451"/>
              <a:ext cx="688" cy="21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8442" name="公式" r:id="rId23" imgW="1091880" imgH="342720" progId="Equation.3">
                      <p:embed/>
                    </p:oleObj>
                  </mc:Choice>
                  <mc:Fallback>
                    <p:oleObj name="公式" r:id="rId23" imgW="1091880" imgH="342720" progId="Equation.3">
                      <p:embed/>
                      <p:pic>
                        <p:nvPicPr>
                          <p:cNvPr id="99371" name="Object 43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2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221" y="451"/>
                            <a:ext cx="688" cy="21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99372" name="Object 44"/>
              <p:cNvGraphicFramePr>
                <a:graphicFrameLocks/>
              </p:cNvGraphicFramePr>
              <p:nvPr/>
            </p:nvGraphicFramePr>
            <p:xfrm>
              <a:off x="4898" y="407"/>
              <a:ext cx="88" cy="22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8443" name="公式" r:id="rId25" imgW="139680" imgH="355320" progId="Equation.3">
                      <p:embed/>
                    </p:oleObj>
                  </mc:Choice>
                  <mc:Fallback>
                    <p:oleObj name="公式" r:id="rId25" imgW="139680" imgH="355320" progId="Equation.3">
                      <p:embed/>
                      <p:pic>
                        <p:nvPicPr>
                          <p:cNvPr id="99372" name="Object 44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2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898" y="407"/>
                            <a:ext cx="88" cy="22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99373" name="Object 45"/>
              <p:cNvGraphicFramePr>
                <a:graphicFrameLocks/>
              </p:cNvGraphicFramePr>
              <p:nvPr/>
            </p:nvGraphicFramePr>
            <p:xfrm>
              <a:off x="4898" y="299"/>
              <a:ext cx="80" cy="22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8444" name="公式" r:id="rId27" imgW="126720" imgH="355320" progId="Equation.3">
                      <p:embed/>
                    </p:oleObj>
                  </mc:Choice>
                  <mc:Fallback>
                    <p:oleObj name="公式" r:id="rId27" imgW="126720" imgH="355320" progId="Equation.3">
                      <p:embed/>
                      <p:pic>
                        <p:nvPicPr>
                          <p:cNvPr id="99373" name="Object 45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2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898" y="299"/>
                            <a:ext cx="80" cy="22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99374" name="Line 46"/>
              <p:cNvSpPr>
                <a:spLocks noChangeShapeType="1"/>
              </p:cNvSpPr>
              <p:nvPr/>
            </p:nvSpPr>
            <p:spPr bwMode="auto">
              <a:xfrm>
                <a:off x="4878" y="444"/>
                <a:ext cx="11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99404" name="Group 76"/>
          <p:cNvGrpSpPr>
            <a:grpSpLocks/>
          </p:cNvGrpSpPr>
          <p:nvPr/>
        </p:nvGrpSpPr>
        <p:grpSpPr bwMode="auto">
          <a:xfrm>
            <a:off x="2806700" y="1939925"/>
            <a:ext cx="1182688" cy="982663"/>
            <a:chOff x="1768" y="1222"/>
            <a:chExt cx="745" cy="619"/>
          </a:xfrm>
        </p:grpSpPr>
        <p:grpSp>
          <p:nvGrpSpPr>
            <p:cNvPr id="99395" name="Group 67"/>
            <p:cNvGrpSpPr>
              <a:grpSpLocks/>
            </p:cNvGrpSpPr>
            <p:nvPr/>
          </p:nvGrpSpPr>
          <p:grpSpPr bwMode="auto">
            <a:xfrm>
              <a:off x="2399" y="1222"/>
              <a:ext cx="114" cy="332"/>
              <a:chOff x="2825" y="1168"/>
              <a:chExt cx="114" cy="332"/>
            </a:xfrm>
          </p:grpSpPr>
          <p:graphicFrame>
            <p:nvGraphicFramePr>
              <p:cNvPr id="99378" name="Object 50"/>
              <p:cNvGraphicFramePr>
                <a:graphicFrameLocks/>
              </p:cNvGraphicFramePr>
              <p:nvPr/>
            </p:nvGraphicFramePr>
            <p:xfrm>
              <a:off x="2825" y="1276"/>
              <a:ext cx="104" cy="22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8445" name="公式" r:id="rId29" imgW="164880" imgH="355320" progId="Equation.3">
                      <p:embed/>
                    </p:oleObj>
                  </mc:Choice>
                  <mc:Fallback>
                    <p:oleObj name="公式" r:id="rId29" imgW="164880" imgH="355320" progId="Equation.3">
                      <p:embed/>
                      <p:pic>
                        <p:nvPicPr>
                          <p:cNvPr id="99378" name="Object 50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3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25" y="1276"/>
                            <a:ext cx="104" cy="22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99379" name="Object 51"/>
              <p:cNvGraphicFramePr>
                <a:graphicFrameLocks/>
              </p:cNvGraphicFramePr>
              <p:nvPr/>
            </p:nvGraphicFramePr>
            <p:xfrm>
              <a:off x="2845" y="1168"/>
              <a:ext cx="80" cy="22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8446" name="公式" r:id="rId31" imgW="126720" imgH="355320" progId="Equation.3">
                      <p:embed/>
                    </p:oleObj>
                  </mc:Choice>
                  <mc:Fallback>
                    <p:oleObj name="公式" r:id="rId31" imgW="126720" imgH="355320" progId="Equation.3">
                      <p:embed/>
                      <p:pic>
                        <p:nvPicPr>
                          <p:cNvPr id="99379" name="Object 51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3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45" y="1168"/>
                            <a:ext cx="80" cy="22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99380" name="Line 52"/>
              <p:cNvSpPr>
                <a:spLocks noChangeShapeType="1"/>
              </p:cNvSpPr>
              <p:nvPr/>
            </p:nvSpPr>
            <p:spPr bwMode="auto">
              <a:xfrm>
                <a:off x="2825" y="1313"/>
                <a:ext cx="11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aphicFrame>
          <p:nvGraphicFramePr>
            <p:cNvPr id="99381" name="Object 53"/>
            <p:cNvGraphicFramePr>
              <a:graphicFrameLocks/>
            </p:cNvGraphicFramePr>
            <p:nvPr/>
          </p:nvGraphicFramePr>
          <p:xfrm>
            <a:off x="1768" y="1353"/>
            <a:ext cx="656" cy="4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47" name="公式" r:id="rId33" imgW="1041120" imgH="774360" progId="Equation.3">
                    <p:embed/>
                  </p:oleObj>
                </mc:Choice>
                <mc:Fallback>
                  <p:oleObj name="公式" r:id="rId33" imgW="1041120" imgH="774360" progId="Equation.3">
                    <p:embed/>
                    <p:pic>
                      <p:nvPicPr>
                        <p:cNvPr id="99381" name="Object 5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68" y="1353"/>
                          <a:ext cx="656" cy="4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99399" name="Group 71"/>
          <p:cNvGrpSpPr>
            <a:grpSpLocks/>
          </p:cNvGrpSpPr>
          <p:nvPr/>
        </p:nvGrpSpPr>
        <p:grpSpPr bwMode="auto">
          <a:xfrm>
            <a:off x="1049338" y="2114550"/>
            <a:ext cx="1685925" cy="809625"/>
            <a:chOff x="661" y="1332"/>
            <a:chExt cx="1062" cy="510"/>
          </a:xfrm>
        </p:grpSpPr>
        <p:graphicFrame>
          <p:nvGraphicFramePr>
            <p:cNvPr id="99375" name="Object 47"/>
            <p:cNvGraphicFramePr>
              <a:graphicFrameLocks/>
            </p:cNvGraphicFramePr>
            <p:nvPr/>
          </p:nvGraphicFramePr>
          <p:xfrm>
            <a:off x="947" y="1354"/>
            <a:ext cx="776" cy="4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48" name="公式" r:id="rId35" imgW="1231560" imgH="774360" progId="Equation.3">
                    <p:embed/>
                  </p:oleObj>
                </mc:Choice>
                <mc:Fallback>
                  <p:oleObj name="公式" r:id="rId35" imgW="1231560" imgH="774360" progId="Equation.3">
                    <p:embed/>
                    <p:pic>
                      <p:nvPicPr>
                        <p:cNvPr id="99375" name="Object 4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47" y="1354"/>
                          <a:ext cx="776" cy="4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9382" name="Rectangle 54"/>
            <p:cNvSpPr>
              <a:spLocks noChangeArrowheads="1"/>
            </p:cNvSpPr>
            <p:nvPr/>
          </p:nvSpPr>
          <p:spPr bwMode="auto">
            <a:xfrm>
              <a:off x="661" y="1332"/>
              <a:ext cx="5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由    </a:t>
              </a:r>
            </a:p>
          </p:txBody>
        </p:sp>
      </p:grpSp>
      <p:graphicFrame>
        <p:nvGraphicFramePr>
          <p:cNvPr id="99383" name="Object 55"/>
          <p:cNvGraphicFramePr>
            <a:graphicFrameLocks/>
          </p:cNvGraphicFramePr>
          <p:nvPr/>
        </p:nvGraphicFramePr>
        <p:xfrm>
          <a:off x="4052888" y="2228850"/>
          <a:ext cx="800100" cy="29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9" name="公式" r:id="rId37" imgW="799920" imgH="291960" progId="Equation.3">
                  <p:embed/>
                </p:oleObj>
              </mc:Choice>
              <mc:Fallback>
                <p:oleObj name="公式" r:id="rId37" imgW="799920" imgH="291960" progId="Equation.3">
                  <p:embed/>
                  <p:pic>
                    <p:nvPicPr>
                      <p:cNvPr id="99383" name="Object 55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52888" y="2228850"/>
                        <a:ext cx="800100" cy="292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9384" name="Object 56"/>
          <p:cNvGraphicFramePr>
            <a:graphicFrameLocks/>
          </p:cNvGraphicFramePr>
          <p:nvPr/>
        </p:nvGraphicFramePr>
        <p:xfrm>
          <a:off x="5111750" y="2147888"/>
          <a:ext cx="12319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0" name="公式" r:id="rId39" imgW="1231560" imgH="774360" progId="Equation.3">
                  <p:embed/>
                </p:oleObj>
              </mc:Choice>
              <mc:Fallback>
                <p:oleObj name="公式" r:id="rId39" imgW="1231560" imgH="774360" progId="Equation.3">
                  <p:embed/>
                  <p:pic>
                    <p:nvPicPr>
                      <p:cNvPr id="99384" name="Object 56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11750" y="2147888"/>
                        <a:ext cx="1231900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9405" name="Group 77"/>
          <p:cNvGrpSpPr>
            <a:grpSpLocks/>
          </p:cNvGrpSpPr>
          <p:nvPr/>
        </p:nvGrpSpPr>
        <p:grpSpPr bwMode="auto">
          <a:xfrm>
            <a:off x="6424613" y="1938338"/>
            <a:ext cx="1173162" cy="992187"/>
            <a:chOff x="4047" y="1221"/>
            <a:chExt cx="739" cy="625"/>
          </a:xfrm>
        </p:grpSpPr>
        <p:grpSp>
          <p:nvGrpSpPr>
            <p:cNvPr id="99394" name="Group 66"/>
            <p:cNvGrpSpPr>
              <a:grpSpLocks/>
            </p:cNvGrpSpPr>
            <p:nvPr/>
          </p:nvGrpSpPr>
          <p:grpSpPr bwMode="auto">
            <a:xfrm>
              <a:off x="4672" y="1221"/>
              <a:ext cx="114" cy="332"/>
              <a:chOff x="4990" y="1167"/>
              <a:chExt cx="114" cy="332"/>
            </a:xfrm>
          </p:grpSpPr>
          <p:graphicFrame>
            <p:nvGraphicFramePr>
              <p:cNvPr id="99385" name="Object 57"/>
              <p:cNvGraphicFramePr>
                <a:graphicFrameLocks/>
              </p:cNvGraphicFramePr>
              <p:nvPr/>
            </p:nvGraphicFramePr>
            <p:xfrm>
              <a:off x="4990" y="1275"/>
              <a:ext cx="104" cy="22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8451" name="公式" r:id="rId41" imgW="164880" imgH="355320" progId="Equation.3">
                      <p:embed/>
                    </p:oleObj>
                  </mc:Choice>
                  <mc:Fallback>
                    <p:oleObj name="公式" r:id="rId41" imgW="164880" imgH="355320" progId="Equation.3">
                      <p:embed/>
                      <p:pic>
                        <p:nvPicPr>
                          <p:cNvPr id="99385" name="Object 57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4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990" y="1275"/>
                            <a:ext cx="104" cy="22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99386" name="Object 58"/>
              <p:cNvGraphicFramePr>
                <a:graphicFrameLocks/>
              </p:cNvGraphicFramePr>
              <p:nvPr/>
            </p:nvGraphicFramePr>
            <p:xfrm>
              <a:off x="5010" y="1167"/>
              <a:ext cx="80" cy="22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8452" name="公式" r:id="rId43" imgW="126720" imgH="355320" progId="Equation.3">
                      <p:embed/>
                    </p:oleObj>
                  </mc:Choice>
                  <mc:Fallback>
                    <p:oleObj name="公式" r:id="rId43" imgW="126720" imgH="355320" progId="Equation.3">
                      <p:embed/>
                      <p:pic>
                        <p:nvPicPr>
                          <p:cNvPr id="99386" name="Object 58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4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010" y="1167"/>
                            <a:ext cx="80" cy="22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99387" name="Line 59"/>
              <p:cNvSpPr>
                <a:spLocks noChangeShapeType="1"/>
              </p:cNvSpPr>
              <p:nvPr/>
            </p:nvSpPr>
            <p:spPr bwMode="auto">
              <a:xfrm>
                <a:off x="4990" y="1312"/>
                <a:ext cx="11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aphicFrame>
          <p:nvGraphicFramePr>
            <p:cNvPr id="99388" name="Object 60"/>
            <p:cNvGraphicFramePr>
              <a:graphicFrameLocks/>
            </p:cNvGraphicFramePr>
            <p:nvPr/>
          </p:nvGraphicFramePr>
          <p:xfrm>
            <a:off x="4047" y="1358"/>
            <a:ext cx="656" cy="4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53" name="公式" r:id="rId45" imgW="1041120" imgH="774360" progId="Equation.3">
                    <p:embed/>
                  </p:oleObj>
                </mc:Choice>
                <mc:Fallback>
                  <p:oleObj name="公式" r:id="rId45" imgW="1041120" imgH="774360" progId="Equation.3">
                    <p:embed/>
                    <p:pic>
                      <p:nvPicPr>
                        <p:cNvPr id="99388" name="Object 6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47" y="1358"/>
                          <a:ext cx="656" cy="4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99389" name="Object 61"/>
          <p:cNvGraphicFramePr>
            <a:graphicFrameLocks/>
          </p:cNvGraphicFramePr>
          <p:nvPr/>
        </p:nvGraphicFramePr>
        <p:xfrm>
          <a:off x="7683500" y="2182813"/>
          <a:ext cx="5461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4" name="公式" r:id="rId47" imgW="545760" imgH="342720" progId="Equation.3">
                  <p:embed/>
                </p:oleObj>
              </mc:Choice>
              <mc:Fallback>
                <p:oleObj name="公式" r:id="rId47" imgW="545760" imgH="342720" progId="Equation.3">
                  <p:embed/>
                  <p:pic>
                    <p:nvPicPr>
                      <p:cNvPr id="99389" name="Object 6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4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83500" y="2182813"/>
                        <a:ext cx="5461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9400" name="Group 72"/>
          <p:cNvGrpSpPr>
            <a:grpSpLocks/>
          </p:cNvGrpSpPr>
          <p:nvPr/>
        </p:nvGrpSpPr>
        <p:grpSpPr bwMode="auto">
          <a:xfrm>
            <a:off x="1047750" y="3122613"/>
            <a:ext cx="4360863" cy="573087"/>
            <a:chOff x="660" y="1967"/>
            <a:chExt cx="2747" cy="361"/>
          </a:xfrm>
        </p:grpSpPr>
        <p:graphicFrame>
          <p:nvGraphicFramePr>
            <p:cNvPr id="99390" name="Object 62"/>
            <p:cNvGraphicFramePr>
              <a:graphicFrameLocks/>
            </p:cNvGraphicFramePr>
            <p:nvPr/>
          </p:nvGraphicFramePr>
          <p:xfrm>
            <a:off x="1274" y="2000"/>
            <a:ext cx="688" cy="3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55" name="公式" r:id="rId49" imgW="1091880" imgH="520560" progId="Equation.3">
                    <p:embed/>
                  </p:oleObj>
                </mc:Choice>
                <mc:Fallback>
                  <p:oleObj name="公式" r:id="rId49" imgW="1091880" imgH="520560" progId="Equation.3">
                    <p:embed/>
                    <p:pic>
                      <p:nvPicPr>
                        <p:cNvPr id="99390" name="Object 6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5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74" y="2000"/>
                          <a:ext cx="688" cy="32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9391" name="Rectangle 63"/>
            <p:cNvSpPr>
              <a:spLocks noChangeArrowheads="1"/>
            </p:cNvSpPr>
            <p:nvPr/>
          </p:nvSpPr>
          <p:spPr bwMode="auto">
            <a:xfrm>
              <a:off x="1941" y="1980"/>
              <a:ext cx="146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zh-CN" altLang="en-US">
                  <a:solidFill>
                    <a:schemeClr val="tx1"/>
                  </a:solidFill>
                </a:rPr>
                <a:t>不存在且不为    </a:t>
              </a:r>
            </a:p>
          </p:txBody>
        </p:sp>
        <p:graphicFrame>
          <p:nvGraphicFramePr>
            <p:cNvPr id="99392" name="Object 64"/>
            <p:cNvGraphicFramePr>
              <a:graphicFrameLocks/>
            </p:cNvGraphicFramePr>
            <p:nvPr/>
          </p:nvGraphicFramePr>
          <p:xfrm>
            <a:off x="3170" y="2068"/>
            <a:ext cx="232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56" name="公式" r:id="rId51" imgW="368280" imgH="279360" progId="Equation.3">
                    <p:embed/>
                  </p:oleObj>
                </mc:Choice>
                <mc:Fallback>
                  <p:oleObj name="公式" r:id="rId51" imgW="368280" imgH="279360" progId="Equation.3">
                    <p:embed/>
                    <p:pic>
                      <p:nvPicPr>
                        <p:cNvPr id="99392" name="Object 6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5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70" y="2068"/>
                          <a:ext cx="232" cy="17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9393" name="Rectangle 65"/>
            <p:cNvSpPr>
              <a:spLocks noChangeArrowheads="1"/>
            </p:cNvSpPr>
            <p:nvPr/>
          </p:nvSpPr>
          <p:spPr bwMode="auto">
            <a:xfrm>
              <a:off x="660" y="1967"/>
              <a:ext cx="7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可知，  </a:t>
              </a:r>
            </a:p>
          </p:txBody>
        </p:sp>
      </p:grpSp>
      <p:pic>
        <p:nvPicPr>
          <p:cNvPr id="99426" name="Picture 9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9427" name="Object 99"/>
          <p:cNvGraphicFramePr>
            <a:graphicFrameLocks noChangeAspect="1"/>
          </p:cNvGraphicFramePr>
          <p:nvPr/>
        </p:nvGraphicFramePr>
        <p:xfrm>
          <a:off x="496888" y="495300"/>
          <a:ext cx="8609012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7" name="位图图像" r:id="rId53" imgW="8609524" imgH="685714" progId="Paint.Picture">
                  <p:embed/>
                </p:oleObj>
              </mc:Choice>
              <mc:Fallback>
                <p:oleObj name="位图图像" r:id="rId53" imgW="8609524" imgH="685714" progId="Paint.Picture">
                  <p:embed/>
                  <p:pic>
                    <p:nvPicPr>
                      <p:cNvPr id="99427" name="Object 9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4">
                        <a:lum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888" y="495300"/>
                        <a:ext cx="8609012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9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99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99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99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99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99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99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99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99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99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99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99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99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000"/>
                                        <p:tgtEl>
                                          <p:spTgt spid="99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6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95" name="Picture 4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396" name="Picture 4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397" name="Picture 4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398" name="Picture 4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399" name="Picture 4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400" name="Picture 4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401" name="Picture 4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402" name="Picture 50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403" name="Picture 5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404" name="Picture 5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405" name="Picture 5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406" name="Picture 5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407" name="Picture 5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408" name="Picture 5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409" name="Picture 5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410" name="Picture 5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411" name="Picture 5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412" name="Picture 6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414" name="Picture 6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0359" name="Rectangle 7"/>
          <p:cNvSpPr>
            <a:spLocks noChangeArrowheads="1"/>
          </p:cNvSpPr>
          <p:nvPr/>
        </p:nvSpPr>
        <p:spPr bwMode="auto">
          <a:xfrm>
            <a:off x="2263775" y="5356225"/>
            <a:ext cx="49847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00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(</a:t>
            </a:r>
            <a:r>
              <a:rPr lang="zh-CN" altLang="en-US" sz="200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含有限个负幂次项，且最高负幂次为</a:t>
            </a:r>
            <a:r>
              <a:rPr lang="zh-CN" altLang="en-US" sz="1000">
                <a:solidFill>
                  <a:srgbClr val="FF0000"/>
                </a:solidFill>
                <a:ea typeface="楷体_GB2312" pitchFamily="49" charset="-122"/>
              </a:rPr>
              <a:t> </a:t>
            </a:r>
            <a:r>
              <a:rPr lang="en-US" altLang="zh-CN" sz="2000">
                <a:solidFill>
                  <a:srgbClr val="FF0000"/>
                </a:solidFill>
                <a:ea typeface="楷体_GB2312" pitchFamily="49" charset="-122"/>
              </a:rPr>
              <a:t>2</a:t>
            </a:r>
            <a:r>
              <a:rPr lang="en-US" altLang="zh-CN" sz="1200">
                <a:solidFill>
                  <a:srgbClr val="FF0000"/>
                </a:solidFill>
                <a:ea typeface="楷体_GB2312" pitchFamily="49" charset="-122"/>
              </a:rPr>
              <a:t> </a:t>
            </a:r>
            <a:r>
              <a:rPr lang="en-US" altLang="zh-CN" sz="200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)  </a:t>
            </a:r>
          </a:p>
        </p:txBody>
      </p:sp>
      <p:graphicFrame>
        <p:nvGraphicFramePr>
          <p:cNvPr id="100364" name="Object 12"/>
          <p:cNvGraphicFramePr>
            <a:graphicFrameLocks/>
          </p:cNvGraphicFramePr>
          <p:nvPr/>
        </p:nvGraphicFramePr>
        <p:xfrm>
          <a:off x="3552825" y="3502025"/>
          <a:ext cx="4746625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57" name="公式" r:id="rId5" imgW="4749480" imgH="799920" progId="Equation.3">
                  <p:embed/>
                </p:oleObj>
              </mc:Choice>
              <mc:Fallback>
                <p:oleObj name="公式" r:id="rId5" imgW="4749480" imgH="799920" progId="Equation.3">
                  <p:embed/>
                  <p:pic>
                    <p:nvPicPr>
                      <p:cNvPr id="100364" name="Object 12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52825" y="3502025"/>
                        <a:ext cx="4746625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0389" name="Group 37"/>
          <p:cNvGrpSpPr>
            <a:grpSpLocks/>
          </p:cNvGrpSpPr>
          <p:nvPr/>
        </p:nvGrpSpPr>
        <p:grpSpPr bwMode="auto">
          <a:xfrm>
            <a:off x="534988" y="1485900"/>
            <a:ext cx="3808412" cy="458788"/>
            <a:chOff x="337" y="936"/>
            <a:chExt cx="2399" cy="289"/>
          </a:xfrm>
        </p:grpSpPr>
        <p:graphicFrame>
          <p:nvGraphicFramePr>
            <p:cNvPr id="100362" name="Object 10"/>
            <p:cNvGraphicFramePr>
              <a:graphicFrameLocks/>
            </p:cNvGraphicFramePr>
            <p:nvPr/>
          </p:nvGraphicFramePr>
          <p:xfrm>
            <a:off x="746" y="981"/>
            <a:ext cx="392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458" name="公式" r:id="rId7" imgW="622080" imgH="291960" progId="Equation.3">
                    <p:embed/>
                  </p:oleObj>
                </mc:Choice>
                <mc:Fallback>
                  <p:oleObj name="公式" r:id="rId7" imgW="622080" imgH="291960" progId="Equation.3">
                    <p:embed/>
                    <p:pic>
                      <p:nvPicPr>
                        <p:cNvPr id="100362" name="Object 1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46" y="981"/>
                          <a:ext cx="392" cy="1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0365" name="Text Box 13"/>
            <p:cNvSpPr txBox="1">
              <a:spLocks noChangeArrowheads="1"/>
            </p:cNvSpPr>
            <p:nvPr/>
          </p:nvSpPr>
          <p:spPr bwMode="auto">
            <a:xfrm>
              <a:off x="337" y="937"/>
              <a:ext cx="5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FF"/>
                  </a:solidFill>
                </a:rPr>
                <a:t>解    </a:t>
              </a:r>
            </a:p>
          </p:txBody>
        </p:sp>
        <p:sp>
          <p:nvSpPr>
            <p:cNvPr id="100366" name="Rectangle 14"/>
            <p:cNvSpPr>
              <a:spLocks noChangeArrowheads="1"/>
            </p:cNvSpPr>
            <p:nvPr/>
          </p:nvSpPr>
          <p:spPr bwMode="auto">
            <a:xfrm>
              <a:off x="1127" y="936"/>
              <a:ext cx="160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是          的奇点， </a:t>
              </a:r>
            </a:p>
          </p:txBody>
        </p:sp>
        <p:graphicFrame>
          <p:nvGraphicFramePr>
            <p:cNvPr id="100367" name="Object 15"/>
            <p:cNvGraphicFramePr>
              <a:graphicFrameLocks/>
            </p:cNvGraphicFramePr>
            <p:nvPr/>
          </p:nvGraphicFramePr>
          <p:xfrm>
            <a:off x="1430" y="981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459" name="公式" r:id="rId9" imgW="634680" imgH="342720" progId="Equation.3">
                    <p:embed/>
                  </p:oleObj>
                </mc:Choice>
                <mc:Fallback>
                  <p:oleObj name="公式" r:id="rId9" imgW="634680" imgH="342720" progId="Equation.3">
                    <p:embed/>
                    <p:pic>
                      <p:nvPicPr>
                        <p:cNvPr id="100367" name="Object 1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30" y="981"/>
                          <a:ext cx="400" cy="2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00369" name="Object 17"/>
          <p:cNvGraphicFramePr>
            <a:graphicFrameLocks/>
          </p:cNvGraphicFramePr>
          <p:nvPr/>
        </p:nvGraphicFramePr>
        <p:xfrm>
          <a:off x="7523163" y="1597025"/>
          <a:ext cx="622300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0" name="公式" r:id="rId11" imgW="622080" imgH="279360" progId="Equation.3">
                  <p:embed/>
                </p:oleObj>
              </mc:Choice>
              <mc:Fallback>
                <p:oleObj name="公式" r:id="rId11" imgW="622080" imgH="279360" progId="Equation.3">
                  <p:embed/>
                  <p:pic>
                    <p:nvPicPr>
                      <p:cNvPr id="100369" name="Object 17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23163" y="1597025"/>
                        <a:ext cx="622300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0390" name="Group 38"/>
          <p:cNvGrpSpPr>
            <a:grpSpLocks/>
          </p:cNvGrpSpPr>
          <p:nvPr/>
        </p:nvGrpSpPr>
        <p:grpSpPr bwMode="auto">
          <a:xfrm>
            <a:off x="4089400" y="1249363"/>
            <a:ext cx="3375025" cy="863600"/>
            <a:chOff x="2576" y="787"/>
            <a:chExt cx="2126" cy="544"/>
          </a:xfrm>
        </p:grpSpPr>
        <p:graphicFrame>
          <p:nvGraphicFramePr>
            <p:cNvPr id="100368" name="Object 16"/>
            <p:cNvGraphicFramePr>
              <a:graphicFrameLocks/>
            </p:cNvGraphicFramePr>
            <p:nvPr/>
          </p:nvGraphicFramePr>
          <p:xfrm>
            <a:off x="2878" y="787"/>
            <a:ext cx="1824" cy="5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461" name="公式" r:id="rId13" imgW="2895480" imgH="863280" progId="Equation.3">
                    <p:embed/>
                  </p:oleObj>
                </mc:Choice>
                <mc:Fallback>
                  <p:oleObj name="公式" r:id="rId13" imgW="2895480" imgH="863280" progId="Equation.3">
                    <p:embed/>
                    <p:pic>
                      <p:nvPicPr>
                        <p:cNvPr id="100368" name="Object 1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78" y="787"/>
                          <a:ext cx="1824" cy="5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0370" name="Rectangle 18"/>
            <p:cNvSpPr>
              <a:spLocks noChangeArrowheads="1"/>
            </p:cNvSpPr>
            <p:nvPr/>
          </p:nvSpPr>
          <p:spPr bwMode="auto">
            <a:xfrm>
              <a:off x="2576" y="937"/>
              <a:ext cx="45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由   </a:t>
              </a:r>
            </a:p>
          </p:txBody>
        </p:sp>
      </p:grpSp>
      <p:grpSp>
        <p:nvGrpSpPr>
          <p:cNvPr id="100391" name="Group 39"/>
          <p:cNvGrpSpPr>
            <a:grpSpLocks/>
          </p:cNvGrpSpPr>
          <p:nvPr/>
        </p:nvGrpSpPr>
        <p:grpSpPr bwMode="auto">
          <a:xfrm>
            <a:off x="1049338" y="2189163"/>
            <a:ext cx="4340225" cy="458787"/>
            <a:chOff x="661" y="1379"/>
            <a:chExt cx="2734" cy="289"/>
          </a:xfrm>
        </p:grpSpPr>
        <p:sp>
          <p:nvSpPr>
            <p:cNvPr id="100354" name="Rectangle 2"/>
            <p:cNvSpPr>
              <a:spLocks noChangeArrowheads="1"/>
            </p:cNvSpPr>
            <p:nvPr/>
          </p:nvSpPr>
          <p:spPr bwMode="auto">
            <a:xfrm>
              <a:off x="1594" y="1379"/>
              <a:ext cx="18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是          的极点。     </a:t>
              </a:r>
            </a:p>
          </p:txBody>
        </p:sp>
        <p:graphicFrame>
          <p:nvGraphicFramePr>
            <p:cNvPr id="100371" name="Object 19"/>
            <p:cNvGraphicFramePr>
              <a:graphicFrameLocks/>
            </p:cNvGraphicFramePr>
            <p:nvPr/>
          </p:nvGraphicFramePr>
          <p:xfrm>
            <a:off x="1249" y="1424"/>
            <a:ext cx="392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462" name="公式" r:id="rId15" imgW="622080" imgH="291960" progId="Equation.3">
                    <p:embed/>
                  </p:oleObj>
                </mc:Choice>
                <mc:Fallback>
                  <p:oleObj name="公式" r:id="rId15" imgW="622080" imgH="291960" progId="Equation.3">
                    <p:embed/>
                    <p:pic>
                      <p:nvPicPr>
                        <p:cNvPr id="100371" name="Object 1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49" y="1424"/>
                          <a:ext cx="392" cy="1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0372" name="Object 20"/>
            <p:cNvGraphicFramePr>
              <a:graphicFrameLocks/>
            </p:cNvGraphicFramePr>
            <p:nvPr/>
          </p:nvGraphicFramePr>
          <p:xfrm>
            <a:off x="1891" y="1424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463" name="公式" r:id="rId17" imgW="634680" imgH="342720" progId="Equation.3">
                    <p:embed/>
                  </p:oleObj>
                </mc:Choice>
                <mc:Fallback>
                  <p:oleObj name="公式" r:id="rId17" imgW="634680" imgH="342720" progId="Equation.3">
                    <p:embed/>
                    <p:pic>
                      <p:nvPicPr>
                        <p:cNvPr id="100372" name="Object 2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91" y="1424"/>
                          <a:ext cx="400" cy="2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0373" name="Rectangle 21"/>
            <p:cNvSpPr>
              <a:spLocks noChangeArrowheads="1"/>
            </p:cNvSpPr>
            <p:nvPr/>
          </p:nvSpPr>
          <p:spPr bwMode="auto">
            <a:xfrm>
              <a:off x="661" y="1380"/>
              <a:ext cx="83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可知，   </a:t>
              </a:r>
            </a:p>
          </p:txBody>
        </p:sp>
      </p:grpSp>
      <p:grpSp>
        <p:nvGrpSpPr>
          <p:cNvPr id="100392" name="Group 40"/>
          <p:cNvGrpSpPr>
            <a:grpSpLocks/>
          </p:cNvGrpSpPr>
          <p:nvPr/>
        </p:nvGrpSpPr>
        <p:grpSpPr bwMode="auto">
          <a:xfrm>
            <a:off x="536575" y="2887663"/>
            <a:ext cx="7043738" cy="457200"/>
            <a:chOff x="338" y="1819"/>
            <a:chExt cx="4437" cy="288"/>
          </a:xfrm>
        </p:grpSpPr>
        <p:sp>
          <p:nvSpPr>
            <p:cNvPr id="100358" name="Rectangle 6"/>
            <p:cNvSpPr>
              <a:spLocks noChangeArrowheads="1"/>
            </p:cNvSpPr>
            <p:nvPr/>
          </p:nvSpPr>
          <p:spPr bwMode="auto">
            <a:xfrm>
              <a:off x="660" y="1819"/>
              <a:ext cx="411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将         在          的去心邻域内的洛朗级数，有    </a:t>
              </a:r>
            </a:p>
          </p:txBody>
        </p:sp>
        <p:sp>
          <p:nvSpPr>
            <p:cNvPr id="100374" name="Rectangle 22"/>
            <p:cNvSpPr>
              <a:spLocks noChangeArrowheads="1"/>
            </p:cNvSpPr>
            <p:nvPr/>
          </p:nvSpPr>
          <p:spPr bwMode="auto">
            <a:xfrm>
              <a:off x="338" y="1819"/>
              <a:ext cx="45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FF0000"/>
                  </a:solidFill>
                </a:rPr>
                <a:t>注   </a:t>
              </a:r>
            </a:p>
          </p:txBody>
        </p:sp>
        <p:graphicFrame>
          <p:nvGraphicFramePr>
            <p:cNvPr id="100375" name="Object 23"/>
            <p:cNvGraphicFramePr>
              <a:graphicFrameLocks/>
            </p:cNvGraphicFramePr>
            <p:nvPr/>
          </p:nvGraphicFramePr>
          <p:xfrm>
            <a:off x="1573" y="1862"/>
            <a:ext cx="392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464" name="公式" r:id="rId19" imgW="622080" imgH="291960" progId="Equation.3">
                    <p:embed/>
                  </p:oleObj>
                </mc:Choice>
                <mc:Fallback>
                  <p:oleObj name="公式" r:id="rId19" imgW="622080" imgH="291960" progId="Equation.3">
                    <p:embed/>
                    <p:pic>
                      <p:nvPicPr>
                        <p:cNvPr id="100375" name="Object 2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73" y="1862"/>
                          <a:ext cx="392" cy="1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0376" name="Object 24"/>
            <p:cNvGraphicFramePr>
              <a:graphicFrameLocks/>
            </p:cNvGraphicFramePr>
            <p:nvPr/>
          </p:nvGraphicFramePr>
          <p:xfrm>
            <a:off x="931" y="1862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465" name="公式" r:id="rId21" imgW="634680" imgH="342720" progId="Equation.3">
                    <p:embed/>
                  </p:oleObj>
                </mc:Choice>
                <mc:Fallback>
                  <p:oleObj name="公式" r:id="rId21" imgW="634680" imgH="342720" progId="Equation.3">
                    <p:embed/>
                    <p:pic>
                      <p:nvPicPr>
                        <p:cNvPr id="100376" name="Object 2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31" y="1862"/>
                          <a:ext cx="400" cy="2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00394" name="Group 42"/>
          <p:cNvGrpSpPr>
            <a:grpSpLocks/>
          </p:cNvGrpSpPr>
          <p:nvPr/>
        </p:nvGrpSpPr>
        <p:grpSpPr bwMode="auto">
          <a:xfrm>
            <a:off x="1047750" y="5992813"/>
            <a:ext cx="5102225" cy="457200"/>
            <a:chOff x="660" y="3775"/>
            <a:chExt cx="3214" cy="288"/>
          </a:xfrm>
        </p:grpSpPr>
        <p:sp>
          <p:nvSpPr>
            <p:cNvPr id="100360" name="Rectangle 8"/>
            <p:cNvSpPr>
              <a:spLocks noChangeArrowheads="1"/>
            </p:cNvSpPr>
            <p:nvPr/>
          </p:nvSpPr>
          <p:spPr bwMode="auto">
            <a:xfrm>
              <a:off x="660" y="3775"/>
              <a:ext cx="321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buSzPct val="85000"/>
                <a:buFontTx/>
                <a:buBlip>
                  <a:blip r:embed="rId23"/>
                </a:buBlip>
              </a:pPr>
              <a:r>
                <a:rPr lang="zh-CN" altLang="en-US"/>
                <a:t> 可见，          为         的二阶极点。  </a:t>
              </a:r>
            </a:p>
          </p:txBody>
        </p:sp>
        <p:graphicFrame>
          <p:nvGraphicFramePr>
            <p:cNvPr id="100378" name="Object 26"/>
            <p:cNvGraphicFramePr>
              <a:graphicFrameLocks/>
            </p:cNvGraphicFramePr>
            <p:nvPr/>
          </p:nvGraphicFramePr>
          <p:xfrm>
            <a:off x="1500" y="3829"/>
            <a:ext cx="392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466" name="公式" r:id="rId24" imgW="622080" imgH="291960" progId="Equation.3">
                    <p:embed/>
                  </p:oleObj>
                </mc:Choice>
                <mc:Fallback>
                  <p:oleObj name="公式" r:id="rId24" imgW="622080" imgH="291960" progId="Equation.3">
                    <p:embed/>
                    <p:pic>
                      <p:nvPicPr>
                        <p:cNvPr id="100378" name="Object 2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00" y="3829"/>
                          <a:ext cx="392" cy="1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0379" name="Object 27"/>
            <p:cNvGraphicFramePr>
              <a:graphicFrameLocks/>
            </p:cNvGraphicFramePr>
            <p:nvPr/>
          </p:nvGraphicFramePr>
          <p:xfrm>
            <a:off x="2130" y="3817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467" name="公式" r:id="rId26" imgW="634680" imgH="342720" progId="Equation.3">
                    <p:embed/>
                  </p:oleObj>
                </mc:Choice>
                <mc:Fallback>
                  <p:oleObj name="公式" r:id="rId26" imgW="634680" imgH="342720" progId="Equation.3">
                    <p:embed/>
                    <p:pic>
                      <p:nvPicPr>
                        <p:cNvPr id="100379" name="Object 2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30" y="3817"/>
                          <a:ext cx="400" cy="2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00386" name="Object 34"/>
          <p:cNvGraphicFramePr>
            <a:graphicFrameLocks/>
          </p:cNvGraphicFramePr>
          <p:nvPr/>
        </p:nvGraphicFramePr>
        <p:xfrm>
          <a:off x="1479550" y="3440113"/>
          <a:ext cx="19685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8" name="公式" r:id="rId28" imgW="1968480" imgH="863280" progId="Equation.3">
                  <p:embed/>
                </p:oleObj>
              </mc:Choice>
              <mc:Fallback>
                <p:oleObj name="公式" r:id="rId28" imgW="1968480" imgH="863280" progId="Equation.3">
                  <p:embed/>
                  <p:pic>
                    <p:nvPicPr>
                      <p:cNvPr id="100386" name="Object 34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9550" y="3440113"/>
                        <a:ext cx="1968500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0393" name="Group 41"/>
          <p:cNvGrpSpPr>
            <a:grpSpLocks/>
          </p:cNvGrpSpPr>
          <p:nvPr/>
        </p:nvGrpSpPr>
        <p:grpSpPr bwMode="auto">
          <a:xfrm>
            <a:off x="2147888" y="4414838"/>
            <a:ext cx="6881812" cy="800100"/>
            <a:chOff x="1353" y="2781"/>
            <a:chExt cx="4335" cy="504"/>
          </a:xfrm>
        </p:grpSpPr>
        <p:graphicFrame>
          <p:nvGraphicFramePr>
            <p:cNvPr id="100377" name="Object 25"/>
            <p:cNvGraphicFramePr>
              <a:graphicFrameLocks/>
            </p:cNvGraphicFramePr>
            <p:nvPr/>
          </p:nvGraphicFramePr>
          <p:xfrm>
            <a:off x="4536" y="2931"/>
            <a:ext cx="1152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469" name="公式" r:id="rId30" imgW="1828800" imgH="342720" progId="Equation.3">
                    <p:embed/>
                  </p:oleObj>
                </mc:Choice>
                <mc:Fallback>
                  <p:oleObj name="公式" r:id="rId30" imgW="1828800" imgH="342720" progId="Equation.3">
                    <p:embed/>
                    <p:pic>
                      <p:nvPicPr>
                        <p:cNvPr id="100377" name="Object 2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36" y="2931"/>
                          <a:ext cx="1152" cy="2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0387" name="Object 35"/>
            <p:cNvGraphicFramePr>
              <a:graphicFrameLocks/>
            </p:cNvGraphicFramePr>
            <p:nvPr/>
          </p:nvGraphicFramePr>
          <p:xfrm>
            <a:off x="1353" y="2781"/>
            <a:ext cx="3078" cy="5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470" name="公式" r:id="rId32" imgW="5041800" imgH="799920" progId="Equation.3">
                    <p:embed/>
                  </p:oleObj>
                </mc:Choice>
                <mc:Fallback>
                  <p:oleObj name="公式" r:id="rId32" imgW="5041800" imgH="799920" progId="Equation.3">
                    <p:embed/>
                    <p:pic>
                      <p:nvPicPr>
                        <p:cNvPr id="100387" name="Object 3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53" y="2781"/>
                          <a:ext cx="3078" cy="50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100415" name="Picture 6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0416" name="Object 64"/>
          <p:cNvGraphicFramePr>
            <a:graphicFrameLocks noChangeAspect="1"/>
          </p:cNvGraphicFramePr>
          <p:nvPr/>
        </p:nvGraphicFramePr>
        <p:xfrm>
          <a:off x="496888" y="495300"/>
          <a:ext cx="8609012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1" name="位图图像" r:id="rId34" imgW="8609524" imgH="876190" progId="Paint.Picture">
                  <p:embed/>
                </p:oleObj>
              </mc:Choice>
              <mc:Fallback>
                <p:oleObj name="位图图像" r:id="rId34" imgW="8609524" imgH="876190" progId="Paint.Picture">
                  <p:embed/>
                  <p:pic>
                    <p:nvPicPr>
                      <p:cNvPr id="100416" name="Object 6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lum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888" y="495300"/>
                        <a:ext cx="8609012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0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0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00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00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00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00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00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100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100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100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100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03" name="Picture 15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4" name="Picture 16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5" name="Picture 17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6" name="Picture 18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7" name="Picture 19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8" name="Picture 20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9" name="Picture 21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10" name="Picture 22" descr="xsf"/>
          <p:cNvPicPr>
            <a:picLocks noChangeAspect="1" noChangeArrowheads="1"/>
          </p:cNvPicPr>
          <p:nvPr/>
        </p:nvPicPr>
        <p:blipFill>
          <a:blip r:embed="rId2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11" name="Picture 23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12" name="Picture 24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13" name="Picture 25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14" name="Picture 26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15" name="Picture 27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16" name="Picture 28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17" name="Picture 29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18" name="Picture 30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19" name="Picture 31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20" name="Picture 32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21" name="Picture 33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22" name="Picture 3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531813" y="717550"/>
            <a:ext cx="3228975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r>
              <a:rPr lang="en-US" altLang="zh-CN" sz="3200">
                <a:solidFill>
                  <a:srgbClr val="000099"/>
                </a:solidFill>
              </a:rPr>
              <a:t>§5.1  </a:t>
            </a:r>
            <a:r>
              <a:rPr kumimoji="1" lang="zh-CN" altLang="en-US" sz="3200">
                <a:solidFill>
                  <a:srgbClr val="000099"/>
                </a:solidFill>
              </a:rPr>
              <a:t>孤立奇点</a:t>
            </a:r>
          </a:p>
        </p:txBody>
      </p:sp>
      <p:grpSp>
        <p:nvGrpSpPr>
          <p:cNvPr id="12302" name="Group 14"/>
          <p:cNvGrpSpPr>
            <a:grpSpLocks/>
          </p:cNvGrpSpPr>
          <p:nvPr/>
        </p:nvGrpSpPr>
        <p:grpSpPr bwMode="auto">
          <a:xfrm>
            <a:off x="950913" y="1490663"/>
            <a:ext cx="5083175" cy="3487737"/>
            <a:chOff x="599" y="939"/>
            <a:chExt cx="3202" cy="2197"/>
          </a:xfrm>
        </p:grpSpPr>
        <p:sp>
          <p:nvSpPr>
            <p:cNvPr id="12293" name="Rectangle 5"/>
            <p:cNvSpPr>
              <a:spLocks noChangeArrowheads="1"/>
            </p:cNvSpPr>
            <p:nvPr/>
          </p:nvSpPr>
          <p:spPr bwMode="auto">
            <a:xfrm>
              <a:off x="602" y="939"/>
              <a:ext cx="150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sz="2800">
                  <a:solidFill>
                    <a:srgbClr val="000099"/>
                  </a:solidFill>
                </a:rPr>
                <a:t>一、引言    </a:t>
              </a:r>
            </a:p>
          </p:txBody>
        </p:sp>
        <p:sp>
          <p:nvSpPr>
            <p:cNvPr id="12294" name="Rectangle 6"/>
            <p:cNvSpPr>
              <a:spLocks noChangeArrowheads="1"/>
            </p:cNvSpPr>
            <p:nvPr/>
          </p:nvSpPr>
          <p:spPr bwMode="auto">
            <a:xfrm>
              <a:off x="602" y="1312"/>
              <a:ext cx="140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sz="2800">
                  <a:solidFill>
                    <a:srgbClr val="000099"/>
                  </a:solidFill>
                </a:rPr>
                <a:t>二、零点    </a:t>
              </a:r>
            </a:p>
          </p:txBody>
        </p:sp>
        <p:sp>
          <p:nvSpPr>
            <p:cNvPr id="12295" name="Rectangle 7"/>
            <p:cNvSpPr>
              <a:spLocks noChangeArrowheads="1"/>
            </p:cNvSpPr>
            <p:nvPr/>
          </p:nvSpPr>
          <p:spPr bwMode="auto">
            <a:xfrm>
              <a:off x="601" y="1683"/>
              <a:ext cx="170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sz="2800">
                  <a:solidFill>
                    <a:srgbClr val="000099"/>
                  </a:solidFill>
                </a:rPr>
                <a:t>三、孤立奇点    </a:t>
              </a:r>
            </a:p>
          </p:txBody>
        </p:sp>
        <p:sp>
          <p:nvSpPr>
            <p:cNvPr id="12296" name="Rectangle 8"/>
            <p:cNvSpPr>
              <a:spLocks noChangeArrowheads="1"/>
            </p:cNvSpPr>
            <p:nvPr/>
          </p:nvSpPr>
          <p:spPr bwMode="auto">
            <a:xfrm>
              <a:off x="601" y="2055"/>
              <a:ext cx="240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sz="2800">
                  <a:solidFill>
                    <a:srgbClr val="000099"/>
                  </a:solidFill>
                </a:rPr>
                <a:t>四、孤立奇点的分类    </a:t>
              </a:r>
            </a:p>
          </p:txBody>
        </p:sp>
        <p:sp>
          <p:nvSpPr>
            <p:cNvPr id="12297" name="Rectangle 9"/>
            <p:cNvSpPr>
              <a:spLocks noChangeArrowheads="1"/>
            </p:cNvSpPr>
            <p:nvPr/>
          </p:nvSpPr>
          <p:spPr bwMode="auto">
            <a:xfrm>
              <a:off x="600" y="2432"/>
              <a:ext cx="320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sz="2800">
                  <a:solidFill>
                    <a:srgbClr val="000099"/>
                  </a:solidFill>
                </a:rPr>
                <a:t>五、如何进行孤立奇点的分类    </a:t>
              </a:r>
            </a:p>
          </p:txBody>
        </p:sp>
        <p:sp>
          <p:nvSpPr>
            <p:cNvPr id="12300" name="Rectangle 12"/>
            <p:cNvSpPr>
              <a:spLocks noChangeArrowheads="1"/>
            </p:cNvSpPr>
            <p:nvPr/>
          </p:nvSpPr>
          <p:spPr bwMode="auto">
            <a:xfrm>
              <a:off x="599" y="2809"/>
              <a:ext cx="285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sz="2800">
                  <a:solidFill>
                    <a:srgbClr val="000099"/>
                  </a:solidFill>
                </a:rPr>
                <a:t>六、如何判断极点的阶数          </a:t>
              </a:r>
            </a:p>
          </p:txBody>
        </p:sp>
      </p:grpSp>
      <p:pic>
        <p:nvPicPr>
          <p:cNvPr id="12323" name="Picture 3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2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441" name="Picture 6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421" name="Picture 4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422" name="Picture 4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423" name="Picture 4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424" name="Picture 48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425" name="Picture 4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426" name="Picture 5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427" name="Picture 5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428" name="Picture 52" descr="xsf"/>
          <p:cNvPicPr>
            <a:picLocks noChangeAspect="1" noChangeArrowheads="1"/>
          </p:cNvPicPr>
          <p:nvPr/>
        </p:nvPicPr>
        <p:blipFill>
          <a:blip r:embed="rId4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429" name="Picture 5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430" name="Picture 5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431" name="Picture 5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432" name="Picture 56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433" name="Picture 5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434" name="Picture 58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435" name="Picture 5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436" name="Picture 6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437" name="Picture 6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438" name="Picture 62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440" name="Picture 6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1387" name="Object 11"/>
          <p:cNvGraphicFramePr>
            <a:graphicFrameLocks/>
          </p:cNvGraphicFramePr>
          <p:nvPr/>
        </p:nvGraphicFramePr>
        <p:xfrm>
          <a:off x="1474788" y="3387725"/>
          <a:ext cx="5091112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1" name="公式" r:id="rId5" imgW="5092560" imgH="799920" progId="Equation.3">
                  <p:embed/>
                </p:oleObj>
              </mc:Choice>
              <mc:Fallback>
                <p:oleObj name="公式" r:id="rId5" imgW="5092560" imgH="799920" progId="Equation.3">
                  <p:embed/>
                  <p:pic>
                    <p:nvPicPr>
                      <p:cNvPr id="101387" name="Object 1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4788" y="3387725"/>
                        <a:ext cx="5091112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1413" name="Group 37"/>
          <p:cNvGrpSpPr>
            <a:grpSpLocks/>
          </p:cNvGrpSpPr>
          <p:nvPr/>
        </p:nvGrpSpPr>
        <p:grpSpPr bwMode="auto">
          <a:xfrm>
            <a:off x="534988" y="1390650"/>
            <a:ext cx="3808412" cy="458788"/>
            <a:chOff x="337" y="876"/>
            <a:chExt cx="2399" cy="289"/>
          </a:xfrm>
        </p:grpSpPr>
        <p:graphicFrame>
          <p:nvGraphicFramePr>
            <p:cNvPr id="101385" name="Object 9"/>
            <p:cNvGraphicFramePr>
              <a:graphicFrameLocks/>
            </p:cNvGraphicFramePr>
            <p:nvPr/>
          </p:nvGraphicFramePr>
          <p:xfrm>
            <a:off x="738" y="921"/>
            <a:ext cx="408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482" name="公式" r:id="rId7" imgW="647640" imgH="291960" progId="Equation.3">
                    <p:embed/>
                  </p:oleObj>
                </mc:Choice>
                <mc:Fallback>
                  <p:oleObj name="公式" r:id="rId7" imgW="647640" imgH="291960" progId="Equation.3">
                    <p:embed/>
                    <p:pic>
                      <p:nvPicPr>
                        <p:cNvPr id="101385" name="Object 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38" y="921"/>
                          <a:ext cx="408" cy="1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1388" name="Text Box 12"/>
            <p:cNvSpPr txBox="1">
              <a:spLocks noChangeArrowheads="1"/>
            </p:cNvSpPr>
            <p:nvPr/>
          </p:nvSpPr>
          <p:spPr bwMode="auto">
            <a:xfrm>
              <a:off x="337" y="877"/>
              <a:ext cx="45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FF"/>
                  </a:solidFill>
                </a:rPr>
                <a:t>解   </a:t>
              </a:r>
            </a:p>
          </p:txBody>
        </p:sp>
        <p:sp>
          <p:nvSpPr>
            <p:cNvPr id="101389" name="Rectangle 13"/>
            <p:cNvSpPr>
              <a:spLocks noChangeArrowheads="1"/>
            </p:cNvSpPr>
            <p:nvPr/>
          </p:nvSpPr>
          <p:spPr bwMode="auto">
            <a:xfrm>
              <a:off x="1127" y="876"/>
              <a:ext cx="160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是          的奇点， </a:t>
              </a:r>
            </a:p>
          </p:txBody>
        </p:sp>
        <p:graphicFrame>
          <p:nvGraphicFramePr>
            <p:cNvPr id="101390" name="Object 14"/>
            <p:cNvGraphicFramePr>
              <a:graphicFrameLocks/>
            </p:cNvGraphicFramePr>
            <p:nvPr/>
          </p:nvGraphicFramePr>
          <p:xfrm>
            <a:off x="1430" y="921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483" name="公式" r:id="rId9" imgW="634680" imgH="342720" progId="Equation.3">
                    <p:embed/>
                  </p:oleObj>
                </mc:Choice>
                <mc:Fallback>
                  <p:oleObj name="公式" r:id="rId9" imgW="634680" imgH="342720" progId="Equation.3">
                    <p:embed/>
                    <p:pic>
                      <p:nvPicPr>
                        <p:cNvPr id="101390" name="Object 1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30" y="921"/>
                          <a:ext cx="400" cy="2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01392" name="Object 16"/>
          <p:cNvGraphicFramePr>
            <a:graphicFrameLocks/>
          </p:cNvGraphicFramePr>
          <p:nvPr/>
        </p:nvGraphicFramePr>
        <p:xfrm>
          <a:off x="7218363" y="1511300"/>
          <a:ext cx="622300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4" name="公式" r:id="rId11" imgW="622080" imgH="279360" progId="Equation.3">
                  <p:embed/>
                </p:oleObj>
              </mc:Choice>
              <mc:Fallback>
                <p:oleObj name="公式" r:id="rId11" imgW="622080" imgH="279360" progId="Equation.3">
                  <p:embed/>
                  <p:pic>
                    <p:nvPicPr>
                      <p:cNvPr id="101392" name="Object 16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18363" y="1511300"/>
                        <a:ext cx="622300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1414" name="Group 38"/>
          <p:cNvGrpSpPr>
            <a:grpSpLocks/>
          </p:cNvGrpSpPr>
          <p:nvPr/>
        </p:nvGrpSpPr>
        <p:grpSpPr bwMode="auto">
          <a:xfrm>
            <a:off x="4089400" y="1243013"/>
            <a:ext cx="3095625" cy="762000"/>
            <a:chOff x="2576" y="783"/>
            <a:chExt cx="1950" cy="480"/>
          </a:xfrm>
        </p:grpSpPr>
        <p:graphicFrame>
          <p:nvGraphicFramePr>
            <p:cNvPr id="101391" name="Object 15"/>
            <p:cNvGraphicFramePr>
              <a:graphicFrameLocks/>
            </p:cNvGraphicFramePr>
            <p:nvPr/>
          </p:nvGraphicFramePr>
          <p:xfrm>
            <a:off x="2886" y="783"/>
            <a:ext cx="1640" cy="4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485" name="公式" r:id="rId13" imgW="2603160" imgH="761760" progId="Equation.3">
                    <p:embed/>
                  </p:oleObj>
                </mc:Choice>
                <mc:Fallback>
                  <p:oleObj name="公式" r:id="rId13" imgW="2603160" imgH="761760" progId="Equation.3">
                    <p:embed/>
                    <p:pic>
                      <p:nvPicPr>
                        <p:cNvPr id="101391" name="Object 1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86" y="783"/>
                          <a:ext cx="1640" cy="4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1393" name="Rectangle 17"/>
            <p:cNvSpPr>
              <a:spLocks noChangeArrowheads="1"/>
            </p:cNvSpPr>
            <p:nvPr/>
          </p:nvSpPr>
          <p:spPr bwMode="auto">
            <a:xfrm>
              <a:off x="2576" y="877"/>
              <a:ext cx="5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由    </a:t>
              </a:r>
            </a:p>
          </p:txBody>
        </p:sp>
      </p:grpSp>
      <p:grpSp>
        <p:nvGrpSpPr>
          <p:cNvPr id="101415" name="Group 39"/>
          <p:cNvGrpSpPr>
            <a:grpSpLocks/>
          </p:cNvGrpSpPr>
          <p:nvPr/>
        </p:nvGrpSpPr>
        <p:grpSpPr bwMode="auto">
          <a:xfrm>
            <a:off x="1049338" y="2093913"/>
            <a:ext cx="4264025" cy="458787"/>
            <a:chOff x="661" y="1319"/>
            <a:chExt cx="2686" cy="289"/>
          </a:xfrm>
        </p:grpSpPr>
        <p:sp>
          <p:nvSpPr>
            <p:cNvPr id="101378" name="Rectangle 2"/>
            <p:cNvSpPr>
              <a:spLocks noChangeArrowheads="1"/>
            </p:cNvSpPr>
            <p:nvPr/>
          </p:nvSpPr>
          <p:spPr bwMode="auto">
            <a:xfrm>
              <a:off x="1594" y="1319"/>
              <a:ext cx="175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是          的极点。    </a:t>
              </a:r>
            </a:p>
          </p:txBody>
        </p:sp>
        <p:graphicFrame>
          <p:nvGraphicFramePr>
            <p:cNvPr id="101394" name="Object 18"/>
            <p:cNvGraphicFramePr>
              <a:graphicFrameLocks/>
            </p:cNvGraphicFramePr>
            <p:nvPr/>
          </p:nvGraphicFramePr>
          <p:xfrm>
            <a:off x="1241" y="1364"/>
            <a:ext cx="408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486" name="公式" r:id="rId15" imgW="647640" imgH="291960" progId="Equation.3">
                    <p:embed/>
                  </p:oleObj>
                </mc:Choice>
                <mc:Fallback>
                  <p:oleObj name="公式" r:id="rId15" imgW="647640" imgH="291960" progId="Equation.3">
                    <p:embed/>
                    <p:pic>
                      <p:nvPicPr>
                        <p:cNvPr id="101394" name="Object 1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41" y="1364"/>
                          <a:ext cx="408" cy="1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1395" name="Object 19"/>
            <p:cNvGraphicFramePr>
              <a:graphicFrameLocks/>
            </p:cNvGraphicFramePr>
            <p:nvPr/>
          </p:nvGraphicFramePr>
          <p:xfrm>
            <a:off x="1891" y="1364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487" name="公式" r:id="rId17" imgW="634680" imgH="342720" progId="Equation.3">
                    <p:embed/>
                  </p:oleObj>
                </mc:Choice>
                <mc:Fallback>
                  <p:oleObj name="公式" r:id="rId17" imgW="634680" imgH="342720" progId="Equation.3">
                    <p:embed/>
                    <p:pic>
                      <p:nvPicPr>
                        <p:cNvPr id="101395" name="Object 1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91" y="1364"/>
                          <a:ext cx="400" cy="2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1396" name="Rectangle 20"/>
            <p:cNvSpPr>
              <a:spLocks noChangeArrowheads="1"/>
            </p:cNvSpPr>
            <p:nvPr/>
          </p:nvSpPr>
          <p:spPr bwMode="auto">
            <a:xfrm>
              <a:off x="661" y="1320"/>
              <a:ext cx="83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可知，   </a:t>
              </a:r>
            </a:p>
          </p:txBody>
        </p:sp>
      </p:grpSp>
      <p:grpSp>
        <p:nvGrpSpPr>
          <p:cNvPr id="101416" name="Group 40"/>
          <p:cNvGrpSpPr>
            <a:grpSpLocks/>
          </p:cNvGrpSpPr>
          <p:nvPr/>
        </p:nvGrpSpPr>
        <p:grpSpPr bwMode="auto">
          <a:xfrm>
            <a:off x="536575" y="2792413"/>
            <a:ext cx="7119938" cy="457200"/>
            <a:chOff x="338" y="1759"/>
            <a:chExt cx="4485" cy="288"/>
          </a:xfrm>
        </p:grpSpPr>
        <p:sp>
          <p:nvSpPr>
            <p:cNvPr id="101382" name="Rectangle 6"/>
            <p:cNvSpPr>
              <a:spLocks noChangeArrowheads="1"/>
            </p:cNvSpPr>
            <p:nvPr/>
          </p:nvSpPr>
          <p:spPr bwMode="auto">
            <a:xfrm>
              <a:off x="660" y="1759"/>
              <a:ext cx="41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将         在          的去心邻域内的洛朗级数，有     </a:t>
              </a:r>
            </a:p>
          </p:txBody>
        </p:sp>
        <p:sp>
          <p:nvSpPr>
            <p:cNvPr id="101397" name="Rectangle 21"/>
            <p:cNvSpPr>
              <a:spLocks noChangeArrowheads="1"/>
            </p:cNvSpPr>
            <p:nvPr/>
          </p:nvSpPr>
          <p:spPr bwMode="auto">
            <a:xfrm>
              <a:off x="338" y="1759"/>
              <a:ext cx="45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FF0000"/>
                  </a:solidFill>
                </a:rPr>
                <a:t>注   </a:t>
              </a:r>
            </a:p>
          </p:txBody>
        </p:sp>
        <p:graphicFrame>
          <p:nvGraphicFramePr>
            <p:cNvPr id="101398" name="Object 22"/>
            <p:cNvGraphicFramePr>
              <a:graphicFrameLocks/>
            </p:cNvGraphicFramePr>
            <p:nvPr/>
          </p:nvGraphicFramePr>
          <p:xfrm>
            <a:off x="1565" y="1802"/>
            <a:ext cx="408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488" name="公式" r:id="rId19" imgW="647640" imgH="291960" progId="Equation.3">
                    <p:embed/>
                  </p:oleObj>
                </mc:Choice>
                <mc:Fallback>
                  <p:oleObj name="公式" r:id="rId19" imgW="647640" imgH="291960" progId="Equation.3">
                    <p:embed/>
                    <p:pic>
                      <p:nvPicPr>
                        <p:cNvPr id="101398" name="Object 2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65" y="1802"/>
                          <a:ext cx="408" cy="1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1399" name="Object 23"/>
            <p:cNvGraphicFramePr>
              <a:graphicFrameLocks/>
            </p:cNvGraphicFramePr>
            <p:nvPr/>
          </p:nvGraphicFramePr>
          <p:xfrm>
            <a:off x="931" y="1802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489" name="公式" r:id="rId21" imgW="634680" imgH="342720" progId="Equation.3">
                    <p:embed/>
                  </p:oleObj>
                </mc:Choice>
                <mc:Fallback>
                  <p:oleObj name="公式" r:id="rId21" imgW="634680" imgH="342720" progId="Equation.3">
                    <p:embed/>
                    <p:pic>
                      <p:nvPicPr>
                        <p:cNvPr id="101399" name="Object 2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31" y="1802"/>
                          <a:ext cx="400" cy="2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01417" name="Group 41"/>
          <p:cNvGrpSpPr>
            <a:grpSpLocks/>
          </p:cNvGrpSpPr>
          <p:nvPr/>
        </p:nvGrpSpPr>
        <p:grpSpPr bwMode="auto">
          <a:xfrm>
            <a:off x="2128838" y="4332288"/>
            <a:ext cx="4354512" cy="800100"/>
            <a:chOff x="1341" y="2729"/>
            <a:chExt cx="2743" cy="504"/>
          </a:xfrm>
        </p:grpSpPr>
        <p:graphicFrame>
          <p:nvGraphicFramePr>
            <p:cNvPr id="101381" name="Object 5"/>
            <p:cNvGraphicFramePr>
              <a:graphicFrameLocks/>
            </p:cNvGraphicFramePr>
            <p:nvPr/>
          </p:nvGraphicFramePr>
          <p:xfrm>
            <a:off x="1341" y="2729"/>
            <a:ext cx="1634" cy="5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490" name="公式" r:id="rId23" imgW="2755800" imgH="799920" progId="Equation.3">
                    <p:embed/>
                  </p:oleObj>
                </mc:Choice>
                <mc:Fallback>
                  <p:oleObj name="公式" r:id="rId23" imgW="2755800" imgH="799920" progId="Equation.3">
                    <p:embed/>
                    <p:pic>
                      <p:nvPicPr>
                        <p:cNvPr id="101381" name="Object 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41" y="2729"/>
                          <a:ext cx="1634" cy="50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1400" name="Object 24"/>
            <p:cNvGraphicFramePr>
              <a:graphicFrameLocks/>
            </p:cNvGraphicFramePr>
            <p:nvPr/>
          </p:nvGraphicFramePr>
          <p:xfrm>
            <a:off x="3046" y="2871"/>
            <a:ext cx="1038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491" name="公式" r:id="rId25" imgW="1828800" imgH="342720" progId="Equation.3">
                    <p:embed/>
                  </p:oleObj>
                </mc:Choice>
                <mc:Fallback>
                  <p:oleObj name="公式" r:id="rId25" imgW="1828800" imgH="342720" progId="Equation.3">
                    <p:embed/>
                    <p:pic>
                      <p:nvPicPr>
                        <p:cNvPr id="101400" name="Object 2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46" y="2871"/>
                          <a:ext cx="1038" cy="2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01419" name="Group 43"/>
          <p:cNvGrpSpPr>
            <a:grpSpLocks/>
          </p:cNvGrpSpPr>
          <p:nvPr/>
        </p:nvGrpSpPr>
        <p:grpSpPr bwMode="auto">
          <a:xfrm>
            <a:off x="1047750" y="5326063"/>
            <a:ext cx="5102225" cy="457200"/>
            <a:chOff x="660" y="3355"/>
            <a:chExt cx="3214" cy="288"/>
          </a:xfrm>
        </p:grpSpPr>
        <p:sp>
          <p:nvSpPr>
            <p:cNvPr id="101384" name="Rectangle 8"/>
            <p:cNvSpPr>
              <a:spLocks noChangeArrowheads="1"/>
            </p:cNvSpPr>
            <p:nvPr/>
          </p:nvSpPr>
          <p:spPr bwMode="auto">
            <a:xfrm>
              <a:off x="660" y="3355"/>
              <a:ext cx="321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buSzPct val="85000"/>
                <a:buFontTx/>
                <a:buBlip>
                  <a:blip r:embed="rId27"/>
                </a:buBlip>
              </a:pPr>
              <a:r>
                <a:rPr lang="zh-CN" altLang="en-US"/>
                <a:t> 可见，          为         的三阶极点。  </a:t>
              </a:r>
            </a:p>
          </p:txBody>
        </p:sp>
        <p:graphicFrame>
          <p:nvGraphicFramePr>
            <p:cNvPr id="101401" name="Object 25"/>
            <p:cNvGraphicFramePr>
              <a:graphicFrameLocks/>
            </p:cNvGraphicFramePr>
            <p:nvPr/>
          </p:nvGraphicFramePr>
          <p:xfrm>
            <a:off x="1492" y="3409"/>
            <a:ext cx="408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492" name="公式" r:id="rId28" imgW="647640" imgH="291960" progId="Equation.3">
                    <p:embed/>
                  </p:oleObj>
                </mc:Choice>
                <mc:Fallback>
                  <p:oleObj name="公式" r:id="rId28" imgW="647640" imgH="291960" progId="Equation.3">
                    <p:embed/>
                    <p:pic>
                      <p:nvPicPr>
                        <p:cNvPr id="101401" name="Object 2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92" y="3409"/>
                          <a:ext cx="408" cy="1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1402" name="Object 26"/>
            <p:cNvGraphicFramePr>
              <a:graphicFrameLocks/>
            </p:cNvGraphicFramePr>
            <p:nvPr/>
          </p:nvGraphicFramePr>
          <p:xfrm>
            <a:off x="2130" y="3397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493" name="公式" r:id="rId30" imgW="634680" imgH="342720" progId="Equation.3">
                    <p:embed/>
                  </p:oleObj>
                </mc:Choice>
                <mc:Fallback>
                  <p:oleObj name="公式" r:id="rId30" imgW="634680" imgH="342720" progId="Equation.3">
                    <p:embed/>
                    <p:pic>
                      <p:nvPicPr>
                        <p:cNvPr id="101402" name="Object 2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30" y="3397"/>
                          <a:ext cx="400" cy="2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01418" name="Group 42"/>
          <p:cNvGrpSpPr>
            <a:grpSpLocks/>
          </p:cNvGrpSpPr>
          <p:nvPr/>
        </p:nvGrpSpPr>
        <p:grpSpPr bwMode="auto">
          <a:xfrm>
            <a:off x="6619875" y="4295775"/>
            <a:ext cx="2486025" cy="828675"/>
            <a:chOff x="4170" y="2706"/>
            <a:chExt cx="1566" cy="522"/>
          </a:xfrm>
        </p:grpSpPr>
        <p:sp>
          <p:nvSpPr>
            <p:cNvPr id="101406" name="Rectangle 30"/>
            <p:cNvSpPr>
              <a:spLocks noChangeArrowheads="1"/>
            </p:cNvSpPr>
            <p:nvPr/>
          </p:nvSpPr>
          <p:spPr bwMode="auto">
            <a:xfrm>
              <a:off x="4170" y="2721"/>
              <a:ext cx="156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sz="2000">
                  <a:solidFill>
                    <a:schemeClr val="hlink"/>
                  </a:solidFill>
                  <a:latin typeface="楷体_GB2312" pitchFamily="49" charset="-122"/>
                  <a:ea typeface="楷体_GB2312" pitchFamily="49" charset="-122"/>
                </a:rPr>
                <a:t>含有限个负幂次项  </a:t>
              </a:r>
            </a:p>
          </p:txBody>
        </p:sp>
        <p:sp>
          <p:nvSpPr>
            <p:cNvPr id="101407" name="Rectangle 31"/>
            <p:cNvSpPr>
              <a:spLocks noChangeArrowheads="1"/>
            </p:cNvSpPr>
            <p:nvPr/>
          </p:nvSpPr>
          <p:spPr bwMode="auto">
            <a:xfrm>
              <a:off x="4170" y="2971"/>
              <a:ext cx="152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sz="2000">
                  <a:solidFill>
                    <a:schemeClr val="hlink"/>
                  </a:solidFill>
                  <a:latin typeface="楷体_GB2312" pitchFamily="49" charset="-122"/>
                  <a:ea typeface="楷体_GB2312" pitchFamily="49" charset="-122"/>
                </a:rPr>
                <a:t>且最高负幂次为</a:t>
              </a:r>
              <a:r>
                <a:rPr lang="zh-CN" altLang="en-US" sz="2000">
                  <a:solidFill>
                    <a:schemeClr val="hlink"/>
                  </a:solidFill>
                  <a:ea typeface="楷体_GB2312" pitchFamily="49" charset="-122"/>
                </a:rPr>
                <a:t> </a:t>
              </a:r>
              <a:r>
                <a:rPr lang="en-US" altLang="zh-CN" sz="2000">
                  <a:solidFill>
                    <a:schemeClr val="hlink"/>
                  </a:solidFill>
                  <a:ea typeface="楷体_GB2312" pitchFamily="49" charset="-122"/>
                </a:rPr>
                <a:t>3    </a:t>
              </a:r>
              <a:endParaRPr lang="zh-CN" altLang="en-US" sz="2000">
                <a:solidFill>
                  <a:schemeClr val="hlink"/>
                </a:solidFill>
                <a:ea typeface="楷体_GB2312" pitchFamily="49" charset="-122"/>
              </a:endParaRPr>
            </a:p>
          </p:txBody>
        </p:sp>
        <p:sp>
          <p:nvSpPr>
            <p:cNvPr id="101408" name="Rectangle 32"/>
            <p:cNvSpPr>
              <a:spLocks noChangeArrowheads="1"/>
            </p:cNvSpPr>
            <p:nvPr/>
          </p:nvSpPr>
          <p:spPr bwMode="auto">
            <a:xfrm>
              <a:off x="4200" y="2706"/>
              <a:ext cx="1362" cy="522"/>
            </a:xfrm>
            <a:prstGeom prst="rect">
              <a:avLst/>
            </a:prstGeom>
            <a:noFill/>
            <a:ln w="12700">
              <a:solidFill>
                <a:srgbClr val="FF0000"/>
              </a:solidFill>
              <a:prstDash val="dash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01420" name="Group 44"/>
          <p:cNvGrpSpPr>
            <a:grpSpLocks/>
          </p:cNvGrpSpPr>
          <p:nvPr/>
        </p:nvGrpSpPr>
        <p:grpSpPr bwMode="auto">
          <a:xfrm>
            <a:off x="534988" y="6010275"/>
            <a:ext cx="6977062" cy="457200"/>
            <a:chOff x="337" y="3786"/>
            <a:chExt cx="4395" cy="288"/>
          </a:xfrm>
        </p:grpSpPr>
        <p:sp>
          <p:nvSpPr>
            <p:cNvPr id="101409" name="Rectangle 33"/>
            <p:cNvSpPr>
              <a:spLocks noChangeArrowheads="1"/>
            </p:cNvSpPr>
            <p:nvPr/>
          </p:nvSpPr>
          <p:spPr bwMode="auto">
            <a:xfrm>
              <a:off x="850" y="3786"/>
              <a:ext cx="388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>
                  <a:solidFill>
                    <a:schemeClr val="hlink"/>
                  </a:solidFill>
                  <a:latin typeface="楷体_GB2312" pitchFamily="49" charset="-122"/>
                  <a:ea typeface="楷体_GB2312" pitchFamily="49" charset="-122"/>
                </a:rPr>
                <a:t>是否还有其它办法来判断极点的阶数呢？     </a:t>
              </a:r>
            </a:p>
          </p:txBody>
        </p:sp>
        <p:sp>
          <p:nvSpPr>
            <p:cNvPr id="101410" name="Rectangle 34"/>
            <p:cNvSpPr>
              <a:spLocks noChangeArrowheads="1"/>
            </p:cNvSpPr>
            <p:nvPr/>
          </p:nvSpPr>
          <p:spPr bwMode="auto">
            <a:xfrm>
              <a:off x="337" y="3786"/>
              <a:ext cx="69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FF0000"/>
                  </a:solidFill>
                </a:rPr>
                <a:t>问题    </a:t>
              </a:r>
            </a:p>
          </p:txBody>
        </p:sp>
      </p:grpSp>
      <p:pic>
        <p:nvPicPr>
          <p:cNvPr id="101411" name="Picture 35"/>
          <p:cNvPicPr>
            <a:picLocks noChangeAspect="1" noChangeArrowheads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19838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1442" name="Object 66"/>
          <p:cNvGraphicFramePr>
            <a:graphicFrameLocks noChangeAspect="1"/>
          </p:cNvGraphicFramePr>
          <p:nvPr/>
        </p:nvGraphicFramePr>
        <p:xfrm>
          <a:off x="496888" y="490538"/>
          <a:ext cx="8609012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4" name="位图图像" r:id="rId33" imgW="8609524" imgH="771429" progId="Paint.Picture">
                  <p:embed/>
                </p:oleObj>
              </mc:Choice>
              <mc:Fallback>
                <p:oleObj name="位图图像" r:id="rId33" imgW="8609524" imgH="771429" progId="Paint.Picture">
                  <p:embed/>
                  <p:pic>
                    <p:nvPicPr>
                      <p:cNvPr id="101442" name="Object 6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lum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888" y="490538"/>
                        <a:ext cx="8609012" cy="771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1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1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01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01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01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01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01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101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101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101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101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1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1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1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14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14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14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14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14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14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14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14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8" name="Picture 4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9" name="Picture 4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0" name="Picture 5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1" name="Picture 5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2" name="Picture 5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3" name="Picture 5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4" name="Picture 5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5" name="Picture 55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6" name="Picture 5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7" name="Picture 5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8" name="Picture 5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9" name="Picture 5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0" name="Picture 6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1" name="Picture 6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2" name="Picture 6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3" name="Picture 6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4" name="Picture 6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5" name="Picture 6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6" name="Picture 6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7" name="Picture 6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487" name="Rectangle 7"/>
          <p:cNvSpPr>
            <a:spLocks noChangeArrowheads="1"/>
          </p:cNvSpPr>
          <p:nvPr/>
        </p:nvSpPr>
        <p:spPr bwMode="auto">
          <a:xfrm>
            <a:off x="533400" y="536575"/>
            <a:ext cx="49577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2800">
                <a:solidFill>
                  <a:srgbClr val="000099"/>
                </a:solidFill>
              </a:rPr>
              <a:t>六、如何判断极点的阶数        </a:t>
            </a:r>
          </a:p>
        </p:txBody>
      </p:sp>
      <p:grpSp>
        <p:nvGrpSpPr>
          <p:cNvPr id="20525" name="Group 45"/>
          <p:cNvGrpSpPr>
            <a:grpSpLocks/>
          </p:cNvGrpSpPr>
          <p:nvPr/>
        </p:nvGrpSpPr>
        <p:grpSpPr bwMode="auto">
          <a:xfrm>
            <a:off x="2752725" y="2230438"/>
            <a:ext cx="3997325" cy="457200"/>
            <a:chOff x="1734" y="1405"/>
            <a:chExt cx="2518" cy="288"/>
          </a:xfrm>
        </p:grpSpPr>
        <p:sp>
          <p:nvSpPr>
            <p:cNvPr id="20493" name="Rectangle 13"/>
            <p:cNvSpPr>
              <a:spLocks noChangeArrowheads="1"/>
            </p:cNvSpPr>
            <p:nvPr/>
          </p:nvSpPr>
          <p:spPr bwMode="auto">
            <a:xfrm>
              <a:off x="1734" y="1405"/>
              <a:ext cx="25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则     为         的 </a:t>
              </a:r>
              <a:r>
                <a:rPr lang="en-US" altLang="zh-CN" i="1"/>
                <a:t>N</a:t>
              </a:r>
              <a:r>
                <a:rPr lang="en-US" altLang="zh-CN"/>
                <a:t> </a:t>
              </a:r>
              <a:r>
                <a:rPr lang="zh-CN" altLang="en-US"/>
                <a:t>阶极点。   </a:t>
              </a:r>
            </a:p>
          </p:txBody>
        </p:sp>
        <p:graphicFrame>
          <p:nvGraphicFramePr>
            <p:cNvPr id="20490" name="Object 10"/>
            <p:cNvGraphicFramePr>
              <a:graphicFrameLocks/>
            </p:cNvGraphicFramePr>
            <p:nvPr/>
          </p:nvGraphicFramePr>
          <p:xfrm>
            <a:off x="2018" y="1424"/>
            <a:ext cx="176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05" name="公式" r:id="rId5" imgW="279360" imgH="380880" progId="Equation.3">
                    <p:embed/>
                  </p:oleObj>
                </mc:Choice>
                <mc:Fallback>
                  <p:oleObj name="公式" r:id="rId5" imgW="279360" imgH="380880" progId="Equation.3">
                    <p:embed/>
                    <p:pic>
                      <p:nvPicPr>
                        <p:cNvPr id="20490" name="Object 1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18" y="1424"/>
                          <a:ext cx="176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495" name="Object 15"/>
            <p:cNvGraphicFramePr>
              <a:graphicFrameLocks/>
            </p:cNvGraphicFramePr>
            <p:nvPr/>
          </p:nvGraphicFramePr>
          <p:xfrm>
            <a:off x="2436" y="1454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06" name="公式" r:id="rId7" imgW="634680" imgH="342720" progId="Equation.3">
                    <p:embed/>
                  </p:oleObj>
                </mc:Choice>
                <mc:Fallback>
                  <p:oleObj name="公式" r:id="rId7" imgW="634680" imgH="342720" progId="Equation.3">
                    <p:embed/>
                    <p:pic>
                      <p:nvPicPr>
                        <p:cNvPr id="20495" name="Object 1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36" y="1454"/>
                          <a:ext cx="40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0522" name="Group 42"/>
          <p:cNvGrpSpPr>
            <a:grpSpLocks/>
          </p:cNvGrpSpPr>
          <p:nvPr/>
        </p:nvGrpSpPr>
        <p:grpSpPr bwMode="auto">
          <a:xfrm>
            <a:off x="530225" y="1189038"/>
            <a:ext cx="3752850" cy="812800"/>
            <a:chOff x="334" y="749"/>
            <a:chExt cx="2364" cy="512"/>
          </a:xfrm>
        </p:grpSpPr>
        <p:sp>
          <p:nvSpPr>
            <p:cNvPr id="20489" name="Rectangle 9"/>
            <p:cNvSpPr>
              <a:spLocks noChangeArrowheads="1"/>
            </p:cNvSpPr>
            <p:nvPr/>
          </p:nvSpPr>
          <p:spPr bwMode="auto">
            <a:xfrm>
              <a:off x="334" y="852"/>
              <a:ext cx="35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en-US" altLang="zh-CN">
                  <a:solidFill>
                    <a:srgbClr val="000099"/>
                  </a:solidFill>
                </a:rPr>
                <a:t>1.</a:t>
              </a:r>
              <a:r>
                <a:rPr kumimoji="1" lang="zh-CN" altLang="en-US">
                  <a:solidFill>
                    <a:srgbClr val="000099"/>
                  </a:solidFill>
                </a:rPr>
                <a:t>  </a:t>
              </a:r>
            </a:p>
          </p:txBody>
        </p:sp>
        <p:graphicFrame>
          <p:nvGraphicFramePr>
            <p:cNvPr id="20494" name="Object 14"/>
            <p:cNvGraphicFramePr>
              <a:graphicFrameLocks/>
            </p:cNvGraphicFramePr>
            <p:nvPr/>
          </p:nvGraphicFramePr>
          <p:xfrm>
            <a:off x="835" y="749"/>
            <a:ext cx="1863" cy="5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07" name="公式" r:id="rId9" imgW="2958840" imgH="812520" progId="Equation.3">
                    <p:embed/>
                  </p:oleObj>
                </mc:Choice>
                <mc:Fallback>
                  <p:oleObj name="公式" r:id="rId9" imgW="2958840" imgH="812520" progId="Equation.3">
                    <p:embed/>
                    <p:pic>
                      <p:nvPicPr>
                        <p:cNvPr id="20494" name="Object 1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35" y="749"/>
                          <a:ext cx="1863" cy="51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496" name="Rectangle 16"/>
            <p:cNvSpPr>
              <a:spLocks noChangeArrowheads="1"/>
            </p:cNvSpPr>
            <p:nvPr/>
          </p:nvSpPr>
          <p:spPr bwMode="auto">
            <a:xfrm>
              <a:off x="542" y="853"/>
              <a:ext cx="5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/>
                <a:t>若    </a:t>
              </a:r>
            </a:p>
          </p:txBody>
        </p:sp>
      </p:grpSp>
      <p:grpSp>
        <p:nvGrpSpPr>
          <p:cNvPr id="20523" name="Group 43"/>
          <p:cNvGrpSpPr>
            <a:grpSpLocks/>
          </p:cNvGrpSpPr>
          <p:nvPr/>
        </p:nvGrpSpPr>
        <p:grpSpPr bwMode="auto">
          <a:xfrm>
            <a:off x="4356100" y="1354138"/>
            <a:ext cx="4697413" cy="457200"/>
            <a:chOff x="2744" y="853"/>
            <a:chExt cx="2959" cy="288"/>
          </a:xfrm>
        </p:grpSpPr>
        <p:sp>
          <p:nvSpPr>
            <p:cNvPr id="20499" name="Rectangle 19"/>
            <p:cNvSpPr>
              <a:spLocks noChangeArrowheads="1"/>
            </p:cNvSpPr>
            <p:nvPr/>
          </p:nvSpPr>
          <p:spPr bwMode="auto">
            <a:xfrm>
              <a:off x="2744" y="853"/>
              <a:ext cx="295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/>
                <a:t>其中         在     点的邻域内解析， </a:t>
              </a:r>
            </a:p>
          </p:txBody>
        </p:sp>
        <p:graphicFrame>
          <p:nvGraphicFramePr>
            <p:cNvPr id="20497" name="Object 17"/>
            <p:cNvGraphicFramePr>
              <a:graphicFrameLocks/>
            </p:cNvGraphicFramePr>
            <p:nvPr/>
          </p:nvGraphicFramePr>
          <p:xfrm>
            <a:off x="3208" y="896"/>
            <a:ext cx="392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08" name="公式" r:id="rId11" imgW="622080" imgH="342720" progId="Equation.3">
                    <p:embed/>
                  </p:oleObj>
                </mc:Choice>
                <mc:Fallback>
                  <p:oleObj name="公式" r:id="rId11" imgW="622080" imgH="342720" progId="Equation.3">
                    <p:embed/>
                    <p:pic>
                      <p:nvPicPr>
                        <p:cNvPr id="20497" name="Object 1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08" y="896"/>
                          <a:ext cx="392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498" name="Object 18"/>
            <p:cNvGraphicFramePr>
              <a:graphicFrameLocks/>
            </p:cNvGraphicFramePr>
            <p:nvPr/>
          </p:nvGraphicFramePr>
          <p:xfrm>
            <a:off x="3865" y="871"/>
            <a:ext cx="176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09" name="公式" r:id="rId13" imgW="279360" imgH="380880" progId="Equation.3">
                    <p:embed/>
                  </p:oleObj>
                </mc:Choice>
                <mc:Fallback>
                  <p:oleObj name="公式" r:id="rId13" imgW="279360" imgH="380880" progId="Equation.3">
                    <p:embed/>
                    <p:pic>
                      <p:nvPicPr>
                        <p:cNvPr id="20498" name="Object 1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65" y="871"/>
                          <a:ext cx="176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0524" name="Group 44"/>
          <p:cNvGrpSpPr>
            <a:grpSpLocks/>
          </p:cNvGrpSpPr>
          <p:nvPr/>
        </p:nvGrpSpPr>
        <p:grpSpPr bwMode="auto">
          <a:xfrm>
            <a:off x="857250" y="2230438"/>
            <a:ext cx="1804988" cy="457200"/>
            <a:chOff x="540" y="1405"/>
            <a:chExt cx="1137" cy="288"/>
          </a:xfrm>
        </p:grpSpPr>
        <p:sp>
          <p:nvSpPr>
            <p:cNvPr id="20500" name="Rectangle 20"/>
            <p:cNvSpPr>
              <a:spLocks noChangeArrowheads="1"/>
            </p:cNvSpPr>
            <p:nvPr/>
          </p:nvSpPr>
          <p:spPr bwMode="auto">
            <a:xfrm>
              <a:off x="540" y="1405"/>
              <a:ext cx="5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/>
                <a:t>且    </a:t>
              </a:r>
            </a:p>
          </p:txBody>
        </p:sp>
        <p:graphicFrame>
          <p:nvGraphicFramePr>
            <p:cNvPr id="20501" name="Object 21"/>
            <p:cNvGraphicFramePr>
              <a:graphicFrameLocks/>
            </p:cNvGraphicFramePr>
            <p:nvPr/>
          </p:nvGraphicFramePr>
          <p:xfrm>
            <a:off x="845" y="1435"/>
            <a:ext cx="832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10" name="公式" r:id="rId15" imgW="1320480" imgH="380880" progId="Equation.3">
                    <p:embed/>
                  </p:oleObj>
                </mc:Choice>
                <mc:Fallback>
                  <p:oleObj name="公式" r:id="rId15" imgW="1320480" imgH="380880" progId="Equation.3">
                    <p:embed/>
                    <p:pic>
                      <p:nvPicPr>
                        <p:cNvPr id="20501" name="Object 2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45" y="1435"/>
                          <a:ext cx="832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20503" name="Object 23"/>
          <p:cNvGraphicFramePr>
            <a:graphicFrameLocks/>
          </p:cNvGraphicFramePr>
          <p:nvPr/>
        </p:nvGraphicFramePr>
        <p:xfrm>
          <a:off x="1393825" y="3582988"/>
          <a:ext cx="62230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1" name="公式" r:id="rId17" imgW="6222960" imgH="838080" progId="Equation.3">
                  <p:embed/>
                </p:oleObj>
              </mc:Choice>
              <mc:Fallback>
                <p:oleObj name="公式" r:id="rId17" imgW="6222960" imgH="838080" progId="Equation.3">
                  <p:embed/>
                  <p:pic>
                    <p:nvPicPr>
                      <p:cNvPr id="20503" name="Object 23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93825" y="3582988"/>
                        <a:ext cx="6223000" cy="83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04" name="Object 24"/>
          <p:cNvGraphicFramePr>
            <a:graphicFrameLocks/>
          </p:cNvGraphicFramePr>
          <p:nvPr/>
        </p:nvGraphicFramePr>
        <p:xfrm>
          <a:off x="2049463" y="4654550"/>
          <a:ext cx="4545012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2" name="公式" r:id="rId19" imgW="4673520" imgH="812520" progId="Equation.3">
                  <p:embed/>
                </p:oleObj>
              </mc:Choice>
              <mc:Fallback>
                <p:oleObj name="公式" r:id="rId19" imgW="4673520" imgH="812520" progId="Equation.3">
                  <p:embed/>
                  <p:pic>
                    <p:nvPicPr>
                      <p:cNvPr id="20504" name="Object 24"/>
                      <p:cNvPicPr>
                        <a:picLocks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49463" y="4654550"/>
                        <a:ext cx="4545012" cy="812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0526" name="Group 46"/>
          <p:cNvGrpSpPr>
            <a:grpSpLocks/>
          </p:cNvGrpSpPr>
          <p:nvPr/>
        </p:nvGrpSpPr>
        <p:grpSpPr bwMode="auto">
          <a:xfrm>
            <a:off x="857250" y="2963863"/>
            <a:ext cx="7915275" cy="460375"/>
            <a:chOff x="540" y="1867"/>
            <a:chExt cx="4986" cy="290"/>
          </a:xfrm>
        </p:grpSpPr>
        <p:graphicFrame>
          <p:nvGraphicFramePr>
            <p:cNvPr id="20505" name="Object 25"/>
            <p:cNvGraphicFramePr>
              <a:graphicFrameLocks/>
            </p:cNvGraphicFramePr>
            <p:nvPr/>
          </p:nvGraphicFramePr>
          <p:xfrm>
            <a:off x="1555" y="1873"/>
            <a:ext cx="176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13" name="公式" r:id="rId21" imgW="279360" imgH="380880" progId="Equation.3">
                    <p:embed/>
                  </p:oleObj>
                </mc:Choice>
                <mc:Fallback>
                  <p:oleObj name="公式" r:id="rId21" imgW="279360" imgH="380880" progId="Equation.3">
                    <p:embed/>
                    <p:pic>
                      <p:nvPicPr>
                        <p:cNvPr id="20505" name="Object 2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55" y="1873"/>
                          <a:ext cx="176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506" name="Rectangle 26"/>
            <p:cNvSpPr>
              <a:spLocks noChangeArrowheads="1"/>
            </p:cNvSpPr>
            <p:nvPr/>
          </p:nvSpPr>
          <p:spPr bwMode="auto">
            <a:xfrm>
              <a:off x="1667" y="1867"/>
              <a:ext cx="385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6600"/>
                  </a:solidFill>
                  <a:ea typeface="华文仿宋" panose="02010600040101010101" pitchFamily="2" charset="-122"/>
                </a:rPr>
                <a:t>为         的</a:t>
              </a:r>
              <a:r>
                <a:rPr lang="zh-CN" altLang="en-US" sz="1400">
                  <a:solidFill>
                    <a:srgbClr val="006600"/>
                  </a:solidFill>
                  <a:ea typeface="华文仿宋" panose="02010600040101010101" pitchFamily="2" charset="-122"/>
                </a:rPr>
                <a:t> </a:t>
              </a:r>
              <a:r>
                <a:rPr lang="en-US" altLang="zh-CN" i="1">
                  <a:solidFill>
                    <a:srgbClr val="006600"/>
                  </a:solidFill>
                  <a:ea typeface="华文仿宋" panose="02010600040101010101" pitchFamily="2" charset="-122"/>
                </a:rPr>
                <a:t>N</a:t>
              </a:r>
              <a:r>
                <a:rPr lang="en-US" altLang="zh-CN" sz="2000">
                  <a:solidFill>
                    <a:srgbClr val="006600"/>
                  </a:solidFill>
                  <a:ea typeface="华文仿宋" panose="02010600040101010101" pitchFamily="2" charset="-122"/>
                </a:rPr>
                <a:t> </a:t>
              </a:r>
              <a:r>
                <a:rPr lang="zh-CN" altLang="en-US">
                  <a:solidFill>
                    <a:srgbClr val="006600"/>
                  </a:solidFill>
                  <a:ea typeface="华文仿宋" panose="02010600040101010101" pitchFamily="2" charset="-122"/>
                </a:rPr>
                <a:t>阶极点的充要条件</a:t>
              </a:r>
              <a:r>
                <a:rPr lang="en-US" altLang="zh-CN">
                  <a:solidFill>
                    <a:srgbClr val="006600"/>
                  </a:solidFill>
                  <a:ea typeface="华文仿宋" panose="02010600040101010101" pitchFamily="2" charset="-122"/>
                </a:rPr>
                <a:t>(</a:t>
              </a:r>
              <a:r>
                <a:rPr lang="zh-CN" altLang="en-US">
                  <a:solidFill>
                    <a:srgbClr val="006600"/>
                  </a:solidFill>
                  <a:ea typeface="华文仿宋" panose="02010600040101010101" pitchFamily="2" charset="-122"/>
                </a:rPr>
                <a:t>即定义</a:t>
              </a:r>
              <a:r>
                <a:rPr lang="en-US" altLang="zh-CN">
                  <a:solidFill>
                    <a:srgbClr val="006600"/>
                  </a:solidFill>
                  <a:ea typeface="华文仿宋" panose="02010600040101010101" pitchFamily="2" charset="-122"/>
                </a:rPr>
                <a:t>)</a:t>
              </a:r>
              <a:r>
                <a:rPr lang="zh-CN" altLang="en-US">
                  <a:solidFill>
                    <a:srgbClr val="006600"/>
                  </a:solidFill>
                  <a:ea typeface="华文仿宋" panose="02010600040101010101" pitchFamily="2" charset="-122"/>
                </a:rPr>
                <a:t>为：  </a:t>
              </a:r>
            </a:p>
          </p:txBody>
        </p:sp>
        <p:graphicFrame>
          <p:nvGraphicFramePr>
            <p:cNvPr id="20507" name="Object 27"/>
            <p:cNvGraphicFramePr>
              <a:graphicFrameLocks/>
            </p:cNvGraphicFramePr>
            <p:nvPr/>
          </p:nvGraphicFramePr>
          <p:xfrm>
            <a:off x="1931" y="1909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14" name="公式" r:id="rId23" imgW="634680" imgH="342720" progId="Equation.3">
                    <p:embed/>
                  </p:oleObj>
                </mc:Choice>
                <mc:Fallback>
                  <p:oleObj name="公式" r:id="rId23" imgW="634680" imgH="342720" progId="Equation.3">
                    <p:embed/>
                    <p:pic>
                      <p:nvPicPr>
                        <p:cNvPr id="20507" name="Object 2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31" y="1909"/>
                          <a:ext cx="40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508" name="Rectangle 28"/>
            <p:cNvSpPr>
              <a:spLocks noChangeArrowheads="1"/>
            </p:cNvSpPr>
            <p:nvPr/>
          </p:nvSpPr>
          <p:spPr bwMode="auto">
            <a:xfrm>
              <a:off x="540" y="1869"/>
              <a:ext cx="11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buSzPct val="90000"/>
                <a:buFontTx/>
                <a:buBlip>
                  <a:blip r:embed="rId25"/>
                </a:buBlip>
              </a:pPr>
              <a:r>
                <a:rPr lang="zh-CN" altLang="en-US">
                  <a:solidFill>
                    <a:srgbClr val="006600"/>
                  </a:solidFill>
                  <a:ea typeface="华文仿宋" panose="02010600040101010101" pitchFamily="2" charset="-122"/>
                </a:rPr>
                <a:t> 事实上，  </a:t>
              </a:r>
            </a:p>
          </p:txBody>
        </p:sp>
      </p:grpSp>
      <p:graphicFrame>
        <p:nvGraphicFramePr>
          <p:cNvPr id="20509" name="Object 29"/>
          <p:cNvGraphicFramePr>
            <a:graphicFrameLocks/>
          </p:cNvGraphicFramePr>
          <p:nvPr/>
        </p:nvGraphicFramePr>
        <p:xfrm>
          <a:off x="6607175" y="4645025"/>
          <a:ext cx="2276475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5" name="公式" r:id="rId26" imgW="2273040" imgH="812520" progId="Equation.3">
                  <p:embed/>
                </p:oleObj>
              </mc:Choice>
              <mc:Fallback>
                <p:oleObj name="公式" r:id="rId26" imgW="2273040" imgH="812520" progId="Equation.3">
                  <p:embed/>
                  <p:pic>
                    <p:nvPicPr>
                      <p:cNvPr id="20509" name="Object 29"/>
                      <p:cNvPicPr>
                        <a:picLocks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07175" y="4645025"/>
                        <a:ext cx="2276475" cy="812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0527" name="Group 47"/>
          <p:cNvGrpSpPr>
            <a:grpSpLocks/>
          </p:cNvGrpSpPr>
          <p:nvPr/>
        </p:nvGrpSpPr>
        <p:grpSpPr bwMode="auto">
          <a:xfrm>
            <a:off x="1109663" y="5772150"/>
            <a:ext cx="7389812" cy="458788"/>
            <a:chOff x="699" y="3636"/>
            <a:chExt cx="4655" cy="289"/>
          </a:xfrm>
        </p:grpSpPr>
        <p:sp>
          <p:nvSpPr>
            <p:cNvPr id="20510" name="Rectangle 30"/>
            <p:cNvSpPr>
              <a:spLocks noChangeArrowheads="1"/>
            </p:cNvSpPr>
            <p:nvPr/>
          </p:nvSpPr>
          <p:spPr bwMode="auto">
            <a:xfrm>
              <a:off x="699" y="3636"/>
              <a:ext cx="320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/>
                <a:t>其中，         在     点的邻域内解析，  </a:t>
              </a:r>
            </a:p>
          </p:txBody>
        </p:sp>
        <p:graphicFrame>
          <p:nvGraphicFramePr>
            <p:cNvPr id="20511" name="Object 31"/>
            <p:cNvGraphicFramePr>
              <a:graphicFrameLocks/>
            </p:cNvGraphicFramePr>
            <p:nvPr/>
          </p:nvGraphicFramePr>
          <p:xfrm>
            <a:off x="1343" y="3685"/>
            <a:ext cx="392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16" name="公式" r:id="rId28" imgW="622080" imgH="342720" progId="Equation.3">
                    <p:embed/>
                  </p:oleObj>
                </mc:Choice>
                <mc:Fallback>
                  <p:oleObj name="公式" r:id="rId28" imgW="622080" imgH="342720" progId="Equation.3">
                    <p:embed/>
                    <p:pic>
                      <p:nvPicPr>
                        <p:cNvPr id="20511" name="Object 3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43" y="3685"/>
                          <a:ext cx="392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512" name="Object 32"/>
            <p:cNvGraphicFramePr>
              <a:graphicFrameLocks/>
            </p:cNvGraphicFramePr>
            <p:nvPr/>
          </p:nvGraphicFramePr>
          <p:xfrm>
            <a:off x="2006" y="3666"/>
            <a:ext cx="176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17" name="公式" r:id="rId30" imgW="279360" imgH="380880" progId="Equation.3">
                    <p:embed/>
                  </p:oleObj>
                </mc:Choice>
                <mc:Fallback>
                  <p:oleObj name="公式" r:id="rId30" imgW="279360" imgH="380880" progId="Equation.3">
                    <p:embed/>
                    <p:pic>
                      <p:nvPicPr>
                        <p:cNvPr id="20512" name="Object 3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06" y="3666"/>
                          <a:ext cx="176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514" name="Object 34"/>
            <p:cNvGraphicFramePr>
              <a:graphicFrameLocks/>
            </p:cNvGraphicFramePr>
            <p:nvPr/>
          </p:nvGraphicFramePr>
          <p:xfrm>
            <a:off x="4010" y="3642"/>
            <a:ext cx="1344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18" name="公式" r:id="rId32" imgW="2133360" imgH="380880" progId="Equation.3">
                    <p:embed/>
                  </p:oleObj>
                </mc:Choice>
                <mc:Fallback>
                  <p:oleObj name="公式" r:id="rId32" imgW="2133360" imgH="380880" progId="Equation.3">
                    <p:embed/>
                    <p:pic>
                      <p:nvPicPr>
                        <p:cNvPr id="20514" name="Object 3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10" y="3642"/>
                          <a:ext cx="1344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517" name="Rectangle 37"/>
            <p:cNvSpPr>
              <a:spLocks noChangeArrowheads="1"/>
            </p:cNvSpPr>
            <p:nvPr/>
          </p:nvSpPr>
          <p:spPr bwMode="auto">
            <a:xfrm>
              <a:off x="3702" y="3637"/>
              <a:ext cx="54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/>
                <a:t>且     </a:t>
              </a:r>
            </a:p>
          </p:txBody>
        </p:sp>
        <p:sp>
          <p:nvSpPr>
            <p:cNvPr id="20520" name="Line 40"/>
            <p:cNvSpPr>
              <a:spLocks noChangeShapeType="1"/>
            </p:cNvSpPr>
            <p:nvPr/>
          </p:nvSpPr>
          <p:spPr bwMode="auto">
            <a:xfrm>
              <a:off x="3156" y="3912"/>
              <a:ext cx="402" cy="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21" name="Line 41"/>
            <p:cNvSpPr>
              <a:spLocks noChangeShapeType="1"/>
            </p:cNvSpPr>
            <p:nvPr/>
          </p:nvSpPr>
          <p:spPr bwMode="auto">
            <a:xfrm>
              <a:off x="4014" y="3912"/>
              <a:ext cx="1278" cy="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0551" name="Group 71"/>
          <p:cNvGrpSpPr>
            <a:grpSpLocks/>
          </p:cNvGrpSpPr>
          <p:nvPr/>
        </p:nvGrpSpPr>
        <p:grpSpPr bwMode="auto">
          <a:xfrm>
            <a:off x="6475413" y="2262188"/>
            <a:ext cx="1757362" cy="366712"/>
            <a:chOff x="4079" y="1425"/>
            <a:chExt cx="1107" cy="231"/>
          </a:xfrm>
        </p:grpSpPr>
        <p:sp>
          <p:nvSpPr>
            <p:cNvPr id="20549" name="Rectangle 69"/>
            <p:cNvSpPr>
              <a:spLocks noChangeArrowheads="1"/>
            </p:cNvSpPr>
            <p:nvPr/>
          </p:nvSpPr>
          <p:spPr bwMode="auto">
            <a:xfrm>
              <a:off x="4109" y="1451"/>
              <a:ext cx="852" cy="180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50" name="Rectangle 70"/>
            <p:cNvSpPr>
              <a:spLocks noChangeArrowheads="1"/>
            </p:cNvSpPr>
            <p:nvPr/>
          </p:nvSpPr>
          <p:spPr bwMode="auto">
            <a:xfrm>
              <a:off x="4079" y="1425"/>
              <a:ext cx="1107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P105 </a:t>
              </a:r>
              <a:r>
                <a:rPr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式</a:t>
              </a:r>
              <a:r>
                <a:rPr lang="en-US" altLang="zh-CN" sz="1800">
                  <a:solidFill>
                    <a:srgbClr val="8443B9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5.1</a:t>
              </a:r>
              <a:r>
                <a:rPr lang="en-US" altLang="zh-CN" sz="1800">
                  <a:solidFill>
                    <a:srgbClr val="8443B9"/>
                  </a:solidFill>
                  <a:latin typeface="楷体_GB2312" pitchFamily="49" charset="-122"/>
                  <a:ea typeface="楷体_GB2312" pitchFamily="49" charset="-122"/>
                </a:rPr>
                <a:t>)</a:t>
              </a:r>
              <a:r>
                <a:rPr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   </a:t>
              </a:r>
              <a:r>
                <a:rPr lang="en-US" altLang="zh-CN" sz="1800">
                  <a:solidFill>
                    <a:srgbClr val="916399"/>
                  </a:solidFill>
                  <a:ea typeface="楷体_GB2312" pitchFamily="49" charset="-122"/>
                </a:rPr>
                <a:t>  </a:t>
              </a:r>
            </a:p>
          </p:txBody>
        </p:sp>
      </p:grpSp>
      <p:pic>
        <p:nvPicPr>
          <p:cNvPr id="20552" name="Picture 7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0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0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20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20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20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20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20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20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20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20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320" name="Picture 6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6321" name="Picture 6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6322" name="Picture 6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6323" name="Picture 6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6324" name="Picture 6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6325" name="Picture 6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6326" name="Picture 7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6327" name="Picture 71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6328" name="Picture 7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6329" name="Picture 7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6330" name="Picture 7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6331" name="Picture 7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6332" name="Picture 7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6333" name="Picture 7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6334" name="Picture 7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6335" name="Picture 7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6336" name="Picture 8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6337" name="Picture 8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6338" name="Picture 8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6339" name="Picture 8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6260" name="Rectangle 4"/>
          <p:cNvSpPr>
            <a:spLocks noChangeArrowheads="1"/>
          </p:cNvSpPr>
          <p:nvPr/>
        </p:nvSpPr>
        <p:spPr bwMode="auto">
          <a:xfrm>
            <a:off x="533400" y="536575"/>
            <a:ext cx="49577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2800">
                <a:solidFill>
                  <a:srgbClr val="000099"/>
                </a:solidFill>
              </a:rPr>
              <a:t>六、如何判断极点的阶数          </a:t>
            </a:r>
          </a:p>
        </p:txBody>
      </p:sp>
      <p:grpSp>
        <p:nvGrpSpPr>
          <p:cNvPr id="96311" name="Group 55"/>
          <p:cNvGrpSpPr>
            <a:grpSpLocks/>
          </p:cNvGrpSpPr>
          <p:nvPr/>
        </p:nvGrpSpPr>
        <p:grpSpPr bwMode="auto">
          <a:xfrm>
            <a:off x="530225" y="1192213"/>
            <a:ext cx="2538413" cy="787400"/>
            <a:chOff x="334" y="751"/>
            <a:chExt cx="1599" cy="496"/>
          </a:xfrm>
        </p:grpSpPr>
        <p:sp>
          <p:nvSpPr>
            <p:cNvPr id="96261" name="Rectangle 5"/>
            <p:cNvSpPr>
              <a:spLocks noChangeArrowheads="1"/>
            </p:cNvSpPr>
            <p:nvPr/>
          </p:nvSpPr>
          <p:spPr bwMode="auto">
            <a:xfrm>
              <a:off x="334" y="852"/>
              <a:ext cx="40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en-US" altLang="zh-CN">
                  <a:solidFill>
                    <a:srgbClr val="000099"/>
                  </a:solidFill>
                </a:rPr>
                <a:t>2.</a:t>
              </a:r>
              <a:r>
                <a:rPr kumimoji="1" lang="zh-CN" altLang="en-US">
                  <a:solidFill>
                    <a:srgbClr val="000099"/>
                  </a:solidFill>
                </a:rPr>
                <a:t>   </a:t>
              </a:r>
            </a:p>
          </p:txBody>
        </p:sp>
        <p:graphicFrame>
          <p:nvGraphicFramePr>
            <p:cNvPr id="96263" name="Object 7"/>
            <p:cNvGraphicFramePr>
              <a:graphicFrameLocks/>
            </p:cNvGraphicFramePr>
            <p:nvPr/>
          </p:nvGraphicFramePr>
          <p:xfrm>
            <a:off x="821" y="751"/>
            <a:ext cx="1112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529" name="公式" r:id="rId5" imgW="1765080" imgH="787320" progId="Equation.3">
                    <p:embed/>
                  </p:oleObj>
                </mc:Choice>
                <mc:Fallback>
                  <p:oleObj name="公式" r:id="rId5" imgW="1765080" imgH="787320" progId="Equation.3">
                    <p:embed/>
                    <p:pic>
                      <p:nvPicPr>
                        <p:cNvPr id="96263" name="Object 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21" y="751"/>
                          <a:ext cx="1112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6265" name="Rectangle 9"/>
            <p:cNvSpPr>
              <a:spLocks noChangeArrowheads="1"/>
            </p:cNvSpPr>
            <p:nvPr/>
          </p:nvSpPr>
          <p:spPr bwMode="auto">
            <a:xfrm>
              <a:off x="542" y="853"/>
              <a:ext cx="5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/>
                <a:t>若    </a:t>
              </a:r>
            </a:p>
          </p:txBody>
        </p:sp>
      </p:grpSp>
      <p:sp>
        <p:nvSpPr>
          <p:cNvPr id="96268" name="Rectangle 12"/>
          <p:cNvSpPr>
            <a:spLocks noChangeArrowheads="1"/>
          </p:cNvSpPr>
          <p:nvPr/>
        </p:nvSpPr>
        <p:spPr bwMode="auto">
          <a:xfrm>
            <a:off x="857250" y="2287588"/>
            <a:ext cx="13319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zh-CN" altLang="en-US"/>
              <a:t>零点，   </a:t>
            </a:r>
          </a:p>
        </p:txBody>
      </p:sp>
      <p:grpSp>
        <p:nvGrpSpPr>
          <p:cNvPr id="96312" name="Group 56"/>
          <p:cNvGrpSpPr>
            <a:grpSpLocks/>
          </p:cNvGrpSpPr>
          <p:nvPr/>
        </p:nvGrpSpPr>
        <p:grpSpPr bwMode="auto">
          <a:xfrm>
            <a:off x="3136900" y="1344613"/>
            <a:ext cx="5984875" cy="457200"/>
            <a:chOff x="1976" y="847"/>
            <a:chExt cx="3770" cy="288"/>
          </a:xfrm>
        </p:grpSpPr>
        <p:sp>
          <p:nvSpPr>
            <p:cNvPr id="96259" name="Rectangle 3"/>
            <p:cNvSpPr>
              <a:spLocks noChangeArrowheads="1"/>
            </p:cNvSpPr>
            <p:nvPr/>
          </p:nvSpPr>
          <p:spPr bwMode="auto">
            <a:xfrm>
              <a:off x="1976" y="847"/>
              <a:ext cx="377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/>
                <a:t>且     为         的</a:t>
              </a:r>
              <a:r>
                <a:rPr kumimoji="1" lang="zh-CN" altLang="en-US" sz="1600"/>
                <a:t> </a:t>
              </a:r>
              <a:r>
                <a:rPr kumimoji="1" lang="en-US" altLang="zh-CN" i="1"/>
                <a:t>n</a:t>
              </a:r>
              <a:r>
                <a:rPr kumimoji="1" lang="en-US" altLang="zh-CN" sz="1600"/>
                <a:t> </a:t>
              </a:r>
              <a:r>
                <a:rPr kumimoji="1" lang="zh-CN" altLang="en-US"/>
                <a:t>阶零点，为         </a:t>
              </a:r>
              <a:r>
                <a:rPr kumimoji="1" lang="zh-CN" altLang="en-US" sz="1400"/>
                <a:t> </a:t>
              </a:r>
              <a:r>
                <a:rPr kumimoji="1" lang="zh-CN" altLang="en-US"/>
                <a:t>的</a:t>
              </a:r>
              <a:r>
                <a:rPr kumimoji="1" lang="zh-CN" altLang="en-US" sz="1600"/>
                <a:t> </a:t>
              </a:r>
              <a:r>
                <a:rPr kumimoji="1" lang="en-US" altLang="zh-CN" i="1"/>
                <a:t>m</a:t>
              </a:r>
              <a:r>
                <a:rPr kumimoji="1" lang="en-US" altLang="zh-CN"/>
                <a:t> </a:t>
              </a:r>
              <a:r>
                <a:rPr kumimoji="1" lang="zh-CN" altLang="en-US"/>
                <a:t>阶    </a:t>
              </a:r>
            </a:p>
          </p:txBody>
        </p:sp>
        <p:graphicFrame>
          <p:nvGraphicFramePr>
            <p:cNvPr id="96266" name="Object 10"/>
            <p:cNvGraphicFramePr>
              <a:graphicFrameLocks/>
            </p:cNvGraphicFramePr>
            <p:nvPr/>
          </p:nvGraphicFramePr>
          <p:xfrm>
            <a:off x="2680" y="890"/>
            <a:ext cx="392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530" name="公式" r:id="rId7" imgW="622080" imgH="342720" progId="Equation.3">
                    <p:embed/>
                  </p:oleObj>
                </mc:Choice>
                <mc:Fallback>
                  <p:oleObj name="公式" r:id="rId7" imgW="622080" imgH="342720" progId="Equation.3">
                    <p:embed/>
                    <p:pic>
                      <p:nvPicPr>
                        <p:cNvPr id="96266" name="Object 1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80" y="890"/>
                          <a:ext cx="392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6267" name="Object 11"/>
            <p:cNvGraphicFramePr>
              <a:graphicFrameLocks/>
            </p:cNvGraphicFramePr>
            <p:nvPr/>
          </p:nvGraphicFramePr>
          <p:xfrm>
            <a:off x="2281" y="865"/>
            <a:ext cx="176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531" name="公式" r:id="rId9" imgW="279360" imgH="380880" progId="Equation.3">
                    <p:embed/>
                  </p:oleObj>
                </mc:Choice>
                <mc:Fallback>
                  <p:oleObj name="公式" r:id="rId9" imgW="279360" imgH="380880" progId="Equation.3">
                    <p:embed/>
                    <p:pic>
                      <p:nvPicPr>
                        <p:cNvPr id="96267" name="Object 1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81" y="865"/>
                          <a:ext cx="176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6285" name="Object 29"/>
            <p:cNvGraphicFramePr>
              <a:graphicFrameLocks/>
            </p:cNvGraphicFramePr>
            <p:nvPr/>
          </p:nvGraphicFramePr>
          <p:xfrm>
            <a:off x="4459" y="889"/>
            <a:ext cx="408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532" name="公式" r:id="rId11" imgW="647640" imgH="342720" progId="Equation.3">
                    <p:embed/>
                  </p:oleObj>
                </mc:Choice>
                <mc:Fallback>
                  <p:oleObj name="公式" r:id="rId11" imgW="647640" imgH="342720" progId="Equation.3">
                    <p:embed/>
                    <p:pic>
                      <p:nvPicPr>
                        <p:cNvPr id="96285" name="Object 2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59" y="889"/>
                          <a:ext cx="408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96314" name="Group 58"/>
          <p:cNvGrpSpPr>
            <a:grpSpLocks/>
          </p:cNvGrpSpPr>
          <p:nvPr/>
        </p:nvGrpSpPr>
        <p:grpSpPr bwMode="auto">
          <a:xfrm>
            <a:off x="838200" y="3228975"/>
            <a:ext cx="3143250" cy="458788"/>
            <a:chOff x="528" y="2034"/>
            <a:chExt cx="1980" cy="289"/>
          </a:xfrm>
        </p:grpSpPr>
        <p:sp>
          <p:nvSpPr>
            <p:cNvPr id="96289" name="Rectangle 33"/>
            <p:cNvSpPr>
              <a:spLocks noChangeArrowheads="1"/>
            </p:cNvSpPr>
            <p:nvPr/>
          </p:nvSpPr>
          <p:spPr bwMode="auto">
            <a:xfrm>
              <a:off x="528" y="2035"/>
              <a:ext cx="54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则     </a:t>
              </a:r>
            </a:p>
          </p:txBody>
        </p:sp>
        <p:sp>
          <p:nvSpPr>
            <p:cNvPr id="96290" name="Rectangle 34"/>
            <p:cNvSpPr>
              <a:spLocks noChangeArrowheads="1"/>
            </p:cNvSpPr>
            <p:nvPr/>
          </p:nvSpPr>
          <p:spPr bwMode="auto">
            <a:xfrm>
              <a:off x="821" y="2034"/>
              <a:ext cx="168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/>
                <a:t>(1) </a:t>
              </a:r>
              <a:r>
                <a:rPr lang="zh-CN" altLang="en-US"/>
                <a:t>当            时，   </a:t>
              </a:r>
            </a:p>
          </p:txBody>
        </p:sp>
        <p:graphicFrame>
          <p:nvGraphicFramePr>
            <p:cNvPr id="96293" name="Object 37"/>
            <p:cNvGraphicFramePr>
              <a:graphicFrameLocks/>
            </p:cNvGraphicFramePr>
            <p:nvPr/>
          </p:nvGraphicFramePr>
          <p:xfrm>
            <a:off x="1387" y="2087"/>
            <a:ext cx="488" cy="1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533" name="公式" r:id="rId13" imgW="774360" imgH="253800" progId="Equation.3">
                    <p:embed/>
                  </p:oleObj>
                </mc:Choice>
                <mc:Fallback>
                  <p:oleObj name="公式" r:id="rId13" imgW="774360" imgH="253800" progId="Equation.3">
                    <p:embed/>
                    <p:pic>
                      <p:nvPicPr>
                        <p:cNvPr id="96293" name="Object 3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87" y="2087"/>
                          <a:ext cx="488" cy="16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96316" name="Group 60"/>
          <p:cNvGrpSpPr>
            <a:grpSpLocks/>
          </p:cNvGrpSpPr>
          <p:nvPr/>
        </p:nvGrpSpPr>
        <p:grpSpPr bwMode="auto">
          <a:xfrm>
            <a:off x="1304925" y="3830638"/>
            <a:ext cx="2449513" cy="457200"/>
            <a:chOff x="822" y="2413"/>
            <a:chExt cx="1543" cy="288"/>
          </a:xfrm>
        </p:grpSpPr>
        <p:sp>
          <p:nvSpPr>
            <p:cNvPr id="96286" name="Rectangle 30"/>
            <p:cNvSpPr>
              <a:spLocks noChangeArrowheads="1"/>
            </p:cNvSpPr>
            <p:nvPr/>
          </p:nvSpPr>
          <p:spPr bwMode="auto">
            <a:xfrm>
              <a:off x="822" y="2413"/>
              <a:ext cx="154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/>
                <a:t>(2) </a:t>
              </a:r>
              <a:r>
                <a:rPr lang="zh-CN" altLang="en-US"/>
                <a:t>当            时，</a:t>
              </a:r>
            </a:p>
          </p:txBody>
        </p:sp>
        <p:graphicFrame>
          <p:nvGraphicFramePr>
            <p:cNvPr id="96294" name="Object 38"/>
            <p:cNvGraphicFramePr>
              <a:graphicFrameLocks/>
            </p:cNvGraphicFramePr>
            <p:nvPr/>
          </p:nvGraphicFramePr>
          <p:xfrm>
            <a:off x="1383" y="2507"/>
            <a:ext cx="488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534" name="公式" r:id="rId15" imgW="774360" imgH="215640" progId="Equation.3">
                    <p:embed/>
                  </p:oleObj>
                </mc:Choice>
                <mc:Fallback>
                  <p:oleObj name="公式" r:id="rId15" imgW="774360" imgH="215640" progId="Equation.3">
                    <p:embed/>
                    <p:pic>
                      <p:nvPicPr>
                        <p:cNvPr id="96294" name="Object 3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83" y="2507"/>
                          <a:ext cx="488" cy="1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96313" name="Group 57"/>
          <p:cNvGrpSpPr>
            <a:grpSpLocks/>
          </p:cNvGrpSpPr>
          <p:nvPr/>
        </p:nvGrpSpPr>
        <p:grpSpPr bwMode="auto">
          <a:xfrm>
            <a:off x="1778000" y="2076450"/>
            <a:ext cx="5651500" cy="877888"/>
            <a:chOff x="1120" y="1308"/>
            <a:chExt cx="3560" cy="553"/>
          </a:xfrm>
        </p:grpSpPr>
        <p:graphicFrame>
          <p:nvGraphicFramePr>
            <p:cNvPr id="96282" name="Object 26"/>
            <p:cNvGraphicFramePr>
              <a:graphicFrameLocks/>
            </p:cNvGraphicFramePr>
            <p:nvPr/>
          </p:nvGraphicFramePr>
          <p:xfrm>
            <a:off x="1428" y="1484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535" name="公式" r:id="rId17" imgW="634680" imgH="342720" progId="Equation.3">
                    <p:embed/>
                  </p:oleObj>
                </mc:Choice>
                <mc:Fallback>
                  <p:oleObj name="公式" r:id="rId17" imgW="634680" imgH="342720" progId="Equation.3">
                    <p:embed/>
                    <p:pic>
                      <p:nvPicPr>
                        <p:cNvPr id="96282" name="Object 2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28" y="1484"/>
                          <a:ext cx="40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6283" name="Object 27"/>
            <p:cNvGraphicFramePr>
              <a:graphicFrameLocks/>
            </p:cNvGraphicFramePr>
            <p:nvPr/>
          </p:nvGraphicFramePr>
          <p:xfrm>
            <a:off x="1891" y="1309"/>
            <a:ext cx="1368" cy="5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536" name="公式" r:id="rId19" imgW="2171520" imgH="876240" progId="Equation.3">
                    <p:embed/>
                  </p:oleObj>
                </mc:Choice>
                <mc:Fallback>
                  <p:oleObj name="公式" r:id="rId19" imgW="2171520" imgH="876240" progId="Equation.3">
                    <p:embed/>
                    <p:pic>
                      <p:nvPicPr>
                        <p:cNvPr id="96283" name="Object 2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91" y="1309"/>
                          <a:ext cx="1368" cy="55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6284" name="Object 28"/>
            <p:cNvGraphicFramePr>
              <a:graphicFrameLocks/>
            </p:cNvGraphicFramePr>
            <p:nvPr/>
          </p:nvGraphicFramePr>
          <p:xfrm>
            <a:off x="3288" y="1308"/>
            <a:ext cx="1392" cy="5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537" name="公式" r:id="rId21" imgW="2209680" imgH="876240" progId="Equation.3">
                    <p:embed/>
                  </p:oleObj>
                </mc:Choice>
                <mc:Fallback>
                  <p:oleObj name="公式" r:id="rId21" imgW="2209680" imgH="876240" progId="Equation.3">
                    <p:embed/>
                    <p:pic>
                      <p:nvPicPr>
                        <p:cNvPr id="96284" name="Object 2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88" y="1308"/>
                          <a:ext cx="1392" cy="55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6308" name="Rectangle 52"/>
            <p:cNvSpPr>
              <a:spLocks noChangeArrowheads="1"/>
            </p:cNvSpPr>
            <p:nvPr/>
          </p:nvSpPr>
          <p:spPr bwMode="auto">
            <a:xfrm>
              <a:off x="1120" y="1439"/>
              <a:ext cx="45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/>
                <a:t>即   </a:t>
              </a:r>
            </a:p>
          </p:txBody>
        </p:sp>
      </p:grpSp>
      <p:grpSp>
        <p:nvGrpSpPr>
          <p:cNvPr id="96315" name="Group 59"/>
          <p:cNvGrpSpPr>
            <a:grpSpLocks/>
          </p:cNvGrpSpPr>
          <p:nvPr/>
        </p:nvGrpSpPr>
        <p:grpSpPr bwMode="auto">
          <a:xfrm>
            <a:off x="3717925" y="3222625"/>
            <a:ext cx="3549650" cy="457200"/>
            <a:chOff x="2342" y="2030"/>
            <a:chExt cx="2236" cy="288"/>
          </a:xfrm>
        </p:grpSpPr>
        <p:graphicFrame>
          <p:nvGraphicFramePr>
            <p:cNvPr id="96287" name="Object 31"/>
            <p:cNvGraphicFramePr>
              <a:graphicFrameLocks/>
            </p:cNvGraphicFramePr>
            <p:nvPr/>
          </p:nvGraphicFramePr>
          <p:xfrm>
            <a:off x="2342" y="2042"/>
            <a:ext cx="176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538" name="公式" r:id="rId23" imgW="279360" imgH="380880" progId="Equation.3">
                    <p:embed/>
                  </p:oleObj>
                </mc:Choice>
                <mc:Fallback>
                  <p:oleObj name="公式" r:id="rId23" imgW="279360" imgH="380880" progId="Equation.3">
                    <p:embed/>
                    <p:pic>
                      <p:nvPicPr>
                        <p:cNvPr id="96287" name="Object 3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42" y="2042"/>
                          <a:ext cx="176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6288" name="Object 32"/>
            <p:cNvGraphicFramePr>
              <a:graphicFrameLocks/>
            </p:cNvGraphicFramePr>
            <p:nvPr/>
          </p:nvGraphicFramePr>
          <p:xfrm>
            <a:off x="2760" y="2078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539" name="公式" r:id="rId25" imgW="634680" imgH="342720" progId="Equation.3">
                    <p:embed/>
                  </p:oleObj>
                </mc:Choice>
                <mc:Fallback>
                  <p:oleObj name="公式" r:id="rId25" imgW="634680" imgH="342720" progId="Equation.3">
                    <p:embed/>
                    <p:pic>
                      <p:nvPicPr>
                        <p:cNvPr id="96288" name="Object 3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60" y="2078"/>
                          <a:ext cx="40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6309" name="Rectangle 53"/>
            <p:cNvSpPr>
              <a:spLocks noChangeArrowheads="1"/>
            </p:cNvSpPr>
            <p:nvPr/>
          </p:nvSpPr>
          <p:spPr bwMode="auto">
            <a:xfrm>
              <a:off x="2487" y="2030"/>
              <a:ext cx="209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为         的可去奇点。    </a:t>
              </a:r>
            </a:p>
          </p:txBody>
        </p:sp>
      </p:grpSp>
      <p:grpSp>
        <p:nvGrpSpPr>
          <p:cNvPr id="96317" name="Group 61"/>
          <p:cNvGrpSpPr>
            <a:grpSpLocks/>
          </p:cNvGrpSpPr>
          <p:nvPr/>
        </p:nvGrpSpPr>
        <p:grpSpPr bwMode="auto">
          <a:xfrm>
            <a:off x="3716338" y="3836988"/>
            <a:ext cx="4124325" cy="457200"/>
            <a:chOff x="2341" y="2417"/>
            <a:chExt cx="2598" cy="288"/>
          </a:xfrm>
        </p:grpSpPr>
        <p:graphicFrame>
          <p:nvGraphicFramePr>
            <p:cNvPr id="96291" name="Object 35"/>
            <p:cNvGraphicFramePr>
              <a:graphicFrameLocks/>
            </p:cNvGraphicFramePr>
            <p:nvPr/>
          </p:nvGraphicFramePr>
          <p:xfrm>
            <a:off x="2341" y="2425"/>
            <a:ext cx="176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540" name="公式" r:id="rId27" imgW="279360" imgH="380880" progId="Equation.3">
                    <p:embed/>
                  </p:oleObj>
                </mc:Choice>
                <mc:Fallback>
                  <p:oleObj name="公式" r:id="rId27" imgW="279360" imgH="380880" progId="Equation.3">
                    <p:embed/>
                    <p:pic>
                      <p:nvPicPr>
                        <p:cNvPr id="96291" name="Object 3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41" y="2425"/>
                          <a:ext cx="176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6292" name="Object 36"/>
            <p:cNvGraphicFramePr>
              <a:graphicFrameLocks/>
            </p:cNvGraphicFramePr>
            <p:nvPr/>
          </p:nvGraphicFramePr>
          <p:xfrm>
            <a:off x="2759" y="2467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541" name="公式" r:id="rId29" imgW="634680" imgH="342720" progId="Equation.3">
                    <p:embed/>
                  </p:oleObj>
                </mc:Choice>
                <mc:Fallback>
                  <p:oleObj name="公式" r:id="rId29" imgW="634680" imgH="342720" progId="Equation.3">
                    <p:embed/>
                    <p:pic>
                      <p:nvPicPr>
                        <p:cNvPr id="96292" name="Object 3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59" y="2467"/>
                          <a:ext cx="40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6310" name="Rectangle 54"/>
            <p:cNvSpPr>
              <a:spLocks noChangeArrowheads="1"/>
            </p:cNvSpPr>
            <p:nvPr/>
          </p:nvSpPr>
          <p:spPr bwMode="auto">
            <a:xfrm>
              <a:off x="2489" y="2417"/>
              <a:ext cx="245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为         的</a:t>
              </a:r>
              <a:r>
                <a:rPr lang="zh-CN" altLang="en-US" sz="1200"/>
                <a:t> </a:t>
              </a:r>
              <a:r>
                <a:rPr lang="en-US" altLang="zh-CN"/>
                <a:t>(</a:t>
              </a:r>
              <a:r>
                <a:rPr lang="en-US" altLang="zh-CN" i="1"/>
                <a:t>n </a:t>
              </a:r>
              <a:r>
                <a:rPr lang="en-US" altLang="zh-CN"/>
                <a:t>- </a:t>
              </a:r>
              <a:r>
                <a:rPr lang="en-US" altLang="zh-CN" i="1"/>
                <a:t>m</a:t>
              </a:r>
              <a:r>
                <a:rPr lang="en-US" altLang="zh-CN"/>
                <a:t>)</a:t>
              </a:r>
              <a:r>
                <a:rPr lang="en-US" altLang="zh-CN" sz="1600"/>
                <a:t> </a:t>
              </a:r>
              <a:r>
                <a:rPr lang="zh-CN" altLang="en-US"/>
                <a:t>阶极点。   </a:t>
              </a:r>
            </a:p>
          </p:txBody>
        </p:sp>
      </p:grpSp>
      <p:graphicFrame>
        <p:nvGraphicFramePr>
          <p:cNvPr id="96345" name="Object 89"/>
          <p:cNvGraphicFramePr>
            <a:graphicFrameLocks noChangeAspect="1"/>
          </p:cNvGraphicFramePr>
          <p:nvPr/>
        </p:nvGraphicFramePr>
        <p:xfrm>
          <a:off x="492125" y="4686300"/>
          <a:ext cx="8085138" cy="213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2" name="位图图像" r:id="rId31" imgW="8085714" imgH="2133898" progId="Paint.Picture">
                  <p:embed/>
                </p:oleObj>
              </mc:Choice>
              <mc:Fallback>
                <p:oleObj name="位图图像" r:id="rId31" imgW="8085714" imgH="2133898" progId="Paint.Picture">
                  <p:embed/>
                  <p:pic>
                    <p:nvPicPr>
                      <p:cNvPr id="96345" name="Object 8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lum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2125" y="4686300"/>
                        <a:ext cx="8085138" cy="213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6340" name="Group 84"/>
          <p:cNvGrpSpPr>
            <a:grpSpLocks/>
          </p:cNvGrpSpPr>
          <p:nvPr/>
        </p:nvGrpSpPr>
        <p:grpSpPr bwMode="auto">
          <a:xfrm>
            <a:off x="1362075" y="5313363"/>
            <a:ext cx="787400" cy="873125"/>
            <a:chOff x="384" y="1475"/>
            <a:chExt cx="496" cy="550"/>
          </a:xfrm>
        </p:grpSpPr>
        <p:sp>
          <p:nvSpPr>
            <p:cNvPr id="96341" name="Rectangle 85"/>
            <p:cNvSpPr>
              <a:spLocks noChangeArrowheads="1"/>
            </p:cNvSpPr>
            <p:nvPr/>
          </p:nvSpPr>
          <p:spPr bwMode="auto">
            <a:xfrm>
              <a:off x="414" y="1506"/>
              <a:ext cx="360" cy="486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6342" name="Rectangle 86"/>
            <p:cNvSpPr>
              <a:spLocks noChangeArrowheads="1"/>
            </p:cNvSpPr>
            <p:nvPr/>
          </p:nvSpPr>
          <p:spPr bwMode="auto">
            <a:xfrm>
              <a:off x="384" y="1475"/>
              <a:ext cx="496" cy="5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95000"/>
                </a:lnSpc>
              </a:pPr>
              <a:r>
                <a:rPr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P107</a:t>
              </a:r>
            </a:p>
            <a:p>
              <a:pPr>
                <a:lnSpc>
                  <a:spcPct val="95000"/>
                </a:lnSpc>
              </a:pPr>
              <a:r>
                <a:rPr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定理</a:t>
              </a:r>
              <a:endParaRPr lang="en-US" altLang="zh-CN" sz="1800">
                <a:solidFill>
                  <a:srgbClr val="8443B9"/>
                </a:solidFill>
                <a:ea typeface="楷体_GB2312" pitchFamily="49" charset="-122"/>
              </a:endParaRPr>
            </a:p>
            <a:p>
              <a:pPr>
                <a:lnSpc>
                  <a:spcPct val="95000"/>
                </a:lnSpc>
              </a:pPr>
              <a:r>
                <a:rPr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 </a:t>
              </a:r>
              <a:r>
                <a:rPr lang="zh-CN" altLang="en-US" sz="1000">
                  <a:solidFill>
                    <a:srgbClr val="8443B9"/>
                  </a:solidFill>
                  <a:ea typeface="楷体_GB2312" pitchFamily="49" charset="-122"/>
                </a:rPr>
                <a:t> </a:t>
              </a:r>
              <a:r>
                <a:rPr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5.5  </a:t>
              </a:r>
              <a:r>
                <a:rPr lang="en-US" altLang="zh-CN" sz="1800">
                  <a:solidFill>
                    <a:srgbClr val="916399"/>
                  </a:solidFill>
                  <a:ea typeface="楷体_GB2312" pitchFamily="49" charset="-122"/>
                </a:rPr>
                <a:t>  </a:t>
              </a:r>
            </a:p>
          </p:txBody>
        </p:sp>
      </p:grpSp>
      <p:pic>
        <p:nvPicPr>
          <p:cNvPr id="96307" name="Picture 51"/>
          <p:cNvPicPr>
            <a:picLocks noChangeAspect="1" noChangeArrowheads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19838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6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96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96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96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96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96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96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96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96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96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3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3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6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6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6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630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630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630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630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630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630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630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630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6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61" name="Picture 6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2" name="Picture 6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3" name="Picture 6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4" name="Picture 6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5" name="Picture 6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6" name="Picture 6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7" name="Picture 6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8" name="Picture 68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9" name="Picture 6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70" name="Picture 7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71" name="Picture 7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72" name="Picture 72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73" name="Picture 7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74" name="Picture 7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75" name="Picture 7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76" name="Picture 7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77" name="Picture 7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78" name="Picture 7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0" name="Picture 8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2456" name="Group 56"/>
          <p:cNvGrpSpPr>
            <a:grpSpLocks/>
          </p:cNvGrpSpPr>
          <p:nvPr/>
        </p:nvGrpSpPr>
        <p:grpSpPr bwMode="auto">
          <a:xfrm>
            <a:off x="5211763" y="2360613"/>
            <a:ext cx="3790950" cy="457200"/>
            <a:chOff x="3283" y="1487"/>
            <a:chExt cx="2388" cy="288"/>
          </a:xfrm>
        </p:grpSpPr>
        <p:graphicFrame>
          <p:nvGraphicFramePr>
            <p:cNvPr id="102432" name="Object 32"/>
            <p:cNvGraphicFramePr>
              <a:graphicFrameLocks/>
            </p:cNvGraphicFramePr>
            <p:nvPr/>
          </p:nvGraphicFramePr>
          <p:xfrm>
            <a:off x="3283" y="1532"/>
            <a:ext cx="392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53" name="公式" r:id="rId5" imgW="622080" imgH="291960" progId="Equation.3">
                    <p:embed/>
                  </p:oleObj>
                </mc:Choice>
                <mc:Fallback>
                  <p:oleObj name="公式" r:id="rId5" imgW="622080" imgH="291960" progId="Equation.3">
                    <p:embed/>
                    <p:pic>
                      <p:nvPicPr>
                        <p:cNvPr id="102432" name="Object 3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83" y="1532"/>
                          <a:ext cx="392" cy="1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2433" name="Rectangle 33"/>
            <p:cNvSpPr>
              <a:spLocks noChangeArrowheads="1"/>
            </p:cNvSpPr>
            <p:nvPr/>
          </p:nvSpPr>
          <p:spPr bwMode="auto">
            <a:xfrm>
              <a:off x="3628" y="1487"/>
              <a:ext cx="204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是          的一阶极点。  </a:t>
              </a:r>
            </a:p>
          </p:txBody>
        </p:sp>
        <p:graphicFrame>
          <p:nvGraphicFramePr>
            <p:cNvPr id="102434" name="Object 34"/>
            <p:cNvGraphicFramePr>
              <a:graphicFrameLocks/>
            </p:cNvGraphicFramePr>
            <p:nvPr/>
          </p:nvGraphicFramePr>
          <p:xfrm>
            <a:off x="3925" y="1532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54" name="公式" r:id="rId7" imgW="634680" imgH="342720" progId="Equation.3">
                    <p:embed/>
                  </p:oleObj>
                </mc:Choice>
                <mc:Fallback>
                  <p:oleObj name="公式" r:id="rId7" imgW="634680" imgH="342720" progId="Equation.3">
                    <p:embed/>
                    <p:pic>
                      <p:nvPicPr>
                        <p:cNvPr id="102434" name="Object 3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25" y="1532"/>
                          <a:ext cx="400" cy="2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02457" name="Group 57"/>
          <p:cNvGrpSpPr>
            <a:grpSpLocks/>
          </p:cNvGrpSpPr>
          <p:nvPr/>
        </p:nvGrpSpPr>
        <p:grpSpPr bwMode="auto">
          <a:xfrm>
            <a:off x="534988" y="3322638"/>
            <a:ext cx="6735762" cy="800100"/>
            <a:chOff x="337" y="2093"/>
            <a:chExt cx="4243" cy="504"/>
          </a:xfrm>
        </p:grpSpPr>
        <p:sp>
          <p:nvSpPr>
            <p:cNvPr id="102435" name="Text Box 35"/>
            <p:cNvSpPr txBox="1">
              <a:spLocks noChangeArrowheads="1"/>
            </p:cNvSpPr>
            <p:nvPr/>
          </p:nvSpPr>
          <p:spPr bwMode="auto">
            <a:xfrm>
              <a:off x="661" y="2187"/>
              <a:ext cx="391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判断函数                                  的奇点的类型。 </a:t>
              </a:r>
            </a:p>
          </p:txBody>
        </p:sp>
        <p:sp>
          <p:nvSpPr>
            <p:cNvPr id="102436" name="Text Box 36"/>
            <p:cNvSpPr txBox="1">
              <a:spLocks noChangeArrowheads="1"/>
            </p:cNvSpPr>
            <p:nvPr/>
          </p:nvSpPr>
          <p:spPr bwMode="auto">
            <a:xfrm>
              <a:off x="337" y="2187"/>
              <a:ext cx="45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FF"/>
                  </a:solidFill>
                </a:rPr>
                <a:t>例   </a:t>
              </a:r>
            </a:p>
          </p:txBody>
        </p:sp>
        <p:graphicFrame>
          <p:nvGraphicFramePr>
            <p:cNvPr id="102438" name="Object 38"/>
            <p:cNvGraphicFramePr>
              <a:graphicFrameLocks/>
            </p:cNvGraphicFramePr>
            <p:nvPr/>
          </p:nvGraphicFramePr>
          <p:xfrm>
            <a:off x="1550" y="2093"/>
            <a:ext cx="1528" cy="5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55" name="公式" r:id="rId9" imgW="2425680" imgH="799920" progId="Equation.3">
                    <p:embed/>
                  </p:oleObj>
                </mc:Choice>
                <mc:Fallback>
                  <p:oleObj name="公式" r:id="rId9" imgW="2425680" imgH="799920" progId="Equation.3">
                    <p:embed/>
                    <p:pic>
                      <p:nvPicPr>
                        <p:cNvPr id="102438" name="Object 3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50" y="2093"/>
                          <a:ext cx="1528" cy="50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02460" name="Group 60"/>
          <p:cNvGrpSpPr>
            <a:grpSpLocks/>
          </p:cNvGrpSpPr>
          <p:nvPr/>
        </p:nvGrpSpPr>
        <p:grpSpPr bwMode="auto">
          <a:xfrm>
            <a:off x="5203825" y="5000625"/>
            <a:ext cx="3921125" cy="457200"/>
            <a:chOff x="3278" y="3150"/>
            <a:chExt cx="2470" cy="288"/>
          </a:xfrm>
        </p:grpSpPr>
        <p:graphicFrame>
          <p:nvGraphicFramePr>
            <p:cNvPr id="102443" name="Object 43"/>
            <p:cNvGraphicFramePr>
              <a:graphicFrameLocks/>
            </p:cNvGraphicFramePr>
            <p:nvPr/>
          </p:nvGraphicFramePr>
          <p:xfrm>
            <a:off x="3278" y="3191"/>
            <a:ext cx="52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56" name="公式" r:id="rId11" imgW="825480" imgH="342720" progId="Equation.3">
                    <p:embed/>
                  </p:oleObj>
                </mc:Choice>
                <mc:Fallback>
                  <p:oleObj name="公式" r:id="rId11" imgW="825480" imgH="342720" progId="Equation.3">
                    <p:embed/>
                    <p:pic>
                      <p:nvPicPr>
                        <p:cNvPr id="102443" name="Object 4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78" y="3191"/>
                          <a:ext cx="520" cy="2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2444" name="Rectangle 44"/>
            <p:cNvSpPr>
              <a:spLocks noChangeArrowheads="1"/>
            </p:cNvSpPr>
            <p:nvPr/>
          </p:nvSpPr>
          <p:spPr bwMode="auto">
            <a:xfrm>
              <a:off x="3753" y="3150"/>
              <a:ext cx="199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是          的二阶极点。 </a:t>
              </a:r>
            </a:p>
          </p:txBody>
        </p:sp>
        <p:graphicFrame>
          <p:nvGraphicFramePr>
            <p:cNvPr id="102445" name="Object 45"/>
            <p:cNvGraphicFramePr>
              <a:graphicFrameLocks/>
            </p:cNvGraphicFramePr>
            <p:nvPr/>
          </p:nvGraphicFramePr>
          <p:xfrm>
            <a:off x="4032" y="3195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57" name="公式" r:id="rId13" imgW="634680" imgH="342720" progId="Equation.3">
                    <p:embed/>
                  </p:oleObj>
                </mc:Choice>
                <mc:Fallback>
                  <p:oleObj name="公式" r:id="rId13" imgW="634680" imgH="342720" progId="Equation.3">
                    <p:embed/>
                    <p:pic>
                      <p:nvPicPr>
                        <p:cNvPr id="102445" name="Object 4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32" y="3195"/>
                          <a:ext cx="400" cy="2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02454" name="Group 54"/>
          <p:cNvGrpSpPr>
            <a:grpSpLocks/>
          </p:cNvGrpSpPr>
          <p:nvPr/>
        </p:nvGrpSpPr>
        <p:grpSpPr bwMode="auto">
          <a:xfrm>
            <a:off x="534988" y="1643063"/>
            <a:ext cx="4113212" cy="800100"/>
            <a:chOff x="337" y="1035"/>
            <a:chExt cx="2591" cy="504"/>
          </a:xfrm>
        </p:grpSpPr>
        <p:sp>
          <p:nvSpPr>
            <p:cNvPr id="102411" name="Text Box 11"/>
            <p:cNvSpPr txBox="1">
              <a:spLocks noChangeArrowheads="1"/>
            </p:cNvSpPr>
            <p:nvPr/>
          </p:nvSpPr>
          <p:spPr bwMode="auto">
            <a:xfrm>
              <a:off x="337" y="1123"/>
              <a:ext cx="45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FF"/>
                  </a:solidFill>
                </a:rPr>
                <a:t>解   </a:t>
              </a:r>
            </a:p>
          </p:txBody>
        </p:sp>
        <p:graphicFrame>
          <p:nvGraphicFramePr>
            <p:cNvPr id="102431" name="Object 31"/>
            <p:cNvGraphicFramePr>
              <a:graphicFrameLocks/>
            </p:cNvGraphicFramePr>
            <p:nvPr/>
          </p:nvGraphicFramePr>
          <p:xfrm>
            <a:off x="1112" y="1035"/>
            <a:ext cx="1816" cy="5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58" name="公式" r:id="rId15" imgW="2882880" imgH="799920" progId="Equation.3">
                    <p:embed/>
                  </p:oleObj>
                </mc:Choice>
                <mc:Fallback>
                  <p:oleObj name="公式" r:id="rId15" imgW="2882880" imgH="799920" progId="Equation.3">
                    <p:embed/>
                    <p:pic>
                      <p:nvPicPr>
                        <p:cNvPr id="102431" name="Object 3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12" y="1035"/>
                          <a:ext cx="1816" cy="50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2447" name="Text Box 47"/>
            <p:cNvSpPr txBox="1">
              <a:spLocks noChangeArrowheads="1"/>
            </p:cNvSpPr>
            <p:nvPr/>
          </p:nvSpPr>
          <p:spPr bwMode="auto">
            <a:xfrm>
              <a:off x="662" y="1124"/>
              <a:ext cx="69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由于    </a:t>
              </a:r>
            </a:p>
          </p:txBody>
        </p:sp>
      </p:grpSp>
      <p:grpSp>
        <p:nvGrpSpPr>
          <p:cNvPr id="102455" name="Group 55"/>
          <p:cNvGrpSpPr>
            <a:grpSpLocks/>
          </p:cNvGrpSpPr>
          <p:nvPr/>
        </p:nvGrpSpPr>
        <p:grpSpPr bwMode="auto">
          <a:xfrm>
            <a:off x="4735513" y="1771650"/>
            <a:ext cx="4383087" cy="477838"/>
            <a:chOff x="2983" y="1116"/>
            <a:chExt cx="2761" cy="301"/>
          </a:xfrm>
        </p:grpSpPr>
        <p:graphicFrame>
          <p:nvGraphicFramePr>
            <p:cNvPr id="102408" name="Object 8"/>
            <p:cNvGraphicFramePr>
              <a:graphicFrameLocks/>
            </p:cNvGraphicFramePr>
            <p:nvPr/>
          </p:nvGraphicFramePr>
          <p:xfrm>
            <a:off x="3284" y="1161"/>
            <a:ext cx="512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59" name="公式" r:id="rId17" imgW="812520" imgH="291960" progId="Equation.3">
                    <p:embed/>
                  </p:oleObj>
                </mc:Choice>
                <mc:Fallback>
                  <p:oleObj name="公式" r:id="rId17" imgW="812520" imgH="291960" progId="Equation.3">
                    <p:embed/>
                    <p:pic>
                      <p:nvPicPr>
                        <p:cNvPr id="102408" name="Object 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84" y="1161"/>
                          <a:ext cx="512" cy="1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2412" name="Rectangle 12"/>
            <p:cNvSpPr>
              <a:spLocks noChangeArrowheads="1"/>
            </p:cNvSpPr>
            <p:nvPr/>
          </p:nvSpPr>
          <p:spPr bwMode="auto">
            <a:xfrm>
              <a:off x="3749" y="1116"/>
              <a:ext cx="199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是          的可去奇点， </a:t>
              </a:r>
            </a:p>
          </p:txBody>
        </p:sp>
        <p:graphicFrame>
          <p:nvGraphicFramePr>
            <p:cNvPr id="102413" name="Object 13"/>
            <p:cNvGraphicFramePr>
              <a:graphicFrameLocks/>
            </p:cNvGraphicFramePr>
            <p:nvPr/>
          </p:nvGraphicFramePr>
          <p:xfrm>
            <a:off x="4046" y="1161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60" name="公式" r:id="rId19" imgW="634680" imgH="342720" progId="Equation.3">
                    <p:embed/>
                  </p:oleObj>
                </mc:Choice>
                <mc:Fallback>
                  <p:oleObj name="公式" r:id="rId19" imgW="634680" imgH="342720" progId="Equation.3">
                    <p:embed/>
                    <p:pic>
                      <p:nvPicPr>
                        <p:cNvPr id="102413" name="Object 1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46" y="1161"/>
                          <a:ext cx="400" cy="2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2448" name="Text Box 48"/>
            <p:cNvSpPr txBox="1">
              <a:spLocks noChangeArrowheads="1"/>
            </p:cNvSpPr>
            <p:nvPr/>
          </p:nvSpPr>
          <p:spPr bwMode="auto">
            <a:xfrm>
              <a:off x="2983" y="1129"/>
              <a:ext cx="40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故  </a:t>
              </a:r>
            </a:p>
          </p:txBody>
        </p:sp>
      </p:grpSp>
      <p:grpSp>
        <p:nvGrpSpPr>
          <p:cNvPr id="102458" name="Group 58"/>
          <p:cNvGrpSpPr>
            <a:grpSpLocks/>
          </p:cNvGrpSpPr>
          <p:nvPr/>
        </p:nvGrpSpPr>
        <p:grpSpPr bwMode="auto">
          <a:xfrm>
            <a:off x="533400" y="4283075"/>
            <a:ext cx="4138613" cy="800100"/>
            <a:chOff x="336" y="2698"/>
            <a:chExt cx="2607" cy="504"/>
          </a:xfrm>
        </p:grpSpPr>
        <p:sp>
          <p:nvSpPr>
            <p:cNvPr id="102439" name="Text Box 39"/>
            <p:cNvSpPr txBox="1">
              <a:spLocks noChangeArrowheads="1"/>
            </p:cNvSpPr>
            <p:nvPr/>
          </p:nvSpPr>
          <p:spPr bwMode="auto">
            <a:xfrm>
              <a:off x="336" y="2792"/>
              <a:ext cx="45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FF"/>
                  </a:solidFill>
                </a:rPr>
                <a:t>解   </a:t>
              </a:r>
            </a:p>
          </p:txBody>
        </p:sp>
        <p:graphicFrame>
          <p:nvGraphicFramePr>
            <p:cNvPr id="102442" name="Object 42"/>
            <p:cNvGraphicFramePr>
              <a:graphicFrameLocks/>
            </p:cNvGraphicFramePr>
            <p:nvPr/>
          </p:nvGraphicFramePr>
          <p:xfrm>
            <a:off x="1113" y="2698"/>
            <a:ext cx="1830" cy="5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61" name="公式" r:id="rId21" imgW="3085920" imgH="799920" progId="Equation.3">
                    <p:embed/>
                  </p:oleObj>
                </mc:Choice>
                <mc:Fallback>
                  <p:oleObj name="公式" r:id="rId21" imgW="3085920" imgH="799920" progId="Equation.3">
                    <p:embed/>
                    <p:pic>
                      <p:nvPicPr>
                        <p:cNvPr id="102442" name="Object 4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13" y="2698"/>
                          <a:ext cx="1830" cy="50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2451" name="Text Box 51"/>
            <p:cNvSpPr txBox="1">
              <a:spLocks noChangeArrowheads="1"/>
            </p:cNvSpPr>
            <p:nvPr/>
          </p:nvSpPr>
          <p:spPr bwMode="auto">
            <a:xfrm>
              <a:off x="661" y="2791"/>
              <a:ext cx="64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由于   </a:t>
              </a:r>
            </a:p>
          </p:txBody>
        </p:sp>
      </p:grpSp>
      <p:grpSp>
        <p:nvGrpSpPr>
          <p:cNvPr id="102459" name="Group 59"/>
          <p:cNvGrpSpPr>
            <a:grpSpLocks/>
          </p:cNvGrpSpPr>
          <p:nvPr/>
        </p:nvGrpSpPr>
        <p:grpSpPr bwMode="auto">
          <a:xfrm>
            <a:off x="4733925" y="4430713"/>
            <a:ext cx="4249738" cy="465137"/>
            <a:chOff x="2982" y="2791"/>
            <a:chExt cx="2677" cy="293"/>
          </a:xfrm>
        </p:grpSpPr>
        <p:graphicFrame>
          <p:nvGraphicFramePr>
            <p:cNvPr id="102437" name="Object 37"/>
            <p:cNvGraphicFramePr>
              <a:graphicFrameLocks/>
            </p:cNvGraphicFramePr>
            <p:nvPr/>
          </p:nvGraphicFramePr>
          <p:xfrm>
            <a:off x="3275" y="2836"/>
            <a:ext cx="408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62" name="公式" r:id="rId23" imgW="647640" imgH="291960" progId="Equation.3">
                    <p:embed/>
                  </p:oleObj>
                </mc:Choice>
                <mc:Fallback>
                  <p:oleObj name="公式" r:id="rId23" imgW="647640" imgH="291960" progId="Equation.3">
                    <p:embed/>
                    <p:pic>
                      <p:nvPicPr>
                        <p:cNvPr id="102437" name="Object 3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75" y="2836"/>
                          <a:ext cx="408" cy="1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2440" name="Rectangle 40"/>
            <p:cNvSpPr>
              <a:spLocks noChangeArrowheads="1"/>
            </p:cNvSpPr>
            <p:nvPr/>
          </p:nvSpPr>
          <p:spPr bwMode="auto">
            <a:xfrm>
              <a:off x="3664" y="2791"/>
              <a:ext cx="199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是          的一阶极点， </a:t>
              </a:r>
            </a:p>
          </p:txBody>
        </p:sp>
        <p:graphicFrame>
          <p:nvGraphicFramePr>
            <p:cNvPr id="102441" name="Object 41"/>
            <p:cNvGraphicFramePr>
              <a:graphicFrameLocks/>
            </p:cNvGraphicFramePr>
            <p:nvPr/>
          </p:nvGraphicFramePr>
          <p:xfrm>
            <a:off x="3961" y="2836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63" name="公式" r:id="rId25" imgW="634680" imgH="342720" progId="Equation.3">
                    <p:embed/>
                  </p:oleObj>
                </mc:Choice>
                <mc:Fallback>
                  <p:oleObj name="公式" r:id="rId25" imgW="634680" imgH="342720" progId="Equation.3">
                    <p:embed/>
                    <p:pic>
                      <p:nvPicPr>
                        <p:cNvPr id="102441" name="Object 4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61" y="2836"/>
                          <a:ext cx="400" cy="2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2452" name="Text Box 52"/>
            <p:cNvSpPr txBox="1">
              <a:spLocks noChangeArrowheads="1"/>
            </p:cNvSpPr>
            <p:nvPr/>
          </p:nvSpPr>
          <p:spPr bwMode="auto">
            <a:xfrm>
              <a:off x="2982" y="2796"/>
              <a:ext cx="40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故  </a:t>
              </a:r>
            </a:p>
          </p:txBody>
        </p:sp>
      </p:grpSp>
      <p:pic>
        <p:nvPicPr>
          <p:cNvPr id="102481" name="Picture 8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2482" name="Object 82"/>
          <p:cNvGraphicFramePr>
            <a:graphicFrameLocks noChangeAspect="1"/>
          </p:cNvGraphicFramePr>
          <p:nvPr/>
        </p:nvGraphicFramePr>
        <p:xfrm>
          <a:off x="496888" y="490538"/>
          <a:ext cx="8609012" cy="904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4" name="位图图像" r:id="rId27" imgW="8609524" imgH="905001" progId="Paint.Picture">
                  <p:embed/>
                </p:oleObj>
              </mc:Choice>
              <mc:Fallback>
                <p:oleObj name="位图图像" r:id="rId27" imgW="8609524" imgH="905001" progId="Paint.Picture">
                  <p:embed/>
                  <p:pic>
                    <p:nvPicPr>
                      <p:cNvPr id="102482" name="Object 8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888" y="490538"/>
                        <a:ext cx="8609012" cy="904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2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2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02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02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02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02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02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102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92" name="Picture 6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93" name="Picture 6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94" name="Picture 7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95" name="Picture 7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96" name="Picture 7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97" name="Picture 7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98" name="Picture 7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99" name="Picture 75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00" name="Picture 7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01" name="Picture 7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02" name="Picture 7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03" name="Picture 7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04" name="Picture 8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05" name="Picture 8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06" name="Picture 8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07" name="Picture 8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08" name="Picture 8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09" name="Picture 8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11" name="Picture 8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3484" name="Group 60"/>
          <p:cNvGrpSpPr>
            <a:grpSpLocks/>
          </p:cNvGrpSpPr>
          <p:nvPr/>
        </p:nvGrpSpPr>
        <p:grpSpPr bwMode="auto">
          <a:xfrm>
            <a:off x="534988" y="1441450"/>
            <a:ext cx="5195887" cy="711200"/>
            <a:chOff x="337" y="908"/>
            <a:chExt cx="3273" cy="448"/>
          </a:xfrm>
        </p:grpSpPr>
        <p:sp>
          <p:nvSpPr>
            <p:cNvPr id="103430" name="Text Box 6"/>
            <p:cNvSpPr txBox="1">
              <a:spLocks noChangeArrowheads="1"/>
            </p:cNvSpPr>
            <p:nvPr/>
          </p:nvSpPr>
          <p:spPr bwMode="auto">
            <a:xfrm>
              <a:off x="337" y="1003"/>
              <a:ext cx="5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FF"/>
                  </a:solidFill>
                </a:rPr>
                <a:t>解    </a:t>
              </a:r>
            </a:p>
          </p:txBody>
        </p:sp>
        <p:graphicFrame>
          <p:nvGraphicFramePr>
            <p:cNvPr id="103434" name="Object 10"/>
            <p:cNvGraphicFramePr>
              <a:graphicFrameLocks/>
            </p:cNvGraphicFramePr>
            <p:nvPr/>
          </p:nvGraphicFramePr>
          <p:xfrm>
            <a:off x="961" y="908"/>
            <a:ext cx="1064" cy="4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577" name="公式" r:id="rId5" imgW="1688760" imgH="711000" progId="Equation.3">
                    <p:embed/>
                  </p:oleObj>
                </mc:Choice>
                <mc:Fallback>
                  <p:oleObj name="公式" r:id="rId5" imgW="1688760" imgH="711000" progId="Equation.3">
                    <p:embed/>
                    <p:pic>
                      <p:nvPicPr>
                        <p:cNvPr id="103434" name="Object 1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61" y="908"/>
                          <a:ext cx="1064" cy="44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3448" name="Rectangle 24"/>
            <p:cNvSpPr>
              <a:spLocks noChangeArrowheads="1"/>
            </p:cNvSpPr>
            <p:nvPr/>
          </p:nvSpPr>
          <p:spPr bwMode="auto">
            <a:xfrm>
              <a:off x="662" y="1003"/>
              <a:ext cx="5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令    </a:t>
              </a:r>
            </a:p>
          </p:txBody>
        </p:sp>
        <p:graphicFrame>
          <p:nvGraphicFramePr>
            <p:cNvPr id="103449" name="Object 25"/>
            <p:cNvGraphicFramePr>
              <a:graphicFrameLocks/>
            </p:cNvGraphicFramePr>
            <p:nvPr/>
          </p:nvGraphicFramePr>
          <p:xfrm>
            <a:off x="2098" y="1047"/>
            <a:ext cx="1512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578" name="公式" r:id="rId7" imgW="2400120" imgH="342720" progId="Equation.3">
                    <p:embed/>
                  </p:oleObj>
                </mc:Choice>
                <mc:Fallback>
                  <p:oleObj name="公式" r:id="rId7" imgW="2400120" imgH="342720" progId="Equation.3">
                    <p:embed/>
                    <p:pic>
                      <p:nvPicPr>
                        <p:cNvPr id="103449" name="Object 2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98" y="1047"/>
                          <a:ext cx="1512" cy="2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03486" name="Group 62"/>
          <p:cNvGrpSpPr>
            <a:grpSpLocks/>
          </p:cNvGrpSpPr>
          <p:nvPr/>
        </p:nvGrpSpPr>
        <p:grpSpPr bwMode="auto">
          <a:xfrm>
            <a:off x="5016500" y="2255838"/>
            <a:ext cx="3930650" cy="457200"/>
            <a:chOff x="3160" y="1421"/>
            <a:chExt cx="2476" cy="288"/>
          </a:xfrm>
        </p:grpSpPr>
        <p:sp>
          <p:nvSpPr>
            <p:cNvPr id="103435" name="Rectangle 11"/>
            <p:cNvSpPr>
              <a:spLocks noChangeArrowheads="1"/>
            </p:cNvSpPr>
            <p:nvPr/>
          </p:nvSpPr>
          <p:spPr bwMode="auto">
            <a:xfrm>
              <a:off x="3160" y="1421"/>
              <a:ext cx="247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故     是          的一阶极点。  </a:t>
              </a:r>
            </a:p>
          </p:txBody>
        </p:sp>
        <p:graphicFrame>
          <p:nvGraphicFramePr>
            <p:cNvPr id="103436" name="Object 12"/>
            <p:cNvGraphicFramePr>
              <a:graphicFrameLocks/>
            </p:cNvGraphicFramePr>
            <p:nvPr/>
          </p:nvGraphicFramePr>
          <p:xfrm>
            <a:off x="3883" y="1472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579" name="公式" r:id="rId9" imgW="634680" imgH="342720" progId="Equation.3">
                    <p:embed/>
                  </p:oleObj>
                </mc:Choice>
                <mc:Fallback>
                  <p:oleObj name="公式" r:id="rId9" imgW="634680" imgH="342720" progId="Equation.3">
                    <p:embed/>
                    <p:pic>
                      <p:nvPicPr>
                        <p:cNvPr id="103436" name="Object 1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83" y="1472"/>
                          <a:ext cx="400" cy="2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3450" name="Object 26"/>
            <p:cNvGraphicFramePr>
              <a:graphicFrameLocks/>
            </p:cNvGraphicFramePr>
            <p:nvPr/>
          </p:nvGraphicFramePr>
          <p:xfrm>
            <a:off x="3440" y="1437"/>
            <a:ext cx="184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580" name="公式" r:id="rId11" imgW="291960" imgH="380880" progId="Equation.3">
                    <p:embed/>
                  </p:oleObj>
                </mc:Choice>
                <mc:Fallback>
                  <p:oleObj name="公式" r:id="rId11" imgW="291960" imgH="380880" progId="Equation.3">
                    <p:embed/>
                    <p:pic>
                      <p:nvPicPr>
                        <p:cNvPr id="103450" name="Object 2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40" y="1437"/>
                          <a:ext cx="184" cy="24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03485" name="Group 61"/>
          <p:cNvGrpSpPr>
            <a:grpSpLocks/>
          </p:cNvGrpSpPr>
          <p:nvPr/>
        </p:nvGrpSpPr>
        <p:grpSpPr bwMode="auto">
          <a:xfrm>
            <a:off x="1042988" y="2254250"/>
            <a:ext cx="4237037" cy="457200"/>
            <a:chOff x="657" y="1420"/>
            <a:chExt cx="2669" cy="288"/>
          </a:xfrm>
        </p:grpSpPr>
        <p:sp>
          <p:nvSpPr>
            <p:cNvPr id="103451" name="Rectangle 27"/>
            <p:cNvSpPr>
              <a:spLocks noChangeArrowheads="1"/>
            </p:cNvSpPr>
            <p:nvPr/>
          </p:nvSpPr>
          <p:spPr bwMode="auto">
            <a:xfrm>
              <a:off x="657" y="1420"/>
              <a:ext cx="266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由于     是          的一阶零点，  </a:t>
              </a:r>
            </a:p>
          </p:txBody>
        </p:sp>
        <p:graphicFrame>
          <p:nvGraphicFramePr>
            <p:cNvPr id="103452" name="Object 28"/>
            <p:cNvGraphicFramePr>
              <a:graphicFrameLocks/>
            </p:cNvGraphicFramePr>
            <p:nvPr/>
          </p:nvGraphicFramePr>
          <p:xfrm>
            <a:off x="1582" y="1507"/>
            <a:ext cx="392" cy="1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581" name="公式" r:id="rId13" imgW="622080" imgH="228600" progId="Equation.3">
                    <p:embed/>
                  </p:oleObj>
                </mc:Choice>
                <mc:Fallback>
                  <p:oleObj name="公式" r:id="rId13" imgW="622080" imgH="228600" progId="Equation.3">
                    <p:embed/>
                    <p:pic>
                      <p:nvPicPr>
                        <p:cNvPr id="103452" name="Object 2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82" y="1507"/>
                          <a:ext cx="392" cy="1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3453" name="Object 29"/>
            <p:cNvGraphicFramePr>
              <a:graphicFrameLocks/>
            </p:cNvGraphicFramePr>
            <p:nvPr/>
          </p:nvGraphicFramePr>
          <p:xfrm>
            <a:off x="1135" y="1436"/>
            <a:ext cx="184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582" name="公式" r:id="rId15" imgW="291960" imgH="380880" progId="Equation.3">
                    <p:embed/>
                  </p:oleObj>
                </mc:Choice>
                <mc:Fallback>
                  <p:oleObj name="公式" r:id="rId15" imgW="291960" imgH="380880" progId="Equation.3">
                    <p:embed/>
                    <p:pic>
                      <p:nvPicPr>
                        <p:cNvPr id="103453" name="Object 2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35" y="1436"/>
                          <a:ext cx="184" cy="24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03487" name="Group 63"/>
          <p:cNvGrpSpPr>
            <a:grpSpLocks/>
          </p:cNvGrpSpPr>
          <p:nvPr/>
        </p:nvGrpSpPr>
        <p:grpSpPr bwMode="auto">
          <a:xfrm>
            <a:off x="477838" y="3224213"/>
            <a:ext cx="6126162" cy="800100"/>
            <a:chOff x="301" y="2031"/>
            <a:chExt cx="3859" cy="504"/>
          </a:xfrm>
        </p:grpSpPr>
        <p:sp>
          <p:nvSpPr>
            <p:cNvPr id="103467" name="Text Box 43"/>
            <p:cNvSpPr txBox="1">
              <a:spLocks noChangeArrowheads="1"/>
            </p:cNvSpPr>
            <p:nvPr/>
          </p:nvSpPr>
          <p:spPr bwMode="auto">
            <a:xfrm>
              <a:off x="625" y="2113"/>
              <a:ext cx="353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判断函数                         的奇点的类型。  </a:t>
              </a:r>
            </a:p>
          </p:txBody>
        </p:sp>
        <p:sp>
          <p:nvSpPr>
            <p:cNvPr id="103468" name="Text Box 44"/>
            <p:cNvSpPr txBox="1">
              <a:spLocks noChangeArrowheads="1"/>
            </p:cNvSpPr>
            <p:nvPr/>
          </p:nvSpPr>
          <p:spPr bwMode="auto">
            <a:xfrm>
              <a:off x="301" y="2113"/>
              <a:ext cx="5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FF"/>
                  </a:solidFill>
                </a:rPr>
                <a:t>例    </a:t>
              </a:r>
            </a:p>
          </p:txBody>
        </p:sp>
        <p:graphicFrame>
          <p:nvGraphicFramePr>
            <p:cNvPr id="103469" name="Object 45"/>
            <p:cNvGraphicFramePr>
              <a:graphicFrameLocks/>
            </p:cNvGraphicFramePr>
            <p:nvPr/>
          </p:nvGraphicFramePr>
          <p:xfrm>
            <a:off x="1508" y="2031"/>
            <a:ext cx="1120" cy="5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583" name="公式" r:id="rId17" imgW="1777680" imgH="799920" progId="Equation.3">
                    <p:embed/>
                  </p:oleObj>
                </mc:Choice>
                <mc:Fallback>
                  <p:oleObj name="公式" r:id="rId17" imgW="1777680" imgH="799920" progId="Equation.3">
                    <p:embed/>
                    <p:pic>
                      <p:nvPicPr>
                        <p:cNvPr id="103469" name="Object 4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08" y="2031"/>
                          <a:ext cx="1120" cy="50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03490" name="Group 66"/>
          <p:cNvGrpSpPr>
            <a:grpSpLocks/>
          </p:cNvGrpSpPr>
          <p:nvPr/>
        </p:nvGrpSpPr>
        <p:grpSpPr bwMode="auto">
          <a:xfrm>
            <a:off x="4957763" y="4816475"/>
            <a:ext cx="3167062" cy="457200"/>
            <a:chOff x="3123" y="3034"/>
            <a:chExt cx="1995" cy="288"/>
          </a:xfrm>
        </p:grpSpPr>
        <p:sp>
          <p:nvSpPr>
            <p:cNvPr id="103472" name="Rectangle 48"/>
            <p:cNvSpPr>
              <a:spLocks noChangeArrowheads="1"/>
            </p:cNvSpPr>
            <p:nvPr/>
          </p:nvSpPr>
          <p:spPr bwMode="auto">
            <a:xfrm>
              <a:off x="3123" y="3034"/>
              <a:ext cx="199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但不是          的零点， </a:t>
              </a:r>
            </a:p>
          </p:txBody>
        </p:sp>
        <p:graphicFrame>
          <p:nvGraphicFramePr>
            <p:cNvPr id="103473" name="Object 49"/>
            <p:cNvGraphicFramePr>
              <a:graphicFrameLocks/>
            </p:cNvGraphicFramePr>
            <p:nvPr/>
          </p:nvGraphicFramePr>
          <p:xfrm>
            <a:off x="3814" y="3115"/>
            <a:ext cx="392" cy="1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584" name="公式" r:id="rId19" imgW="622080" imgH="228600" progId="Equation.3">
                    <p:embed/>
                  </p:oleObj>
                </mc:Choice>
                <mc:Fallback>
                  <p:oleObj name="公式" r:id="rId19" imgW="622080" imgH="228600" progId="Equation.3">
                    <p:embed/>
                    <p:pic>
                      <p:nvPicPr>
                        <p:cNvPr id="103473" name="Object 4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14" y="3115"/>
                          <a:ext cx="392" cy="1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03488" name="Group 64"/>
          <p:cNvGrpSpPr>
            <a:grpSpLocks/>
          </p:cNvGrpSpPr>
          <p:nvPr/>
        </p:nvGrpSpPr>
        <p:grpSpPr bwMode="auto">
          <a:xfrm>
            <a:off x="476250" y="4191000"/>
            <a:ext cx="4672013" cy="457200"/>
            <a:chOff x="300" y="2640"/>
            <a:chExt cx="2943" cy="288"/>
          </a:xfrm>
        </p:grpSpPr>
        <p:sp>
          <p:nvSpPr>
            <p:cNvPr id="103470" name="Text Box 46"/>
            <p:cNvSpPr txBox="1">
              <a:spLocks noChangeArrowheads="1"/>
            </p:cNvSpPr>
            <p:nvPr/>
          </p:nvSpPr>
          <p:spPr bwMode="auto">
            <a:xfrm>
              <a:off x="300" y="2640"/>
              <a:ext cx="45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FF"/>
                  </a:solidFill>
                </a:rPr>
                <a:t>解   </a:t>
              </a:r>
            </a:p>
          </p:txBody>
        </p:sp>
        <p:graphicFrame>
          <p:nvGraphicFramePr>
            <p:cNvPr id="103471" name="Object 47"/>
            <p:cNvGraphicFramePr>
              <a:graphicFrameLocks/>
            </p:cNvGraphicFramePr>
            <p:nvPr/>
          </p:nvGraphicFramePr>
          <p:xfrm>
            <a:off x="948" y="2667"/>
            <a:ext cx="680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585" name="公式" r:id="rId21" imgW="1079280" imgH="380880" progId="Equation.3">
                    <p:embed/>
                  </p:oleObj>
                </mc:Choice>
                <mc:Fallback>
                  <p:oleObj name="公式" r:id="rId21" imgW="1079280" imgH="380880" progId="Equation.3">
                    <p:embed/>
                    <p:pic>
                      <p:nvPicPr>
                        <p:cNvPr id="103471" name="Object 4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48" y="2667"/>
                          <a:ext cx="680" cy="24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3474" name="Rectangle 50"/>
            <p:cNvSpPr>
              <a:spLocks noChangeArrowheads="1"/>
            </p:cNvSpPr>
            <p:nvPr/>
          </p:nvSpPr>
          <p:spPr bwMode="auto">
            <a:xfrm>
              <a:off x="625" y="2640"/>
              <a:ext cx="5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令    </a:t>
              </a:r>
            </a:p>
          </p:txBody>
        </p:sp>
        <p:graphicFrame>
          <p:nvGraphicFramePr>
            <p:cNvPr id="103475" name="Object 51"/>
            <p:cNvGraphicFramePr>
              <a:graphicFrameLocks/>
            </p:cNvGraphicFramePr>
            <p:nvPr/>
          </p:nvGraphicFramePr>
          <p:xfrm>
            <a:off x="1731" y="2684"/>
            <a:ext cx="1512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586" name="公式" r:id="rId23" imgW="2400120" imgH="342720" progId="Equation.3">
                    <p:embed/>
                  </p:oleObj>
                </mc:Choice>
                <mc:Fallback>
                  <p:oleObj name="公式" r:id="rId23" imgW="2400120" imgH="342720" progId="Equation.3">
                    <p:embed/>
                    <p:pic>
                      <p:nvPicPr>
                        <p:cNvPr id="103475" name="Object 5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31" y="2684"/>
                          <a:ext cx="1512" cy="2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03489" name="Group 65"/>
          <p:cNvGrpSpPr>
            <a:grpSpLocks/>
          </p:cNvGrpSpPr>
          <p:nvPr/>
        </p:nvGrpSpPr>
        <p:grpSpPr bwMode="auto">
          <a:xfrm>
            <a:off x="984250" y="4800600"/>
            <a:ext cx="4237038" cy="471488"/>
            <a:chOff x="620" y="3024"/>
            <a:chExt cx="2669" cy="297"/>
          </a:xfrm>
        </p:grpSpPr>
        <p:sp>
          <p:nvSpPr>
            <p:cNvPr id="103477" name="Rectangle 53"/>
            <p:cNvSpPr>
              <a:spLocks noChangeArrowheads="1"/>
            </p:cNvSpPr>
            <p:nvPr/>
          </p:nvSpPr>
          <p:spPr bwMode="auto">
            <a:xfrm>
              <a:off x="620" y="3033"/>
              <a:ext cx="266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由于     是           的二阶零点， </a:t>
              </a:r>
            </a:p>
          </p:txBody>
        </p:sp>
        <p:graphicFrame>
          <p:nvGraphicFramePr>
            <p:cNvPr id="103478" name="Object 54"/>
            <p:cNvGraphicFramePr>
              <a:graphicFrameLocks/>
            </p:cNvGraphicFramePr>
            <p:nvPr/>
          </p:nvGraphicFramePr>
          <p:xfrm>
            <a:off x="1533" y="3024"/>
            <a:ext cx="464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587" name="公式" r:id="rId25" imgW="736560" imgH="380880" progId="Equation.3">
                    <p:embed/>
                  </p:oleObj>
                </mc:Choice>
                <mc:Fallback>
                  <p:oleObj name="公式" r:id="rId25" imgW="736560" imgH="380880" progId="Equation.3">
                    <p:embed/>
                    <p:pic>
                      <p:nvPicPr>
                        <p:cNvPr id="103478" name="Object 5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33" y="3024"/>
                          <a:ext cx="464" cy="24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3479" name="Object 55"/>
            <p:cNvGraphicFramePr>
              <a:graphicFrameLocks/>
            </p:cNvGraphicFramePr>
            <p:nvPr/>
          </p:nvGraphicFramePr>
          <p:xfrm>
            <a:off x="1098" y="3049"/>
            <a:ext cx="184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588" name="公式" r:id="rId27" imgW="291960" imgH="380880" progId="Equation.3">
                    <p:embed/>
                  </p:oleObj>
                </mc:Choice>
                <mc:Fallback>
                  <p:oleObj name="公式" r:id="rId27" imgW="291960" imgH="380880" progId="Equation.3">
                    <p:embed/>
                    <p:pic>
                      <p:nvPicPr>
                        <p:cNvPr id="103479" name="Object 5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98" y="3049"/>
                          <a:ext cx="184" cy="24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03491" name="Group 67"/>
          <p:cNvGrpSpPr>
            <a:grpSpLocks/>
          </p:cNvGrpSpPr>
          <p:nvPr/>
        </p:nvGrpSpPr>
        <p:grpSpPr bwMode="auto">
          <a:xfrm>
            <a:off x="1050925" y="5434013"/>
            <a:ext cx="3930650" cy="457200"/>
            <a:chOff x="662" y="3423"/>
            <a:chExt cx="2476" cy="288"/>
          </a:xfrm>
        </p:grpSpPr>
        <p:sp>
          <p:nvSpPr>
            <p:cNvPr id="103480" name="Rectangle 56"/>
            <p:cNvSpPr>
              <a:spLocks noChangeArrowheads="1"/>
            </p:cNvSpPr>
            <p:nvPr/>
          </p:nvSpPr>
          <p:spPr bwMode="auto">
            <a:xfrm>
              <a:off x="662" y="3423"/>
              <a:ext cx="247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故     是          的二阶极点。  </a:t>
              </a:r>
            </a:p>
          </p:txBody>
        </p:sp>
        <p:graphicFrame>
          <p:nvGraphicFramePr>
            <p:cNvPr id="103481" name="Object 57"/>
            <p:cNvGraphicFramePr>
              <a:graphicFrameLocks/>
            </p:cNvGraphicFramePr>
            <p:nvPr/>
          </p:nvGraphicFramePr>
          <p:xfrm>
            <a:off x="1385" y="3474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589" name="公式" r:id="rId29" imgW="634680" imgH="342720" progId="Equation.3">
                    <p:embed/>
                  </p:oleObj>
                </mc:Choice>
                <mc:Fallback>
                  <p:oleObj name="公式" r:id="rId29" imgW="634680" imgH="342720" progId="Equation.3">
                    <p:embed/>
                    <p:pic>
                      <p:nvPicPr>
                        <p:cNvPr id="103481" name="Object 5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85" y="3474"/>
                          <a:ext cx="400" cy="2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3482" name="Object 58"/>
            <p:cNvGraphicFramePr>
              <a:graphicFrameLocks/>
            </p:cNvGraphicFramePr>
            <p:nvPr/>
          </p:nvGraphicFramePr>
          <p:xfrm>
            <a:off x="942" y="3439"/>
            <a:ext cx="184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590" name="公式" r:id="rId31" imgW="291960" imgH="380880" progId="Equation.3">
                    <p:embed/>
                  </p:oleObj>
                </mc:Choice>
                <mc:Fallback>
                  <p:oleObj name="公式" r:id="rId31" imgW="291960" imgH="380880" progId="Equation.3">
                    <p:embed/>
                    <p:pic>
                      <p:nvPicPr>
                        <p:cNvPr id="103482" name="Object 5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42" y="3439"/>
                          <a:ext cx="184" cy="24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103532" name="Picture 10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3533" name="Object 109"/>
          <p:cNvGraphicFramePr>
            <a:graphicFrameLocks noChangeAspect="1"/>
          </p:cNvGraphicFramePr>
          <p:nvPr/>
        </p:nvGraphicFramePr>
        <p:xfrm>
          <a:off x="496888" y="495300"/>
          <a:ext cx="8609012" cy="895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91" name="位图图像" r:id="rId33" imgW="8609524" imgH="895238" progId="Paint.Picture">
                  <p:embed/>
                </p:oleObj>
              </mc:Choice>
              <mc:Fallback>
                <p:oleObj name="位图图像" r:id="rId33" imgW="8609524" imgH="895238" progId="Paint.Picture">
                  <p:embed/>
                  <p:pic>
                    <p:nvPicPr>
                      <p:cNvPr id="103533" name="Object 10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lum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888" y="495300"/>
                        <a:ext cx="8609012" cy="895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3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3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03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03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03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03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03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103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103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505" name="Picture 3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506" name="Picture 3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507" name="Picture 3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508" name="Picture 3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509" name="Picture 3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510" name="Picture 3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511" name="Picture 3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512" name="Picture 40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513" name="Picture 4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514" name="Picture 4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515" name="Picture 4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516" name="Picture 4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517" name="Picture 4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518" name="Picture 4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519" name="Picture 4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520" name="Picture 4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521" name="Picture 4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522" name="Picture 5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524" name="Picture 5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5498" name="Group 26"/>
          <p:cNvGrpSpPr>
            <a:grpSpLocks/>
          </p:cNvGrpSpPr>
          <p:nvPr/>
        </p:nvGrpSpPr>
        <p:grpSpPr bwMode="auto">
          <a:xfrm>
            <a:off x="533400" y="1504950"/>
            <a:ext cx="4752975" cy="485775"/>
            <a:chOff x="336" y="948"/>
            <a:chExt cx="2994" cy="306"/>
          </a:xfrm>
        </p:grpSpPr>
        <p:sp>
          <p:nvSpPr>
            <p:cNvPr id="105474" name="Rectangle 2"/>
            <p:cNvSpPr>
              <a:spLocks noChangeArrowheads="1"/>
            </p:cNvSpPr>
            <p:nvPr/>
          </p:nvSpPr>
          <p:spPr bwMode="auto">
            <a:xfrm>
              <a:off x="661" y="966"/>
              <a:ext cx="266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由于          是     的四阶零点，  </a:t>
              </a:r>
            </a:p>
          </p:txBody>
        </p:sp>
        <p:sp>
          <p:nvSpPr>
            <p:cNvPr id="105478" name="Text Box 6"/>
            <p:cNvSpPr txBox="1">
              <a:spLocks noChangeArrowheads="1"/>
            </p:cNvSpPr>
            <p:nvPr/>
          </p:nvSpPr>
          <p:spPr bwMode="auto">
            <a:xfrm>
              <a:off x="336" y="966"/>
              <a:ext cx="45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FF"/>
                  </a:solidFill>
                </a:rPr>
                <a:t>解   </a:t>
              </a:r>
            </a:p>
          </p:txBody>
        </p:sp>
        <p:graphicFrame>
          <p:nvGraphicFramePr>
            <p:cNvPr id="105479" name="Object 7"/>
            <p:cNvGraphicFramePr>
              <a:graphicFrameLocks/>
            </p:cNvGraphicFramePr>
            <p:nvPr/>
          </p:nvGraphicFramePr>
          <p:xfrm>
            <a:off x="1132" y="1003"/>
            <a:ext cx="408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601" name="公式" r:id="rId5" imgW="647640" imgH="291960" progId="Equation.3">
                    <p:embed/>
                  </p:oleObj>
                </mc:Choice>
                <mc:Fallback>
                  <p:oleObj name="公式" r:id="rId5" imgW="647640" imgH="291960" progId="Equation.3">
                    <p:embed/>
                    <p:pic>
                      <p:nvPicPr>
                        <p:cNvPr id="105479" name="Object 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32" y="1003"/>
                          <a:ext cx="408" cy="1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5480" name="Object 8"/>
            <p:cNvGraphicFramePr>
              <a:graphicFrameLocks/>
            </p:cNvGraphicFramePr>
            <p:nvPr/>
          </p:nvGraphicFramePr>
          <p:xfrm>
            <a:off x="1811" y="948"/>
            <a:ext cx="184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602" name="公式" r:id="rId7" imgW="291960" imgH="380880" progId="Equation.3">
                    <p:embed/>
                  </p:oleObj>
                </mc:Choice>
                <mc:Fallback>
                  <p:oleObj name="公式" r:id="rId7" imgW="291960" imgH="380880" progId="Equation.3">
                    <p:embed/>
                    <p:pic>
                      <p:nvPicPr>
                        <p:cNvPr id="105480" name="Object 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11" y="948"/>
                          <a:ext cx="184" cy="24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05500" name="Group 28"/>
          <p:cNvGrpSpPr>
            <a:grpSpLocks/>
          </p:cNvGrpSpPr>
          <p:nvPr/>
        </p:nvGrpSpPr>
        <p:grpSpPr bwMode="auto">
          <a:xfrm>
            <a:off x="1050925" y="2128838"/>
            <a:ext cx="4235450" cy="457200"/>
            <a:chOff x="662" y="1341"/>
            <a:chExt cx="2668" cy="288"/>
          </a:xfrm>
        </p:grpSpPr>
        <p:sp>
          <p:nvSpPr>
            <p:cNvPr id="105481" name="Rectangle 9"/>
            <p:cNvSpPr>
              <a:spLocks noChangeArrowheads="1"/>
            </p:cNvSpPr>
            <p:nvPr/>
          </p:nvSpPr>
          <p:spPr bwMode="auto">
            <a:xfrm>
              <a:off x="662" y="1341"/>
              <a:ext cx="266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故         是          的二阶极点。  </a:t>
              </a:r>
            </a:p>
          </p:txBody>
        </p:sp>
        <p:graphicFrame>
          <p:nvGraphicFramePr>
            <p:cNvPr id="105482" name="Object 10"/>
            <p:cNvGraphicFramePr>
              <a:graphicFrameLocks/>
            </p:cNvGraphicFramePr>
            <p:nvPr/>
          </p:nvGraphicFramePr>
          <p:xfrm>
            <a:off x="1565" y="1392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603" name="公式" r:id="rId9" imgW="634680" imgH="342720" progId="Equation.3">
                    <p:embed/>
                  </p:oleObj>
                </mc:Choice>
                <mc:Fallback>
                  <p:oleObj name="公式" r:id="rId9" imgW="634680" imgH="342720" progId="Equation.3">
                    <p:embed/>
                    <p:pic>
                      <p:nvPicPr>
                        <p:cNvPr id="105482" name="Object 1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65" y="1392"/>
                          <a:ext cx="400" cy="2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5484" name="Object 12"/>
            <p:cNvGraphicFramePr>
              <a:graphicFrameLocks/>
            </p:cNvGraphicFramePr>
            <p:nvPr/>
          </p:nvGraphicFramePr>
          <p:xfrm>
            <a:off x="945" y="1398"/>
            <a:ext cx="408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604" name="公式" r:id="rId11" imgW="647640" imgH="291960" progId="Equation.3">
                    <p:embed/>
                  </p:oleObj>
                </mc:Choice>
                <mc:Fallback>
                  <p:oleObj name="公式" r:id="rId11" imgW="647640" imgH="291960" progId="Equation.3">
                    <p:embed/>
                    <p:pic>
                      <p:nvPicPr>
                        <p:cNvPr id="105484" name="Object 1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45" y="1398"/>
                          <a:ext cx="408" cy="1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05488" name="Object 16"/>
          <p:cNvGraphicFramePr>
            <a:graphicFrameLocks/>
          </p:cNvGraphicFramePr>
          <p:nvPr/>
        </p:nvGraphicFramePr>
        <p:xfrm>
          <a:off x="1477963" y="4044950"/>
          <a:ext cx="7351712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5" name="公式" r:id="rId13" imgW="7480080" imgH="799920" progId="Equation.3">
                  <p:embed/>
                </p:oleObj>
              </mc:Choice>
              <mc:Fallback>
                <p:oleObj name="公式" r:id="rId13" imgW="7480080" imgH="799920" progId="Equation.3">
                  <p:embed/>
                  <p:pic>
                    <p:nvPicPr>
                      <p:cNvPr id="105488" name="Object 16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7963" y="4044950"/>
                        <a:ext cx="7351712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5502" name="Group 30"/>
          <p:cNvGrpSpPr>
            <a:grpSpLocks/>
          </p:cNvGrpSpPr>
          <p:nvPr/>
        </p:nvGrpSpPr>
        <p:grpSpPr bwMode="auto">
          <a:xfrm>
            <a:off x="1047750" y="3449638"/>
            <a:ext cx="6532563" cy="457200"/>
            <a:chOff x="660" y="2173"/>
            <a:chExt cx="4115" cy="288"/>
          </a:xfrm>
        </p:grpSpPr>
        <p:sp>
          <p:nvSpPr>
            <p:cNvPr id="105486" name="Rectangle 14"/>
            <p:cNvSpPr>
              <a:spLocks noChangeArrowheads="1"/>
            </p:cNvSpPr>
            <p:nvPr/>
          </p:nvSpPr>
          <p:spPr bwMode="auto">
            <a:xfrm>
              <a:off x="660" y="2173"/>
              <a:ext cx="411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将         在          的去心邻域内的洛朗级数，有    </a:t>
              </a:r>
            </a:p>
          </p:txBody>
        </p:sp>
        <p:graphicFrame>
          <p:nvGraphicFramePr>
            <p:cNvPr id="105490" name="Object 18"/>
            <p:cNvGraphicFramePr>
              <a:graphicFrameLocks/>
            </p:cNvGraphicFramePr>
            <p:nvPr/>
          </p:nvGraphicFramePr>
          <p:xfrm>
            <a:off x="1565" y="2216"/>
            <a:ext cx="408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606" name="公式" r:id="rId15" imgW="647640" imgH="291960" progId="Equation.3">
                    <p:embed/>
                  </p:oleObj>
                </mc:Choice>
                <mc:Fallback>
                  <p:oleObj name="公式" r:id="rId15" imgW="647640" imgH="291960" progId="Equation.3">
                    <p:embed/>
                    <p:pic>
                      <p:nvPicPr>
                        <p:cNvPr id="105490" name="Object 1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65" y="2216"/>
                          <a:ext cx="408" cy="1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5491" name="Object 19"/>
            <p:cNvGraphicFramePr>
              <a:graphicFrameLocks/>
            </p:cNvGraphicFramePr>
            <p:nvPr/>
          </p:nvGraphicFramePr>
          <p:xfrm>
            <a:off x="931" y="2216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607" name="公式" r:id="rId17" imgW="634680" imgH="342720" progId="Equation.3">
                    <p:embed/>
                  </p:oleObj>
                </mc:Choice>
                <mc:Fallback>
                  <p:oleObj name="公式" r:id="rId17" imgW="634680" imgH="342720" progId="Equation.3">
                    <p:embed/>
                    <p:pic>
                      <p:nvPicPr>
                        <p:cNvPr id="105491" name="Object 1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31" y="2216"/>
                          <a:ext cx="400" cy="2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05503" name="Group 31"/>
          <p:cNvGrpSpPr>
            <a:grpSpLocks/>
          </p:cNvGrpSpPr>
          <p:nvPr/>
        </p:nvGrpSpPr>
        <p:grpSpPr bwMode="auto">
          <a:xfrm>
            <a:off x="2119313" y="4970463"/>
            <a:ext cx="5688012" cy="800100"/>
            <a:chOff x="1335" y="3131"/>
            <a:chExt cx="3583" cy="504"/>
          </a:xfrm>
        </p:grpSpPr>
        <p:graphicFrame>
          <p:nvGraphicFramePr>
            <p:cNvPr id="105485" name="Object 13"/>
            <p:cNvGraphicFramePr>
              <a:graphicFrameLocks/>
            </p:cNvGraphicFramePr>
            <p:nvPr/>
          </p:nvGraphicFramePr>
          <p:xfrm>
            <a:off x="1335" y="3131"/>
            <a:ext cx="2294" cy="5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608" name="公式" r:id="rId19" imgW="3644640" imgH="799920" progId="Equation.3">
                    <p:embed/>
                  </p:oleObj>
                </mc:Choice>
                <mc:Fallback>
                  <p:oleObj name="公式" r:id="rId19" imgW="3644640" imgH="799920" progId="Equation.3">
                    <p:embed/>
                    <p:pic>
                      <p:nvPicPr>
                        <p:cNvPr id="105485" name="Object 1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35" y="3131"/>
                          <a:ext cx="2294" cy="50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5492" name="Object 20"/>
            <p:cNvGraphicFramePr>
              <a:graphicFrameLocks/>
            </p:cNvGraphicFramePr>
            <p:nvPr/>
          </p:nvGraphicFramePr>
          <p:xfrm>
            <a:off x="3766" y="3279"/>
            <a:ext cx="1152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609" name="公式" r:id="rId21" imgW="1828800" imgH="342720" progId="Equation.3">
                    <p:embed/>
                  </p:oleObj>
                </mc:Choice>
                <mc:Fallback>
                  <p:oleObj name="公式" r:id="rId21" imgW="1828800" imgH="342720" progId="Equation.3">
                    <p:embed/>
                    <p:pic>
                      <p:nvPicPr>
                        <p:cNvPr id="105492" name="Object 2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66" y="3279"/>
                          <a:ext cx="1152" cy="2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05504" name="Group 32"/>
          <p:cNvGrpSpPr>
            <a:grpSpLocks/>
          </p:cNvGrpSpPr>
          <p:nvPr/>
        </p:nvGrpSpPr>
        <p:grpSpPr bwMode="auto">
          <a:xfrm>
            <a:off x="1047750" y="5983288"/>
            <a:ext cx="5102225" cy="457200"/>
            <a:chOff x="660" y="3769"/>
            <a:chExt cx="3214" cy="288"/>
          </a:xfrm>
        </p:grpSpPr>
        <p:sp>
          <p:nvSpPr>
            <p:cNvPr id="105487" name="Rectangle 15"/>
            <p:cNvSpPr>
              <a:spLocks noChangeArrowheads="1"/>
            </p:cNvSpPr>
            <p:nvPr/>
          </p:nvSpPr>
          <p:spPr bwMode="auto">
            <a:xfrm>
              <a:off x="660" y="3769"/>
              <a:ext cx="321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buSzPct val="85000"/>
                <a:buFontTx/>
                <a:buBlip>
                  <a:blip r:embed="rId23"/>
                </a:buBlip>
              </a:pPr>
              <a:r>
                <a:rPr lang="zh-CN" altLang="en-US"/>
                <a:t> 因此，          为         的二阶极点。  </a:t>
              </a:r>
            </a:p>
          </p:txBody>
        </p:sp>
        <p:graphicFrame>
          <p:nvGraphicFramePr>
            <p:cNvPr id="105493" name="Object 21"/>
            <p:cNvGraphicFramePr>
              <a:graphicFrameLocks/>
            </p:cNvGraphicFramePr>
            <p:nvPr/>
          </p:nvGraphicFramePr>
          <p:xfrm>
            <a:off x="1492" y="3823"/>
            <a:ext cx="408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610" name="公式" r:id="rId24" imgW="647640" imgH="291960" progId="Equation.3">
                    <p:embed/>
                  </p:oleObj>
                </mc:Choice>
                <mc:Fallback>
                  <p:oleObj name="公式" r:id="rId24" imgW="647640" imgH="291960" progId="Equation.3">
                    <p:embed/>
                    <p:pic>
                      <p:nvPicPr>
                        <p:cNvPr id="105493" name="Object 2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92" y="3823"/>
                          <a:ext cx="408" cy="1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5494" name="Object 22"/>
            <p:cNvGraphicFramePr>
              <a:graphicFrameLocks/>
            </p:cNvGraphicFramePr>
            <p:nvPr/>
          </p:nvGraphicFramePr>
          <p:xfrm>
            <a:off x="2130" y="3811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611" name="公式" r:id="rId26" imgW="634680" imgH="342720" progId="Equation.3">
                    <p:embed/>
                  </p:oleObj>
                </mc:Choice>
                <mc:Fallback>
                  <p:oleObj name="公式" r:id="rId26" imgW="634680" imgH="342720" progId="Equation.3">
                    <p:embed/>
                    <p:pic>
                      <p:nvPicPr>
                        <p:cNvPr id="105494" name="Object 2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30" y="3811"/>
                          <a:ext cx="400" cy="2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05501" name="Group 29"/>
          <p:cNvGrpSpPr>
            <a:grpSpLocks/>
          </p:cNvGrpSpPr>
          <p:nvPr/>
        </p:nvGrpSpPr>
        <p:grpSpPr bwMode="auto">
          <a:xfrm>
            <a:off x="536575" y="2847975"/>
            <a:ext cx="8582025" cy="458788"/>
            <a:chOff x="338" y="1794"/>
            <a:chExt cx="5406" cy="289"/>
          </a:xfrm>
        </p:grpSpPr>
        <p:sp>
          <p:nvSpPr>
            <p:cNvPr id="105489" name="Rectangle 17"/>
            <p:cNvSpPr>
              <a:spLocks noChangeArrowheads="1"/>
            </p:cNvSpPr>
            <p:nvPr/>
          </p:nvSpPr>
          <p:spPr bwMode="auto">
            <a:xfrm>
              <a:off x="338" y="1795"/>
              <a:ext cx="45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FF0000"/>
                  </a:solidFill>
                </a:rPr>
                <a:t>注   </a:t>
              </a:r>
            </a:p>
          </p:txBody>
        </p:sp>
        <p:sp>
          <p:nvSpPr>
            <p:cNvPr id="105495" name="Rectangle 23"/>
            <p:cNvSpPr>
              <a:spLocks noChangeArrowheads="1"/>
            </p:cNvSpPr>
            <p:nvPr/>
          </p:nvSpPr>
          <p:spPr bwMode="auto">
            <a:xfrm>
              <a:off x="659" y="1794"/>
              <a:ext cx="508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u="sng">
                  <a:solidFill>
                    <a:srgbClr val="006600"/>
                  </a:solidFill>
                  <a:ea typeface="楷体_GB2312" pitchFamily="49" charset="-122"/>
                </a:rPr>
                <a:t>直接利用洛朗级数来判断奇点类型的方法最好也能够掌握 </a:t>
              </a:r>
              <a:r>
                <a:rPr lang="zh-CN" altLang="en-US"/>
                <a:t>  </a:t>
              </a:r>
            </a:p>
          </p:txBody>
        </p:sp>
      </p:grpSp>
      <p:grpSp>
        <p:nvGrpSpPr>
          <p:cNvPr id="105499" name="Group 27"/>
          <p:cNvGrpSpPr>
            <a:grpSpLocks/>
          </p:cNvGrpSpPr>
          <p:nvPr/>
        </p:nvGrpSpPr>
        <p:grpSpPr bwMode="auto">
          <a:xfrm>
            <a:off x="4956175" y="1511300"/>
            <a:ext cx="4159250" cy="485775"/>
            <a:chOff x="3122" y="952"/>
            <a:chExt cx="2620" cy="306"/>
          </a:xfrm>
        </p:grpSpPr>
        <p:graphicFrame>
          <p:nvGraphicFramePr>
            <p:cNvPr id="105483" name="Object 11"/>
            <p:cNvGraphicFramePr>
              <a:graphicFrameLocks/>
            </p:cNvGraphicFramePr>
            <p:nvPr/>
          </p:nvGraphicFramePr>
          <p:xfrm>
            <a:off x="3601" y="952"/>
            <a:ext cx="856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612" name="公式" r:id="rId28" imgW="1358640" imgH="431640" progId="Equation.3">
                    <p:embed/>
                  </p:oleObj>
                </mc:Choice>
                <mc:Fallback>
                  <p:oleObj name="公式" r:id="rId28" imgW="1358640" imgH="431640" progId="Equation.3">
                    <p:embed/>
                    <p:pic>
                      <p:nvPicPr>
                        <p:cNvPr id="105483" name="Object 1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01" y="952"/>
                          <a:ext cx="856" cy="2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5496" name="Rectangle 24"/>
            <p:cNvSpPr>
              <a:spLocks noChangeArrowheads="1"/>
            </p:cNvSpPr>
            <p:nvPr/>
          </p:nvSpPr>
          <p:spPr bwMode="auto">
            <a:xfrm>
              <a:off x="3122" y="970"/>
              <a:ext cx="262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且是                   的二阶零点， </a:t>
              </a:r>
            </a:p>
          </p:txBody>
        </p:sp>
      </p:grpSp>
      <p:pic>
        <p:nvPicPr>
          <p:cNvPr id="105525" name="Picture 5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5526" name="Object 54"/>
          <p:cNvGraphicFramePr>
            <a:graphicFrameLocks noChangeAspect="1"/>
          </p:cNvGraphicFramePr>
          <p:nvPr/>
        </p:nvGraphicFramePr>
        <p:xfrm>
          <a:off x="496888" y="495300"/>
          <a:ext cx="8609012" cy="895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13" name="位图图像" r:id="rId30" imgW="8609524" imgH="895238" progId="Paint.Picture">
                  <p:embed/>
                </p:oleObj>
              </mc:Choice>
              <mc:Fallback>
                <p:oleObj name="位图图像" r:id="rId30" imgW="8609524" imgH="895238" progId="Paint.Picture">
                  <p:embed/>
                  <p:pic>
                    <p:nvPicPr>
                      <p:cNvPr id="105526" name="Object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lum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888" y="495300"/>
                        <a:ext cx="8609012" cy="895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5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5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05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05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05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05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05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105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105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517" name="Picture 6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518" name="Picture 7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519" name="Picture 7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520" name="Picture 72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521" name="Picture 7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522" name="Picture 7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523" name="Picture 7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524" name="Picture 76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525" name="Picture 7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526" name="Picture 7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527" name="Picture 7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528" name="Picture 8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529" name="Picture 8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530" name="Picture 82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531" name="Picture 8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532" name="Picture 8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533" name="Picture 8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534" name="Picture 8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536" name="Picture 8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4510" name="Group 62"/>
          <p:cNvGrpSpPr>
            <a:grpSpLocks/>
          </p:cNvGrpSpPr>
          <p:nvPr/>
        </p:nvGrpSpPr>
        <p:grpSpPr bwMode="auto">
          <a:xfrm>
            <a:off x="533400" y="1533525"/>
            <a:ext cx="5318125" cy="457200"/>
            <a:chOff x="336" y="966"/>
            <a:chExt cx="3350" cy="288"/>
          </a:xfrm>
        </p:grpSpPr>
        <p:sp>
          <p:nvSpPr>
            <p:cNvPr id="104470" name="Rectangle 22"/>
            <p:cNvSpPr>
              <a:spLocks noChangeArrowheads="1"/>
            </p:cNvSpPr>
            <p:nvPr/>
          </p:nvSpPr>
          <p:spPr bwMode="auto">
            <a:xfrm>
              <a:off x="661" y="966"/>
              <a:ext cx="30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由于         </a:t>
              </a:r>
              <a:r>
                <a:rPr lang="zh-CN" altLang="en-US" sz="1000"/>
                <a:t> </a:t>
              </a:r>
              <a:r>
                <a:rPr lang="zh-CN" altLang="en-US"/>
                <a:t>是             的三阶零点，  </a:t>
              </a:r>
            </a:p>
          </p:txBody>
        </p:sp>
        <p:sp>
          <p:nvSpPr>
            <p:cNvPr id="104466" name="Text Box 18"/>
            <p:cNvSpPr txBox="1">
              <a:spLocks noChangeArrowheads="1"/>
            </p:cNvSpPr>
            <p:nvPr/>
          </p:nvSpPr>
          <p:spPr bwMode="auto">
            <a:xfrm>
              <a:off x="336" y="966"/>
              <a:ext cx="45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FF"/>
                  </a:solidFill>
                </a:rPr>
                <a:t>解   </a:t>
              </a:r>
            </a:p>
          </p:txBody>
        </p:sp>
        <p:graphicFrame>
          <p:nvGraphicFramePr>
            <p:cNvPr id="104467" name="Object 19"/>
            <p:cNvGraphicFramePr>
              <a:graphicFrameLocks/>
            </p:cNvGraphicFramePr>
            <p:nvPr/>
          </p:nvGraphicFramePr>
          <p:xfrm>
            <a:off x="1132" y="1003"/>
            <a:ext cx="408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625" name="公式" r:id="rId5" imgW="647640" imgH="291960" progId="Equation.3">
                    <p:embed/>
                  </p:oleObj>
                </mc:Choice>
                <mc:Fallback>
                  <p:oleObj name="公式" r:id="rId5" imgW="647640" imgH="291960" progId="Equation.3">
                    <p:embed/>
                    <p:pic>
                      <p:nvPicPr>
                        <p:cNvPr id="104467" name="Object 1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32" y="1003"/>
                          <a:ext cx="408" cy="1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4473" name="Object 25"/>
            <p:cNvGraphicFramePr>
              <a:graphicFrameLocks/>
            </p:cNvGraphicFramePr>
            <p:nvPr/>
          </p:nvGraphicFramePr>
          <p:xfrm>
            <a:off x="1785" y="1006"/>
            <a:ext cx="560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626" name="公式" r:id="rId7" imgW="1002960" imgH="291960" progId="Equation.3">
                    <p:embed/>
                  </p:oleObj>
                </mc:Choice>
                <mc:Fallback>
                  <p:oleObj name="公式" r:id="rId7" imgW="1002960" imgH="291960" progId="Equation.3">
                    <p:embed/>
                    <p:pic>
                      <p:nvPicPr>
                        <p:cNvPr id="104473" name="Object 2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85" y="1006"/>
                          <a:ext cx="560" cy="1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04512" name="Group 64"/>
          <p:cNvGrpSpPr>
            <a:grpSpLocks/>
          </p:cNvGrpSpPr>
          <p:nvPr/>
        </p:nvGrpSpPr>
        <p:grpSpPr bwMode="auto">
          <a:xfrm>
            <a:off x="1050925" y="2128838"/>
            <a:ext cx="4235450" cy="457200"/>
            <a:chOff x="662" y="1341"/>
            <a:chExt cx="2668" cy="288"/>
          </a:xfrm>
        </p:grpSpPr>
        <p:sp>
          <p:nvSpPr>
            <p:cNvPr id="104475" name="Rectangle 27"/>
            <p:cNvSpPr>
              <a:spLocks noChangeArrowheads="1"/>
            </p:cNvSpPr>
            <p:nvPr/>
          </p:nvSpPr>
          <p:spPr bwMode="auto">
            <a:xfrm>
              <a:off x="662" y="1341"/>
              <a:ext cx="266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故         是          的二阶极点。  </a:t>
              </a:r>
            </a:p>
          </p:txBody>
        </p:sp>
        <p:graphicFrame>
          <p:nvGraphicFramePr>
            <p:cNvPr id="104476" name="Object 28"/>
            <p:cNvGraphicFramePr>
              <a:graphicFrameLocks/>
            </p:cNvGraphicFramePr>
            <p:nvPr/>
          </p:nvGraphicFramePr>
          <p:xfrm>
            <a:off x="1565" y="1392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627" name="公式" r:id="rId9" imgW="634680" imgH="342720" progId="Equation.3">
                    <p:embed/>
                  </p:oleObj>
                </mc:Choice>
                <mc:Fallback>
                  <p:oleObj name="公式" r:id="rId9" imgW="634680" imgH="342720" progId="Equation.3">
                    <p:embed/>
                    <p:pic>
                      <p:nvPicPr>
                        <p:cNvPr id="104476" name="Object 2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65" y="1392"/>
                          <a:ext cx="400" cy="2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4479" name="Object 31"/>
            <p:cNvGraphicFramePr>
              <a:graphicFrameLocks/>
            </p:cNvGraphicFramePr>
            <p:nvPr/>
          </p:nvGraphicFramePr>
          <p:xfrm>
            <a:off x="945" y="1398"/>
            <a:ext cx="408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628" name="公式" r:id="rId11" imgW="647640" imgH="291960" progId="Equation.3">
                    <p:embed/>
                  </p:oleObj>
                </mc:Choice>
                <mc:Fallback>
                  <p:oleObj name="公式" r:id="rId11" imgW="647640" imgH="291960" progId="Equation.3">
                    <p:embed/>
                    <p:pic>
                      <p:nvPicPr>
                        <p:cNvPr id="104479" name="Object 3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45" y="1398"/>
                          <a:ext cx="408" cy="1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04513" name="Group 65"/>
          <p:cNvGrpSpPr>
            <a:grpSpLocks/>
          </p:cNvGrpSpPr>
          <p:nvPr/>
        </p:nvGrpSpPr>
        <p:grpSpPr bwMode="auto">
          <a:xfrm>
            <a:off x="534988" y="2924175"/>
            <a:ext cx="6583362" cy="863600"/>
            <a:chOff x="337" y="1842"/>
            <a:chExt cx="4147" cy="544"/>
          </a:xfrm>
        </p:grpSpPr>
        <p:sp>
          <p:nvSpPr>
            <p:cNvPr id="104495" name="Text Box 47"/>
            <p:cNvSpPr txBox="1">
              <a:spLocks noChangeArrowheads="1"/>
            </p:cNvSpPr>
            <p:nvPr/>
          </p:nvSpPr>
          <p:spPr bwMode="auto">
            <a:xfrm>
              <a:off x="661" y="1950"/>
              <a:ext cx="38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判断函数                               的奇点的类型。  </a:t>
              </a:r>
            </a:p>
          </p:txBody>
        </p:sp>
        <p:sp>
          <p:nvSpPr>
            <p:cNvPr id="104496" name="Text Box 48"/>
            <p:cNvSpPr txBox="1">
              <a:spLocks noChangeArrowheads="1"/>
            </p:cNvSpPr>
            <p:nvPr/>
          </p:nvSpPr>
          <p:spPr bwMode="auto">
            <a:xfrm>
              <a:off x="337" y="1950"/>
              <a:ext cx="45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FF"/>
                  </a:solidFill>
                </a:rPr>
                <a:t>例   </a:t>
              </a:r>
            </a:p>
          </p:txBody>
        </p:sp>
        <p:graphicFrame>
          <p:nvGraphicFramePr>
            <p:cNvPr id="104497" name="Object 49"/>
            <p:cNvGraphicFramePr>
              <a:graphicFrameLocks/>
            </p:cNvGraphicFramePr>
            <p:nvPr/>
          </p:nvGraphicFramePr>
          <p:xfrm>
            <a:off x="1536" y="1842"/>
            <a:ext cx="1448" cy="5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629" name="公式" r:id="rId13" imgW="2298600" imgH="863280" progId="Equation.3">
                    <p:embed/>
                  </p:oleObj>
                </mc:Choice>
                <mc:Fallback>
                  <p:oleObj name="公式" r:id="rId13" imgW="2298600" imgH="863280" progId="Equation.3">
                    <p:embed/>
                    <p:pic>
                      <p:nvPicPr>
                        <p:cNvPr id="104497" name="Object 4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36" y="1842"/>
                          <a:ext cx="1448" cy="5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04514" name="Group 66"/>
          <p:cNvGrpSpPr>
            <a:grpSpLocks/>
          </p:cNvGrpSpPr>
          <p:nvPr/>
        </p:nvGrpSpPr>
        <p:grpSpPr bwMode="auto">
          <a:xfrm>
            <a:off x="533400" y="3897313"/>
            <a:ext cx="5622925" cy="520700"/>
            <a:chOff x="336" y="2455"/>
            <a:chExt cx="3542" cy="328"/>
          </a:xfrm>
        </p:grpSpPr>
        <p:sp>
          <p:nvSpPr>
            <p:cNvPr id="104494" name="Rectangle 46"/>
            <p:cNvSpPr>
              <a:spLocks noChangeArrowheads="1"/>
            </p:cNvSpPr>
            <p:nvPr/>
          </p:nvSpPr>
          <p:spPr bwMode="auto">
            <a:xfrm>
              <a:off x="661" y="2495"/>
              <a:ext cx="321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由于         </a:t>
              </a:r>
              <a:r>
                <a:rPr lang="zh-CN" altLang="en-US" sz="1000"/>
                <a:t> </a:t>
              </a:r>
              <a:r>
                <a:rPr lang="zh-CN" altLang="en-US"/>
                <a:t>是                 的三阶零点，  </a:t>
              </a:r>
            </a:p>
          </p:txBody>
        </p:sp>
        <p:sp>
          <p:nvSpPr>
            <p:cNvPr id="104498" name="Text Box 50"/>
            <p:cNvSpPr txBox="1">
              <a:spLocks noChangeArrowheads="1"/>
            </p:cNvSpPr>
            <p:nvPr/>
          </p:nvSpPr>
          <p:spPr bwMode="auto">
            <a:xfrm>
              <a:off x="336" y="2495"/>
              <a:ext cx="45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FF"/>
                  </a:solidFill>
                </a:rPr>
                <a:t>解   </a:t>
              </a:r>
            </a:p>
          </p:txBody>
        </p:sp>
        <p:graphicFrame>
          <p:nvGraphicFramePr>
            <p:cNvPr id="104499" name="Object 51"/>
            <p:cNvGraphicFramePr>
              <a:graphicFrameLocks/>
            </p:cNvGraphicFramePr>
            <p:nvPr/>
          </p:nvGraphicFramePr>
          <p:xfrm>
            <a:off x="1132" y="2532"/>
            <a:ext cx="408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630" name="公式" r:id="rId15" imgW="647640" imgH="291960" progId="Equation.3">
                    <p:embed/>
                  </p:oleObj>
                </mc:Choice>
                <mc:Fallback>
                  <p:oleObj name="公式" r:id="rId15" imgW="647640" imgH="291960" progId="Equation.3">
                    <p:embed/>
                    <p:pic>
                      <p:nvPicPr>
                        <p:cNvPr id="104499" name="Object 5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32" y="2532"/>
                          <a:ext cx="408" cy="1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4503" name="Object 55"/>
            <p:cNvGraphicFramePr>
              <a:graphicFrameLocks/>
            </p:cNvGraphicFramePr>
            <p:nvPr/>
          </p:nvGraphicFramePr>
          <p:xfrm>
            <a:off x="1781" y="2455"/>
            <a:ext cx="776" cy="3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631" name="公式" r:id="rId17" imgW="1231560" imgH="495000" progId="Equation.3">
                    <p:embed/>
                  </p:oleObj>
                </mc:Choice>
                <mc:Fallback>
                  <p:oleObj name="公式" r:id="rId17" imgW="1231560" imgH="495000" progId="Equation.3">
                    <p:embed/>
                    <p:pic>
                      <p:nvPicPr>
                        <p:cNvPr id="104503" name="Object 5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81" y="2455"/>
                          <a:ext cx="776" cy="3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04516" name="Group 68"/>
          <p:cNvGrpSpPr>
            <a:grpSpLocks/>
          </p:cNvGrpSpPr>
          <p:nvPr/>
        </p:nvGrpSpPr>
        <p:grpSpPr bwMode="auto">
          <a:xfrm>
            <a:off x="1050925" y="4556125"/>
            <a:ext cx="4235450" cy="457200"/>
            <a:chOff x="662" y="2870"/>
            <a:chExt cx="2668" cy="288"/>
          </a:xfrm>
        </p:grpSpPr>
        <p:sp>
          <p:nvSpPr>
            <p:cNvPr id="104501" name="Rectangle 53"/>
            <p:cNvSpPr>
              <a:spLocks noChangeArrowheads="1"/>
            </p:cNvSpPr>
            <p:nvPr/>
          </p:nvSpPr>
          <p:spPr bwMode="auto">
            <a:xfrm>
              <a:off x="662" y="2870"/>
              <a:ext cx="266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故         是          的二阶极点。  </a:t>
              </a:r>
            </a:p>
          </p:txBody>
        </p:sp>
        <p:graphicFrame>
          <p:nvGraphicFramePr>
            <p:cNvPr id="104502" name="Object 54"/>
            <p:cNvGraphicFramePr>
              <a:graphicFrameLocks/>
            </p:cNvGraphicFramePr>
            <p:nvPr/>
          </p:nvGraphicFramePr>
          <p:xfrm>
            <a:off x="1565" y="2921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632" name="公式" r:id="rId19" imgW="634680" imgH="342720" progId="Equation.3">
                    <p:embed/>
                  </p:oleObj>
                </mc:Choice>
                <mc:Fallback>
                  <p:oleObj name="公式" r:id="rId19" imgW="634680" imgH="342720" progId="Equation.3">
                    <p:embed/>
                    <p:pic>
                      <p:nvPicPr>
                        <p:cNvPr id="104502" name="Object 5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65" y="2921"/>
                          <a:ext cx="400" cy="2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4504" name="Object 56"/>
            <p:cNvGraphicFramePr>
              <a:graphicFrameLocks/>
            </p:cNvGraphicFramePr>
            <p:nvPr/>
          </p:nvGraphicFramePr>
          <p:xfrm>
            <a:off x="945" y="2927"/>
            <a:ext cx="408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633" name="公式" r:id="rId21" imgW="647640" imgH="291960" progId="Equation.3">
                    <p:embed/>
                  </p:oleObj>
                </mc:Choice>
                <mc:Fallback>
                  <p:oleObj name="公式" r:id="rId21" imgW="647640" imgH="291960" progId="Equation.3">
                    <p:embed/>
                    <p:pic>
                      <p:nvPicPr>
                        <p:cNvPr id="104504" name="Object 5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45" y="2927"/>
                          <a:ext cx="408" cy="1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04506" name="Rectangle 58"/>
          <p:cNvSpPr>
            <a:spLocks noChangeArrowheads="1"/>
          </p:cNvSpPr>
          <p:nvPr/>
        </p:nvSpPr>
        <p:spPr bwMode="auto">
          <a:xfrm>
            <a:off x="533400" y="5518150"/>
            <a:ext cx="5060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buSzPct val="90000"/>
              <a:buFontTx/>
              <a:buBlip>
                <a:blip r:embed="rId23"/>
              </a:buBlip>
            </a:pPr>
            <a:r>
              <a:rPr lang="zh-CN" altLang="en-US">
                <a:solidFill>
                  <a:srgbClr val="008000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 什么情况下会出现本性奇点呢</a:t>
            </a:r>
            <a:r>
              <a:rPr lang="zh-CN" altLang="en-US" sz="1200">
                <a:solidFill>
                  <a:srgbClr val="008000"/>
                </a:solidFill>
                <a:ea typeface="华文仿宋" panose="02010600040101010101" pitchFamily="2" charset="-122"/>
              </a:rPr>
              <a:t> </a:t>
            </a:r>
            <a:r>
              <a:rPr lang="en-US" altLang="zh-CN">
                <a:solidFill>
                  <a:srgbClr val="008000"/>
                </a:solidFill>
                <a:ea typeface="华文仿宋" panose="02010600040101010101" pitchFamily="2" charset="-122"/>
              </a:rPr>
              <a:t>? </a:t>
            </a:r>
            <a:r>
              <a:rPr lang="en-US" altLang="zh-CN">
                <a:solidFill>
                  <a:srgbClr val="008000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     </a:t>
            </a:r>
            <a:endParaRPr lang="zh-CN" altLang="en-US">
              <a:solidFill>
                <a:srgbClr val="008000"/>
              </a:solidFill>
              <a:latin typeface="华文仿宋" panose="02010600040101010101" pitchFamily="2" charset="-122"/>
              <a:ea typeface="华文仿宋" panose="02010600040101010101" pitchFamily="2" charset="-122"/>
            </a:endParaRPr>
          </a:p>
        </p:txBody>
      </p:sp>
      <p:grpSp>
        <p:nvGrpSpPr>
          <p:cNvPr id="104511" name="Group 63"/>
          <p:cNvGrpSpPr>
            <a:grpSpLocks/>
          </p:cNvGrpSpPr>
          <p:nvPr/>
        </p:nvGrpSpPr>
        <p:grpSpPr bwMode="auto">
          <a:xfrm>
            <a:off x="5527675" y="1524000"/>
            <a:ext cx="3575050" cy="463550"/>
            <a:chOff x="3482" y="960"/>
            <a:chExt cx="2252" cy="292"/>
          </a:xfrm>
        </p:grpSpPr>
        <p:graphicFrame>
          <p:nvGraphicFramePr>
            <p:cNvPr id="104478" name="Object 30"/>
            <p:cNvGraphicFramePr>
              <a:graphicFrameLocks/>
            </p:cNvGraphicFramePr>
            <p:nvPr/>
          </p:nvGraphicFramePr>
          <p:xfrm>
            <a:off x="3957" y="960"/>
            <a:ext cx="456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634" name="公式" r:id="rId24" imgW="723600" imgH="368280" progId="Equation.3">
                    <p:embed/>
                  </p:oleObj>
                </mc:Choice>
                <mc:Fallback>
                  <p:oleObj name="公式" r:id="rId24" imgW="723600" imgH="368280" progId="Equation.3">
                    <p:embed/>
                    <p:pic>
                      <p:nvPicPr>
                        <p:cNvPr id="104478" name="Object 3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57" y="960"/>
                          <a:ext cx="456" cy="23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4507" name="Rectangle 59"/>
            <p:cNvSpPr>
              <a:spLocks noChangeArrowheads="1"/>
            </p:cNvSpPr>
            <p:nvPr/>
          </p:nvSpPr>
          <p:spPr bwMode="auto">
            <a:xfrm>
              <a:off x="3482" y="964"/>
              <a:ext cx="22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且是          </a:t>
              </a:r>
              <a:r>
                <a:rPr lang="zh-CN" altLang="en-US" sz="800"/>
                <a:t> </a:t>
              </a:r>
              <a:r>
                <a:rPr lang="zh-CN" altLang="en-US"/>
                <a:t>的一阶零点，  </a:t>
              </a:r>
            </a:p>
          </p:txBody>
        </p:sp>
      </p:grpSp>
      <p:grpSp>
        <p:nvGrpSpPr>
          <p:cNvPr id="104515" name="Group 67"/>
          <p:cNvGrpSpPr>
            <a:grpSpLocks/>
          </p:cNvGrpSpPr>
          <p:nvPr/>
        </p:nvGrpSpPr>
        <p:grpSpPr bwMode="auto">
          <a:xfrm>
            <a:off x="5781675" y="3959225"/>
            <a:ext cx="3346450" cy="457200"/>
            <a:chOff x="3642" y="2494"/>
            <a:chExt cx="2108" cy="288"/>
          </a:xfrm>
        </p:grpSpPr>
        <p:graphicFrame>
          <p:nvGraphicFramePr>
            <p:cNvPr id="104500" name="Object 52"/>
            <p:cNvGraphicFramePr>
              <a:graphicFrameLocks/>
            </p:cNvGraphicFramePr>
            <p:nvPr/>
          </p:nvGraphicFramePr>
          <p:xfrm>
            <a:off x="4118" y="2535"/>
            <a:ext cx="327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635" name="公式" r:id="rId26" imgW="583920" imgH="291960" progId="Equation.3">
                    <p:embed/>
                  </p:oleObj>
                </mc:Choice>
                <mc:Fallback>
                  <p:oleObj name="公式" r:id="rId26" imgW="583920" imgH="291960" progId="Equation.3">
                    <p:embed/>
                    <p:pic>
                      <p:nvPicPr>
                        <p:cNvPr id="104500" name="Object 5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18" y="2535"/>
                          <a:ext cx="327" cy="1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4508" name="Rectangle 60"/>
            <p:cNvSpPr>
              <a:spLocks noChangeArrowheads="1"/>
            </p:cNvSpPr>
            <p:nvPr/>
          </p:nvSpPr>
          <p:spPr bwMode="auto">
            <a:xfrm>
              <a:off x="3642" y="2494"/>
              <a:ext cx="21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且是       </a:t>
              </a:r>
              <a:r>
                <a:rPr lang="zh-CN" altLang="en-US" sz="800"/>
                <a:t> </a:t>
              </a:r>
              <a:r>
                <a:rPr lang="zh-CN" altLang="en-US"/>
                <a:t>的一阶零点，  </a:t>
              </a:r>
            </a:p>
          </p:txBody>
        </p:sp>
      </p:grpSp>
      <p:pic>
        <p:nvPicPr>
          <p:cNvPr id="104537" name="Picture 8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4538" name="Object 90"/>
          <p:cNvGraphicFramePr>
            <a:graphicFrameLocks noChangeAspect="1"/>
          </p:cNvGraphicFramePr>
          <p:nvPr/>
        </p:nvGraphicFramePr>
        <p:xfrm>
          <a:off x="496888" y="490538"/>
          <a:ext cx="8609012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36" name="位图图像" r:id="rId28" imgW="8609524" imgH="885949" progId="Paint.Picture">
                  <p:embed/>
                </p:oleObj>
              </mc:Choice>
              <mc:Fallback>
                <p:oleObj name="位图图像" r:id="rId28" imgW="8609524" imgH="885949" progId="Paint.Picture">
                  <p:embed/>
                  <p:pic>
                    <p:nvPicPr>
                      <p:cNvPr id="104538" name="Object 9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lum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888" y="490538"/>
                        <a:ext cx="8609012" cy="885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4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4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04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04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04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04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04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104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104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50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630" name="Picture 13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631" name="Picture 13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632" name="Picture 13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633" name="Picture 13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634" name="Picture 13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635" name="Picture 13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636" name="Picture 14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637" name="Picture 141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638" name="Picture 14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639" name="Picture 14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640" name="Picture 14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641" name="Picture 14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642" name="Picture 14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643" name="Picture 14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644" name="Picture 14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645" name="Picture 14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646" name="Picture 15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647" name="Picture 15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649" name="Picture 15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6626" name="Group 130"/>
          <p:cNvGrpSpPr>
            <a:grpSpLocks/>
          </p:cNvGrpSpPr>
          <p:nvPr/>
        </p:nvGrpSpPr>
        <p:grpSpPr bwMode="auto">
          <a:xfrm>
            <a:off x="4800600" y="3860800"/>
            <a:ext cx="2700338" cy="457200"/>
            <a:chOff x="3024" y="2432"/>
            <a:chExt cx="1701" cy="288"/>
          </a:xfrm>
        </p:grpSpPr>
        <p:sp>
          <p:nvSpPr>
            <p:cNvPr id="106610" name="Rectangle 114"/>
            <p:cNvSpPr>
              <a:spLocks noChangeArrowheads="1"/>
            </p:cNvSpPr>
            <p:nvPr/>
          </p:nvSpPr>
          <p:spPr bwMode="auto">
            <a:xfrm>
              <a:off x="3403" y="2432"/>
              <a:ext cx="132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为可去奇点。 </a:t>
              </a:r>
            </a:p>
          </p:txBody>
        </p:sp>
        <p:graphicFrame>
          <p:nvGraphicFramePr>
            <p:cNvPr id="106613" name="Object 117"/>
            <p:cNvGraphicFramePr>
              <a:graphicFrameLocks/>
            </p:cNvGraphicFramePr>
            <p:nvPr/>
          </p:nvGraphicFramePr>
          <p:xfrm>
            <a:off x="3024" y="2493"/>
            <a:ext cx="408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7649" name="公式" r:id="rId5" imgW="647640" imgH="291960" progId="Equation.3">
                    <p:embed/>
                  </p:oleObj>
                </mc:Choice>
                <mc:Fallback>
                  <p:oleObj name="公式" r:id="rId5" imgW="647640" imgH="291960" progId="Equation.3">
                    <p:embed/>
                    <p:pic>
                      <p:nvPicPr>
                        <p:cNvPr id="106613" name="Object 11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24" y="2493"/>
                          <a:ext cx="408" cy="1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06627" name="Group 131"/>
          <p:cNvGrpSpPr>
            <a:grpSpLocks/>
          </p:cNvGrpSpPr>
          <p:nvPr/>
        </p:nvGrpSpPr>
        <p:grpSpPr bwMode="auto">
          <a:xfrm>
            <a:off x="4800600" y="4906963"/>
            <a:ext cx="2698750" cy="457200"/>
            <a:chOff x="3024" y="3091"/>
            <a:chExt cx="1700" cy="288"/>
          </a:xfrm>
        </p:grpSpPr>
        <p:sp>
          <p:nvSpPr>
            <p:cNvPr id="106611" name="Rectangle 115"/>
            <p:cNvSpPr>
              <a:spLocks noChangeArrowheads="1"/>
            </p:cNvSpPr>
            <p:nvPr/>
          </p:nvSpPr>
          <p:spPr bwMode="auto">
            <a:xfrm>
              <a:off x="3402" y="3091"/>
              <a:ext cx="132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为可去奇点。 </a:t>
              </a:r>
            </a:p>
          </p:txBody>
        </p:sp>
        <p:graphicFrame>
          <p:nvGraphicFramePr>
            <p:cNvPr id="106614" name="Object 118"/>
            <p:cNvGraphicFramePr>
              <a:graphicFrameLocks/>
            </p:cNvGraphicFramePr>
            <p:nvPr/>
          </p:nvGraphicFramePr>
          <p:xfrm>
            <a:off x="3024" y="3147"/>
            <a:ext cx="408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7650" name="公式" r:id="rId7" imgW="647640" imgH="291960" progId="Equation.3">
                    <p:embed/>
                  </p:oleObj>
                </mc:Choice>
                <mc:Fallback>
                  <p:oleObj name="公式" r:id="rId7" imgW="647640" imgH="291960" progId="Equation.3">
                    <p:embed/>
                    <p:pic>
                      <p:nvPicPr>
                        <p:cNvPr id="106614" name="Object 11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24" y="3147"/>
                          <a:ext cx="408" cy="1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106619" name="Picture 12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19838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6651" name="Object 155"/>
          <p:cNvGraphicFramePr>
            <a:graphicFrameLocks noChangeAspect="1"/>
          </p:cNvGraphicFramePr>
          <p:nvPr/>
        </p:nvGraphicFramePr>
        <p:xfrm>
          <a:off x="1009650" y="490538"/>
          <a:ext cx="8097838" cy="3057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1" name="位图图像" r:id="rId10" imgW="8097380" imgH="3057143" progId="Paint.Picture">
                  <p:embed/>
                </p:oleObj>
              </mc:Choice>
              <mc:Fallback>
                <p:oleObj name="位图图像" r:id="rId10" imgW="8097380" imgH="3057143" progId="Paint.Picture">
                  <p:embed/>
                  <p:pic>
                    <p:nvPicPr>
                      <p:cNvPr id="106651" name="Object 15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lum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9650" y="490538"/>
                        <a:ext cx="8097838" cy="3057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6652" name="Object 156"/>
          <p:cNvGraphicFramePr>
            <a:graphicFrameLocks noChangeAspect="1"/>
          </p:cNvGraphicFramePr>
          <p:nvPr/>
        </p:nvGraphicFramePr>
        <p:xfrm>
          <a:off x="490538" y="3676650"/>
          <a:ext cx="3743325" cy="3143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2" name="位图图像" r:id="rId12" imgW="3742857" imgH="3142857" progId="Paint.Picture">
                  <p:embed/>
                </p:oleObj>
              </mc:Choice>
              <mc:Fallback>
                <p:oleObj name="位图图像" r:id="rId12" imgW="3742857" imgH="3142857" progId="Paint.Picture">
                  <p:embed/>
                  <p:pic>
                    <p:nvPicPr>
                      <p:cNvPr id="106652" name="Object 1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lum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0538" y="3676650"/>
                        <a:ext cx="3743325" cy="3143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6628" name="Group 132"/>
          <p:cNvGrpSpPr>
            <a:grpSpLocks/>
          </p:cNvGrpSpPr>
          <p:nvPr/>
        </p:nvGrpSpPr>
        <p:grpSpPr bwMode="auto">
          <a:xfrm>
            <a:off x="534988" y="534988"/>
            <a:ext cx="4986337" cy="457200"/>
            <a:chOff x="337" y="337"/>
            <a:chExt cx="3141" cy="288"/>
          </a:xfrm>
        </p:grpSpPr>
        <p:sp>
          <p:nvSpPr>
            <p:cNvPr id="106499" name="Text Box 3"/>
            <p:cNvSpPr txBox="1">
              <a:spLocks noChangeArrowheads="1"/>
            </p:cNvSpPr>
            <p:nvPr/>
          </p:nvSpPr>
          <p:spPr bwMode="auto">
            <a:xfrm>
              <a:off x="661" y="337"/>
              <a:ext cx="281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判断下列函数的奇点的类型。    </a:t>
              </a:r>
            </a:p>
          </p:txBody>
        </p:sp>
        <p:sp>
          <p:nvSpPr>
            <p:cNvPr id="106500" name="Text Box 4"/>
            <p:cNvSpPr txBox="1">
              <a:spLocks noChangeArrowheads="1"/>
            </p:cNvSpPr>
            <p:nvPr/>
          </p:nvSpPr>
          <p:spPr bwMode="auto">
            <a:xfrm>
              <a:off x="337" y="337"/>
              <a:ext cx="5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FF"/>
                  </a:solidFill>
                </a:rPr>
                <a:t>例    </a:t>
              </a:r>
            </a:p>
          </p:txBody>
        </p:sp>
      </p:grpSp>
      <p:grpSp>
        <p:nvGrpSpPr>
          <p:cNvPr id="106629" name="Group 133"/>
          <p:cNvGrpSpPr>
            <a:grpSpLocks/>
          </p:cNvGrpSpPr>
          <p:nvPr/>
        </p:nvGrpSpPr>
        <p:grpSpPr bwMode="auto">
          <a:xfrm>
            <a:off x="4557713" y="5637213"/>
            <a:ext cx="2286000" cy="787400"/>
            <a:chOff x="2871" y="3551"/>
            <a:chExt cx="1440" cy="496"/>
          </a:xfrm>
        </p:grpSpPr>
        <p:graphicFrame>
          <p:nvGraphicFramePr>
            <p:cNvPr id="106617" name="Object 121"/>
            <p:cNvGraphicFramePr>
              <a:graphicFrameLocks/>
            </p:cNvGraphicFramePr>
            <p:nvPr/>
          </p:nvGraphicFramePr>
          <p:xfrm>
            <a:off x="2871" y="3572"/>
            <a:ext cx="1440" cy="4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7653" name="公式" r:id="rId14" imgW="2286000" imgH="723600" progId="Equation.3">
                    <p:embed/>
                  </p:oleObj>
                </mc:Choice>
                <mc:Fallback>
                  <p:oleObj name="公式" r:id="rId14" imgW="2286000" imgH="723600" progId="Equation.3">
                    <p:embed/>
                    <p:pic>
                      <p:nvPicPr>
                        <p:cNvPr id="106617" name="Object 12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71" y="3572"/>
                          <a:ext cx="1440" cy="4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6618" name="Object 122"/>
            <p:cNvGraphicFramePr>
              <a:graphicFrameLocks/>
            </p:cNvGraphicFramePr>
            <p:nvPr/>
          </p:nvGraphicFramePr>
          <p:xfrm>
            <a:off x="3666" y="3551"/>
            <a:ext cx="496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7654" name="公式" r:id="rId16" imgW="787320" imgH="787320" progId="Equation.3">
                    <p:embed/>
                  </p:oleObj>
                </mc:Choice>
                <mc:Fallback>
                  <p:oleObj name="公式" r:id="rId16" imgW="787320" imgH="787320" progId="Equation.3">
                    <p:embed/>
                    <p:pic>
                      <p:nvPicPr>
                        <p:cNvPr id="106618" name="Object 12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66" y="3551"/>
                          <a:ext cx="496" cy="49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06615" name="Rectangle 119"/>
          <p:cNvSpPr>
            <a:spLocks noChangeArrowheads="1"/>
          </p:cNvSpPr>
          <p:nvPr/>
        </p:nvSpPr>
        <p:spPr bwMode="auto">
          <a:xfrm>
            <a:off x="533400" y="5795963"/>
            <a:ext cx="44132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buSzPct val="90000"/>
              <a:buFontTx/>
              <a:buBlip>
                <a:blip r:embed="rId18"/>
              </a:buBlip>
            </a:pPr>
            <a:r>
              <a:rPr lang="zh-CN" altLang="en-US">
                <a:solidFill>
                  <a:srgbClr val="008000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 上述函数都有一个共同点：    </a:t>
            </a:r>
          </a:p>
        </p:txBody>
      </p:sp>
      <p:sp>
        <p:nvSpPr>
          <p:cNvPr id="106594" name="Line 98"/>
          <p:cNvSpPr>
            <a:spLocks noChangeShapeType="1"/>
          </p:cNvSpPr>
          <p:nvPr/>
        </p:nvSpPr>
        <p:spPr bwMode="auto">
          <a:xfrm flipH="1">
            <a:off x="4514850" y="1123950"/>
            <a:ext cx="0" cy="4286250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06623" name="Group 127"/>
          <p:cNvGrpSpPr>
            <a:grpSpLocks/>
          </p:cNvGrpSpPr>
          <p:nvPr/>
        </p:nvGrpSpPr>
        <p:grpSpPr bwMode="auto">
          <a:xfrm>
            <a:off x="4799013" y="1252538"/>
            <a:ext cx="2703512" cy="457200"/>
            <a:chOff x="3023" y="789"/>
            <a:chExt cx="1703" cy="288"/>
          </a:xfrm>
        </p:grpSpPr>
        <p:sp>
          <p:nvSpPr>
            <p:cNvPr id="106591" name="Rectangle 95"/>
            <p:cNvSpPr>
              <a:spLocks noChangeArrowheads="1"/>
            </p:cNvSpPr>
            <p:nvPr/>
          </p:nvSpPr>
          <p:spPr bwMode="auto">
            <a:xfrm>
              <a:off x="3404" y="789"/>
              <a:ext cx="132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为本性奇点。 </a:t>
              </a:r>
            </a:p>
          </p:txBody>
        </p:sp>
        <p:graphicFrame>
          <p:nvGraphicFramePr>
            <p:cNvPr id="106593" name="Object 97"/>
            <p:cNvGraphicFramePr>
              <a:graphicFrameLocks/>
            </p:cNvGraphicFramePr>
            <p:nvPr/>
          </p:nvGraphicFramePr>
          <p:xfrm>
            <a:off x="3023" y="846"/>
            <a:ext cx="392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7655" name="公式" r:id="rId19" imgW="622080" imgH="291960" progId="Equation.3">
                    <p:embed/>
                  </p:oleObj>
                </mc:Choice>
                <mc:Fallback>
                  <p:oleObj name="公式" r:id="rId19" imgW="622080" imgH="291960" progId="Equation.3">
                    <p:embed/>
                    <p:pic>
                      <p:nvPicPr>
                        <p:cNvPr id="106593" name="Object 9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23" y="846"/>
                          <a:ext cx="392" cy="1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06624" name="Group 128"/>
          <p:cNvGrpSpPr>
            <a:grpSpLocks/>
          </p:cNvGrpSpPr>
          <p:nvPr/>
        </p:nvGrpSpPr>
        <p:grpSpPr bwMode="auto">
          <a:xfrm>
            <a:off x="4797425" y="2270125"/>
            <a:ext cx="2703513" cy="457200"/>
            <a:chOff x="3022" y="1430"/>
            <a:chExt cx="1703" cy="288"/>
          </a:xfrm>
        </p:grpSpPr>
        <p:graphicFrame>
          <p:nvGraphicFramePr>
            <p:cNvPr id="106607" name="Object 111"/>
            <p:cNvGraphicFramePr>
              <a:graphicFrameLocks/>
            </p:cNvGraphicFramePr>
            <p:nvPr/>
          </p:nvGraphicFramePr>
          <p:xfrm>
            <a:off x="3022" y="1481"/>
            <a:ext cx="392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7656" name="公式" r:id="rId21" imgW="622080" imgH="291960" progId="Equation.3">
                    <p:embed/>
                  </p:oleObj>
                </mc:Choice>
                <mc:Fallback>
                  <p:oleObj name="公式" r:id="rId21" imgW="622080" imgH="291960" progId="Equation.3">
                    <p:embed/>
                    <p:pic>
                      <p:nvPicPr>
                        <p:cNvPr id="106607" name="Object 11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22" y="1481"/>
                          <a:ext cx="392" cy="1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6608" name="Rectangle 112"/>
            <p:cNvSpPr>
              <a:spLocks noChangeArrowheads="1"/>
            </p:cNvSpPr>
            <p:nvPr/>
          </p:nvSpPr>
          <p:spPr bwMode="auto">
            <a:xfrm>
              <a:off x="3403" y="1430"/>
              <a:ext cx="132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为本性奇点。 </a:t>
              </a:r>
            </a:p>
          </p:txBody>
        </p:sp>
      </p:grpSp>
      <p:grpSp>
        <p:nvGrpSpPr>
          <p:cNvPr id="106625" name="Group 129"/>
          <p:cNvGrpSpPr>
            <a:grpSpLocks/>
          </p:cNvGrpSpPr>
          <p:nvPr/>
        </p:nvGrpSpPr>
        <p:grpSpPr bwMode="auto">
          <a:xfrm>
            <a:off x="4802188" y="3079750"/>
            <a:ext cx="2698750" cy="457200"/>
            <a:chOff x="3025" y="1940"/>
            <a:chExt cx="1700" cy="288"/>
          </a:xfrm>
        </p:grpSpPr>
        <p:sp>
          <p:nvSpPr>
            <p:cNvPr id="106609" name="Rectangle 113"/>
            <p:cNvSpPr>
              <a:spLocks noChangeArrowheads="1"/>
            </p:cNvSpPr>
            <p:nvPr/>
          </p:nvSpPr>
          <p:spPr bwMode="auto">
            <a:xfrm>
              <a:off x="3403" y="1940"/>
              <a:ext cx="132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为本性奇点。 </a:t>
              </a:r>
            </a:p>
          </p:txBody>
        </p:sp>
        <p:graphicFrame>
          <p:nvGraphicFramePr>
            <p:cNvPr id="106612" name="Object 116"/>
            <p:cNvGraphicFramePr>
              <a:graphicFrameLocks/>
            </p:cNvGraphicFramePr>
            <p:nvPr/>
          </p:nvGraphicFramePr>
          <p:xfrm>
            <a:off x="3025" y="2002"/>
            <a:ext cx="408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7657" name="公式" r:id="rId23" imgW="647640" imgH="291960" progId="Equation.3">
                    <p:embed/>
                  </p:oleObj>
                </mc:Choice>
                <mc:Fallback>
                  <p:oleObj name="公式" r:id="rId23" imgW="647640" imgH="291960" progId="Equation.3">
                    <p:embed/>
                    <p:pic>
                      <p:nvPicPr>
                        <p:cNvPr id="106612" name="Object 11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25" y="2002"/>
                          <a:ext cx="408" cy="1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6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106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106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06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106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06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10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10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106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106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6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6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6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66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66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66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66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66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66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66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66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66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66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66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61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621" name="Picture 10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622" name="Picture 10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623" name="Picture 10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624" name="Picture 10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625" name="Picture 10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626" name="Picture 10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627" name="Picture 10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628" name="Picture 108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629" name="Picture 10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630" name="Picture 11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631" name="Picture 11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632" name="Picture 112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633" name="Picture 11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634" name="Picture 11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635" name="Picture 11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636" name="Picture 11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637" name="Picture 11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638" name="Picture 11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639" name="Picture 11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640" name="Picture 12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7522" name="Text Box 2"/>
          <p:cNvSpPr txBox="1">
            <a:spLocks noChangeArrowheads="1"/>
          </p:cNvSpPr>
          <p:nvPr/>
        </p:nvSpPr>
        <p:spPr bwMode="auto">
          <a:xfrm>
            <a:off x="1354138" y="735013"/>
            <a:ext cx="31702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u="sng">
                <a:solidFill>
                  <a:srgbClr val="006600"/>
                </a:solidFill>
                <a:ea typeface="楷体_GB2312" pitchFamily="49" charset="-122"/>
              </a:rPr>
              <a:t>考虑下面两类函数</a:t>
            </a:r>
            <a:r>
              <a:rPr lang="zh-CN" altLang="en-US">
                <a:solidFill>
                  <a:srgbClr val="006600"/>
                </a:solidFill>
                <a:ea typeface="楷体_GB2312" pitchFamily="49" charset="-122"/>
              </a:rPr>
              <a:t>：</a:t>
            </a:r>
            <a:r>
              <a:rPr lang="en-US" altLang="zh-CN">
                <a:solidFill>
                  <a:srgbClr val="000099"/>
                </a:solidFill>
              </a:rPr>
              <a:t>   </a:t>
            </a:r>
          </a:p>
        </p:txBody>
      </p:sp>
      <p:sp>
        <p:nvSpPr>
          <p:cNvPr id="107523" name="Text Box 3"/>
          <p:cNvSpPr txBox="1">
            <a:spLocks noChangeArrowheads="1"/>
          </p:cNvSpPr>
          <p:nvPr/>
        </p:nvSpPr>
        <p:spPr bwMode="auto">
          <a:xfrm>
            <a:off x="534988" y="735013"/>
            <a:ext cx="11017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99"/>
                </a:solidFill>
              </a:rPr>
              <a:t>小结    </a:t>
            </a:r>
          </a:p>
        </p:txBody>
      </p:sp>
      <p:grpSp>
        <p:nvGrpSpPr>
          <p:cNvPr id="107614" name="Group 94"/>
          <p:cNvGrpSpPr>
            <a:grpSpLocks/>
          </p:cNvGrpSpPr>
          <p:nvPr/>
        </p:nvGrpSpPr>
        <p:grpSpPr bwMode="auto">
          <a:xfrm>
            <a:off x="534988" y="3656013"/>
            <a:ext cx="2667000" cy="787400"/>
            <a:chOff x="337" y="2303"/>
            <a:chExt cx="1680" cy="496"/>
          </a:xfrm>
        </p:grpSpPr>
        <p:sp>
          <p:nvSpPr>
            <p:cNvPr id="107555" name="Rectangle 35"/>
            <p:cNvSpPr>
              <a:spLocks noChangeArrowheads="1"/>
            </p:cNvSpPr>
            <p:nvPr/>
          </p:nvSpPr>
          <p:spPr bwMode="auto">
            <a:xfrm>
              <a:off x="337" y="2394"/>
              <a:ext cx="4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/>
                <a:t>(2)   </a:t>
              </a:r>
            </a:p>
          </p:txBody>
        </p:sp>
        <p:graphicFrame>
          <p:nvGraphicFramePr>
            <p:cNvPr id="107571" name="Object 51"/>
            <p:cNvGraphicFramePr>
              <a:graphicFrameLocks/>
            </p:cNvGraphicFramePr>
            <p:nvPr/>
          </p:nvGraphicFramePr>
          <p:xfrm>
            <a:off x="641" y="2324"/>
            <a:ext cx="1376" cy="4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8673" name="公式" r:id="rId5" imgW="2184120" imgH="723600" progId="Equation.3">
                    <p:embed/>
                  </p:oleObj>
                </mc:Choice>
                <mc:Fallback>
                  <p:oleObj name="公式" r:id="rId5" imgW="2184120" imgH="723600" progId="Equation.3">
                    <p:embed/>
                    <p:pic>
                      <p:nvPicPr>
                        <p:cNvPr id="107571" name="Object 5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41" y="2324"/>
                          <a:ext cx="1376" cy="4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7572" name="Object 52"/>
            <p:cNvGraphicFramePr>
              <a:graphicFrameLocks/>
            </p:cNvGraphicFramePr>
            <p:nvPr/>
          </p:nvGraphicFramePr>
          <p:xfrm>
            <a:off x="1428" y="2303"/>
            <a:ext cx="496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8674" name="公式" r:id="rId7" imgW="787320" imgH="787320" progId="Equation.3">
                    <p:embed/>
                  </p:oleObj>
                </mc:Choice>
                <mc:Fallback>
                  <p:oleObj name="公式" r:id="rId7" imgW="787320" imgH="787320" progId="Equation.3">
                    <p:embed/>
                    <p:pic>
                      <p:nvPicPr>
                        <p:cNvPr id="107572" name="Object 5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28" y="2303"/>
                          <a:ext cx="496" cy="49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07613" name="Group 93"/>
          <p:cNvGrpSpPr>
            <a:grpSpLocks/>
          </p:cNvGrpSpPr>
          <p:nvPr/>
        </p:nvGrpSpPr>
        <p:grpSpPr bwMode="auto">
          <a:xfrm>
            <a:off x="536575" y="1816100"/>
            <a:ext cx="2176463" cy="787400"/>
            <a:chOff x="338" y="1144"/>
            <a:chExt cx="1371" cy="496"/>
          </a:xfrm>
        </p:grpSpPr>
        <p:sp>
          <p:nvSpPr>
            <p:cNvPr id="107554" name="Rectangle 34"/>
            <p:cNvSpPr>
              <a:spLocks noChangeArrowheads="1"/>
            </p:cNvSpPr>
            <p:nvPr/>
          </p:nvSpPr>
          <p:spPr bwMode="auto">
            <a:xfrm>
              <a:off x="338" y="1219"/>
              <a:ext cx="4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/>
                <a:t>(1)   </a:t>
              </a:r>
            </a:p>
          </p:txBody>
        </p:sp>
        <p:graphicFrame>
          <p:nvGraphicFramePr>
            <p:cNvPr id="107574" name="Object 54"/>
            <p:cNvGraphicFramePr>
              <a:graphicFrameLocks/>
            </p:cNvGraphicFramePr>
            <p:nvPr/>
          </p:nvGraphicFramePr>
          <p:xfrm>
            <a:off x="645" y="1144"/>
            <a:ext cx="1064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8675" name="公式" r:id="rId9" imgW="1688760" imgH="787320" progId="Equation.3">
                    <p:embed/>
                  </p:oleObj>
                </mc:Choice>
                <mc:Fallback>
                  <p:oleObj name="公式" r:id="rId9" imgW="1688760" imgH="787320" progId="Equation.3">
                    <p:embed/>
                    <p:pic>
                      <p:nvPicPr>
                        <p:cNvPr id="107574" name="Object 5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45" y="1144"/>
                          <a:ext cx="1064" cy="49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07615" name="Group 95"/>
          <p:cNvGrpSpPr>
            <a:grpSpLocks/>
          </p:cNvGrpSpPr>
          <p:nvPr/>
        </p:nvGrpSpPr>
        <p:grpSpPr bwMode="auto">
          <a:xfrm>
            <a:off x="2867025" y="1493838"/>
            <a:ext cx="2095500" cy="706437"/>
            <a:chOff x="1806" y="941"/>
            <a:chExt cx="1320" cy="445"/>
          </a:xfrm>
        </p:grpSpPr>
        <p:sp>
          <p:nvSpPr>
            <p:cNvPr id="107575" name="Line 55"/>
            <p:cNvSpPr>
              <a:spLocks noChangeShapeType="1"/>
            </p:cNvSpPr>
            <p:nvPr/>
          </p:nvSpPr>
          <p:spPr bwMode="auto">
            <a:xfrm>
              <a:off x="1806" y="1386"/>
              <a:ext cx="1320" cy="0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576" name="Text Box 56"/>
            <p:cNvSpPr txBox="1">
              <a:spLocks noChangeArrowheads="1"/>
            </p:cNvSpPr>
            <p:nvPr/>
          </p:nvSpPr>
          <p:spPr bwMode="auto">
            <a:xfrm>
              <a:off x="1976" y="941"/>
              <a:ext cx="105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sz="1800">
                  <a:solidFill>
                    <a:schemeClr val="hlink"/>
                  </a:solidFill>
                  <a:ea typeface="楷体_GB2312" pitchFamily="49" charset="-122"/>
                </a:rPr>
                <a:t>比较分子分母  </a:t>
              </a:r>
            </a:p>
          </p:txBody>
        </p:sp>
        <p:sp>
          <p:nvSpPr>
            <p:cNvPr id="107577" name="Text Box 57"/>
            <p:cNvSpPr txBox="1">
              <a:spLocks noChangeArrowheads="1"/>
            </p:cNvSpPr>
            <p:nvPr/>
          </p:nvSpPr>
          <p:spPr bwMode="auto">
            <a:xfrm>
              <a:off x="1975" y="1133"/>
              <a:ext cx="105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sz="1800">
                  <a:solidFill>
                    <a:schemeClr val="hlink"/>
                  </a:solidFill>
                  <a:ea typeface="楷体_GB2312" pitchFamily="49" charset="-122"/>
                </a:rPr>
                <a:t>的零点的阶数  </a:t>
              </a:r>
            </a:p>
          </p:txBody>
        </p:sp>
        <p:sp>
          <p:nvSpPr>
            <p:cNvPr id="107578" name="Rectangle 58"/>
            <p:cNvSpPr>
              <a:spLocks noChangeArrowheads="1"/>
            </p:cNvSpPr>
            <p:nvPr/>
          </p:nvSpPr>
          <p:spPr bwMode="auto">
            <a:xfrm>
              <a:off x="2004" y="960"/>
              <a:ext cx="912" cy="384"/>
            </a:xfrm>
            <a:prstGeom prst="rect">
              <a:avLst/>
            </a:prstGeom>
            <a:noFill/>
            <a:ln w="9525">
              <a:solidFill>
                <a:srgbClr val="CC0000"/>
              </a:solidFill>
              <a:prstDash val="dash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07616" name="Group 96"/>
          <p:cNvGrpSpPr>
            <a:grpSpLocks/>
          </p:cNvGrpSpPr>
          <p:nvPr/>
        </p:nvGrpSpPr>
        <p:grpSpPr bwMode="auto">
          <a:xfrm>
            <a:off x="4956175" y="1620838"/>
            <a:ext cx="1804988" cy="584200"/>
            <a:chOff x="3122" y="1021"/>
            <a:chExt cx="1137" cy="368"/>
          </a:xfrm>
        </p:grpSpPr>
        <p:grpSp>
          <p:nvGrpSpPr>
            <p:cNvPr id="107593" name="Group 73"/>
            <p:cNvGrpSpPr>
              <a:grpSpLocks/>
            </p:cNvGrpSpPr>
            <p:nvPr/>
          </p:nvGrpSpPr>
          <p:grpSpPr bwMode="auto">
            <a:xfrm>
              <a:off x="3122" y="1131"/>
              <a:ext cx="113" cy="258"/>
              <a:chOff x="3194" y="1059"/>
              <a:chExt cx="113" cy="258"/>
            </a:xfrm>
          </p:grpSpPr>
          <p:sp>
            <p:nvSpPr>
              <p:cNvPr id="107579" name="Line 59"/>
              <p:cNvSpPr>
                <a:spLocks noChangeShapeType="1"/>
              </p:cNvSpPr>
              <p:nvPr/>
            </p:nvSpPr>
            <p:spPr bwMode="auto">
              <a:xfrm>
                <a:off x="3195" y="1059"/>
                <a:ext cx="0" cy="258"/>
              </a:xfrm>
              <a:prstGeom prst="line">
                <a:avLst/>
              </a:prstGeom>
              <a:noFill/>
              <a:ln w="19050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7580" name="Line 60"/>
              <p:cNvSpPr>
                <a:spLocks noChangeShapeType="1"/>
              </p:cNvSpPr>
              <p:nvPr/>
            </p:nvSpPr>
            <p:spPr bwMode="auto">
              <a:xfrm>
                <a:off x="3194" y="1064"/>
                <a:ext cx="113" cy="0"/>
              </a:xfrm>
              <a:prstGeom prst="line">
                <a:avLst/>
              </a:prstGeom>
              <a:noFill/>
              <a:ln w="19050">
                <a:solidFill>
                  <a:srgbClr val="CC00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aphicFrame>
          <p:nvGraphicFramePr>
            <p:cNvPr id="107587" name="Object 67"/>
            <p:cNvGraphicFramePr>
              <a:graphicFrameLocks/>
            </p:cNvGraphicFramePr>
            <p:nvPr/>
          </p:nvGraphicFramePr>
          <p:xfrm>
            <a:off x="3235" y="1021"/>
            <a:ext cx="1024" cy="3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8676" name="公式" r:id="rId11" imgW="1625400" imgH="558720" progId="Equation.3">
                    <p:embed/>
                  </p:oleObj>
                </mc:Choice>
                <mc:Fallback>
                  <p:oleObj name="公式" r:id="rId11" imgW="1625400" imgH="558720" progId="Equation.3">
                    <p:embed/>
                    <p:pic>
                      <p:nvPicPr>
                        <p:cNvPr id="107587" name="Object 6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35" y="1021"/>
                          <a:ext cx="1024" cy="35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07588" name="Rectangle 68"/>
          <p:cNvSpPr>
            <a:spLocks noChangeArrowheads="1"/>
          </p:cNvSpPr>
          <p:nvPr/>
        </p:nvSpPr>
        <p:spPr bwMode="auto">
          <a:xfrm>
            <a:off x="6929438" y="1543050"/>
            <a:ext cx="19097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u="sng">
                <a:solidFill>
                  <a:schemeClr val="folHlink"/>
                </a:solidFill>
                <a:latin typeface="楷体_GB2312" pitchFamily="49" charset="-122"/>
                <a:ea typeface="楷体_GB2312" pitchFamily="49" charset="-122"/>
              </a:rPr>
              <a:t>可去奇点</a:t>
            </a:r>
            <a:r>
              <a:rPr kumimoji="1" lang="zh-CN" altLang="en-US" sz="1200">
                <a:solidFill>
                  <a:schemeClr val="folHlink"/>
                </a:solidFill>
                <a:ea typeface="楷体_GB2312" pitchFamily="49" charset="-122"/>
              </a:rPr>
              <a:t> </a:t>
            </a:r>
            <a:r>
              <a:rPr kumimoji="1" lang="en-US" altLang="zh-CN">
                <a:solidFill>
                  <a:schemeClr val="folHlink"/>
                </a:solidFill>
                <a:latin typeface="楷体_GB2312" pitchFamily="49" charset="-122"/>
                <a:ea typeface="楷体_GB2312" pitchFamily="49" charset="-122"/>
              </a:rPr>
              <a:t>,  </a:t>
            </a:r>
            <a:endParaRPr kumimoji="1" lang="en-US" altLang="zh-CN">
              <a:solidFill>
                <a:schemeClr val="tx1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107590" name="Rectangle 70"/>
          <p:cNvSpPr>
            <a:spLocks noChangeArrowheads="1"/>
          </p:cNvSpPr>
          <p:nvPr/>
        </p:nvSpPr>
        <p:spPr bwMode="auto">
          <a:xfrm>
            <a:off x="6924675" y="2352675"/>
            <a:ext cx="18589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en-US" altLang="zh-CN" i="1" u="sng">
                <a:solidFill>
                  <a:srgbClr val="B2B2B2"/>
                </a:solidFill>
                <a:ea typeface="楷体_GB2312" pitchFamily="49" charset="-122"/>
              </a:rPr>
              <a:t>N </a:t>
            </a:r>
            <a:r>
              <a:rPr kumimoji="1" lang="zh-CN" altLang="en-US" u="sng">
                <a:solidFill>
                  <a:srgbClr val="B2B2B2"/>
                </a:solidFill>
                <a:ea typeface="楷体_GB2312" pitchFamily="49" charset="-122"/>
              </a:rPr>
              <a:t>阶</a:t>
            </a:r>
            <a:r>
              <a:rPr kumimoji="1" lang="zh-CN" altLang="en-US" u="sng">
                <a:solidFill>
                  <a:schemeClr val="folHlink"/>
                </a:solidFill>
                <a:ea typeface="楷体_GB2312" pitchFamily="49" charset="-122"/>
              </a:rPr>
              <a:t>极点</a:t>
            </a:r>
            <a:r>
              <a:rPr kumimoji="1" lang="zh-CN" altLang="en-US">
                <a:solidFill>
                  <a:schemeClr val="folHlink"/>
                </a:solidFill>
                <a:ea typeface="楷体_GB2312" pitchFamily="49" charset="-122"/>
              </a:rPr>
              <a:t>。  </a:t>
            </a:r>
          </a:p>
        </p:txBody>
      </p:sp>
      <p:grpSp>
        <p:nvGrpSpPr>
          <p:cNvPr id="107619" name="Group 99"/>
          <p:cNvGrpSpPr>
            <a:grpSpLocks/>
          </p:cNvGrpSpPr>
          <p:nvPr/>
        </p:nvGrpSpPr>
        <p:grpSpPr bwMode="auto">
          <a:xfrm>
            <a:off x="4954588" y="2198688"/>
            <a:ext cx="1893887" cy="782637"/>
            <a:chOff x="3121" y="1385"/>
            <a:chExt cx="1193" cy="493"/>
          </a:xfrm>
        </p:grpSpPr>
        <p:graphicFrame>
          <p:nvGraphicFramePr>
            <p:cNvPr id="107589" name="Object 69"/>
            <p:cNvGraphicFramePr>
              <a:graphicFrameLocks/>
            </p:cNvGraphicFramePr>
            <p:nvPr/>
          </p:nvGraphicFramePr>
          <p:xfrm>
            <a:off x="3234" y="1526"/>
            <a:ext cx="1080" cy="3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8677" name="公式" r:id="rId13" imgW="1714320" imgH="558720" progId="Equation.3">
                    <p:embed/>
                  </p:oleObj>
                </mc:Choice>
                <mc:Fallback>
                  <p:oleObj name="公式" r:id="rId13" imgW="1714320" imgH="558720" progId="Equation.3">
                    <p:embed/>
                    <p:pic>
                      <p:nvPicPr>
                        <p:cNvPr id="107589" name="Object 6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34" y="1526"/>
                          <a:ext cx="1080" cy="35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07594" name="Group 74"/>
            <p:cNvGrpSpPr>
              <a:grpSpLocks/>
            </p:cNvGrpSpPr>
            <p:nvPr/>
          </p:nvGrpSpPr>
          <p:grpSpPr bwMode="auto">
            <a:xfrm flipV="1">
              <a:off x="3121" y="1385"/>
              <a:ext cx="113" cy="258"/>
              <a:chOff x="3194" y="1059"/>
              <a:chExt cx="113" cy="258"/>
            </a:xfrm>
          </p:grpSpPr>
          <p:sp>
            <p:nvSpPr>
              <p:cNvPr id="107595" name="Line 75"/>
              <p:cNvSpPr>
                <a:spLocks noChangeShapeType="1"/>
              </p:cNvSpPr>
              <p:nvPr/>
            </p:nvSpPr>
            <p:spPr bwMode="auto">
              <a:xfrm>
                <a:off x="3195" y="1059"/>
                <a:ext cx="0" cy="258"/>
              </a:xfrm>
              <a:prstGeom prst="line">
                <a:avLst/>
              </a:prstGeom>
              <a:noFill/>
              <a:ln w="19050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7596" name="Line 76"/>
              <p:cNvSpPr>
                <a:spLocks noChangeShapeType="1"/>
              </p:cNvSpPr>
              <p:nvPr/>
            </p:nvSpPr>
            <p:spPr bwMode="auto">
              <a:xfrm>
                <a:off x="3194" y="1064"/>
                <a:ext cx="113" cy="0"/>
              </a:xfrm>
              <a:prstGeom prst="line">
                <a:avLst/>
              </a:prstGeom>
              <a:noFill/>
              <a:ln w="19050">
                <a:solidFill>
                  <a:srgbClr val="CC00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107618" name="Group 98"/>
          <p:cNvGrpSpPr>
            <a:grpSpLocks/>
          </p:cNvGrpSpPr>
          <p:nvPr/>
        </p:nvGrpSpPr>
        <p:grpSpPr bwMode="auto">
          <a:xfrm>
            <a:off x="4954588" y="3467100"/>
            <a:ext cx="2208212" cy="584200"/>
            <a:chOff x="3121" y="2184"/>
            <a:chExt cx="1391" cy="368"/>
          </a:xfrm>
        </p:grpSpPr>
        <p:grpSp>
          <p:nvGrpSpPr>
            <p:cNvPr id="107601" name="Group 81"/>
            <p:cNvGrpSpPr>
              <a:grpSpLocks/>
            </p:cNvGrpSpPr>
            <p:nvPr/>
          </p:nvGrpSpPr>
          <p:grpSpPr bwMode="auto">
            <a:xfrm>
              <a:off x="3121" y="2294"/>
              <a:ext cx="113" cy="258"/>
              <a:chOff x="3194" y="1059"/>
              <a:chExt cx="113" cy="258"/>
            </a:xfrm>
          </p:grpSpPr>
          <p:sp>
            <p:nvSpPr>
              <p:cNvPr id="107602" name="Line 82"/>
              <p:cNvSpPr>
                <a:spLocks noChangeShapeType="1"/>
              </p:cNvSpPr>
              <p:nvPr/>
            </p:nvSpPr>
            <p:spPr bwMode="auto">
              <a:xfrm>
                <a:off x="3195" y="1059"/>
                <a:ext cx="0" cy="258"/>
              </a:xfrm>
              <a:prstGeom prst="line">
                <a:avLst/>
              </a:prstGeom>
              <a:noFill/>
              <a:ln w="19050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7603" name="Line 83"/>
              <p:cNvSpPr>
                <a:spLocks noChangeShapeType="1"/>
              </p:cNvSpPr>
              <p:nvPr/>
            </p:nvSpPr>
            <p:spPr bwMode="auto">
              <a:xfrm>
                <a:off x="3194" y="1064"/>
                <a:ext cx="113" cy="0"/>
              </a:xfrm>
              <a:prstGeom prst="line">
                <a:avLst/>
              </a:prstGeom>
              <a:noFill/>
              <a:ln w="19050">
                <a:solidFill>
                  <a:srgbClr val="CC00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aphicFrame>
          <p:nvGraphicFramePr>
            <p:cNvPr id="107604" name="Object 84"/>
            <p:cNvGraphicFramePr>
              <a:graphicFrameLocks/>
            </p:cNvGraphicFramePr>
            <p:nvPr/>
          </p:nvGraphicFramePr>
          <p:xfrm>
            <a:off x="3232" y="2184"/>
            <a:ext cx="1280" cy="3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8678" name="公式" r:id="rId15" imgW="2031840" imgH="558720" progId="Equation.3">
                    <p:embed/>
                  </p:oleObj>
                </mc:Choice>
                <mc:Fallback>
                  <p:oleObj name="公式" r:id="rId15" imgW="2031840" imgH="558720" progId="Equation.3">
                    <p:embed/>
                    <p:pic>
                      <p:nvPicPr>
                        <p:cNvPr id="107604" name="Object 8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32" y="2184"/>
                          <a:ext cx="1280" cy="35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07620" name="Group 100"/>
          <p:cNvGrpSpPr>
            <a:grpSpLocks/>
          </p:cNvGrpSpPr>
          <p:nvPr/>
        </p:nvGrpSpPr>
        <p:grpSpPr bwMode="auto">
          <a:xfrm>
            <a:off x="4953000" y="4044950"/>
            <a:ext cx="2309813" cy="782638"/>
            <a:chOff x="3120" y="2548"/>
            <a:chExt cx="1455" cy="493"/>
          </a:xfrm>
        </p:grpSpPr>
        <p:graphicFrame>
          <p:nvGraphicFramePr>
            <p:cNvPr id="107605" name="Object 85"/>
            <p:cNvGraphicFramePr>
              <a:graphicFrameLocks/>
            </p:cNvGraphicFramePr>
            <p:nvPr/>
          </p:nvGraphicFramePr>
          <p:xfrm>
            <a:off x="3223" y="2689"/>
            <a:ext cx="1352" cy="3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8679" name="公式" r:id="rId17" imgW="2145960" imgH="558720" progId="Equation.3">
                    <p:embed/>
                  </p:oleObj>
                </mc:Choice>
                <mc:Fallback>
                  <p:oleObj name="公式" r:id="rId17" imgW="2145960" imgH="558720" progId="Equation.3">
                    <p:embed/>
                    <p:pic>
                      <p:nvPicPr>
                        <p:cNvPr id="107605" name="Object 8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23" y="2689"/>
                          <a:ext cx="1352" cy="35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07606" name="Group 86"/>
            <p:cNvGrpSpPr>
              <a:grpSpLocks/>
            </p:cNvGrpSpPr>
            <p:nvPr/>
          </p:nvGrpSpPr>
          <p:grpSpPr bwMode="auto">
            <a:xfrm flipV="1">
              <a:off x="3120" y="2548"/>
              <a:ext cx="113" cy="258"/>
              <a:chOff x="3194" y="1059"/>
              <a:chExt cx="113" cy="258"/>
            </a:xfrm>
          </p:grpSpPr>
          <p:sp>
            <p:nvSpPr>
              <p:cNvPr id="107607" name="Line 87"/>
              <p:cNvSpPr>
                <a:spLocks noChangeShapeType="1"/>
              </p:cNvSpPr>
              <p:nvPr/>
            </p:nvSpPr>
            <p:spPr bwMode="auto">
              <a:xfrm>
                <a:off x="3195" y="1059"/>
                <a:ext cx="0" cy="258"/>
              </a:xfrm>
              <a:prstGeom prst="line">
                <a:avLst/>
              </a:prstGeom>
              <a:noFill/>
              <a:ln w="19050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7608" name="Line 88"/>
              <p:cNvSpPr>
                <a:spLocks noChangeShapeType="1"/>
              </p:cNvSpPr>
              <p:nvPr/>
            </p:nvSpPr>
            <p:spPr bwMode="auto">
              <a:xfrm>
                <a:off x="3194" y="1064"/>
                <a:ext cx="113" cy="0"/>
              </a:xfrm>
              <a:prstGeom prst="line">
                <a:avLst/>
              </a:prstGeom>
              <a:noFill/>
              <a:ln w="19050">
                <a:solidFill>
                  <a:srgbClr val="CC00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107617" name="Group 97"/>
          <p:cNvGrpSpPr>
            <a:grpSpLocks/>
          </p:cNvGrpSpPr>
          <p:nvPr/>
        </p:nvGrpSpPr>
        <p:grpSpPr bwMode="auto">
          <a:xfrm>
            <a:off x="3275013" y="3644900"/>
            <a:ext cx="1722437" cy="401638"/>
            <a:chOff x="2063" y="2296"/>
            <a:chExt cx="1085" cy="253"/>
          </a:xfrm>
        </p:grpSpPr>
        <p:sp>
          <p:nvSpPr>
            <p:cNvPr id="107597" name="Line 77"/>
            <p:cNvSpPr>
              <a:spLocks noChangeShapeType="1"/>
            </p:cNvSpPr>
            <p:nvPr/>
          </p:nvSpPr>
          <p:spPr bwMode="auto">
            <a:xfrm>
              <a:off x="2063" y="2549"/>
              <a:ext cx="1056" cy="0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599" name="Text Box 79"/>
            <p:cNvSpPr txBox="1">
              <a:spLocks noChangeArrowheads="1"/>
            </p:cNvSpPr>
            <p:nvPr/>
          </p:nvSpPr>
          <p:spPr bwMode="auto">
            <a:xfrm>
              <a:off x="2076" y="2296"/>
              <a:ext cx="107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sz="1800">
                  <a:solidFill>
                    <a:schemeClr val="hlink"/>
                  </a:solidFill>
                  <a:ea typeface="楷体_GB2312" pitchFamily="49" charset="-122"/>
                </a:rPr>
                <a:t>函数        </a:t>
              </a:r>
              <a:r>
                <a:rPr lang="zh-CN" altLang="en-US" sz="800">
                  <a:solidFill>
                    <a:schemeClr val="hlink"/>
                  </a:solidFill>
                  <a:ea typeface="楷体_GB2312" pitchFamily="49" charset="-122"/>
                </a:rPr>
                <a:t> </a:t>
              </a:r>
              <a:r>
                <a:rPr lang="zh-CN" altLang="en-US" sz="1800">
                  <a:solidFill>
                    <a:schemeClr val="hlink"/>
                  </a:solidFill>
                  <a:ea typeface="楷体_GB2312" pitchFamily="49" charset="-122"/>
                </a:rPr>
                <a:t>连续  </a:t>
              </a:r>
            </a:p>
          </p:txBody>
        </p:sp>
        <p:sp>
          <p:nvSpPr>
            <p:cNvPr id="107600" name="Rectangle 80"/>
            <p:cNvSpPr>
              <a:spLocks noChangeArrowheads="1"/>
            </p:cNvSpPr>
            <p:nvPr/>
          </p:nvSpPr>
          <p:spPr bwMode="auto">
            <a:xfrm>
              <a:off x="2123" y="2309"/>
              <a:ext cx="912" cy="198"/>
            </a:xfrm>
            <a:prstGeom prst="rect">
              <a:avLst/>
            </a:prstGeom>
            <a:noFill/>
            <a:ln w="9525">
              <a:solidFill>
                <a:srgbClr val="CC0000"/>
              </a:solidFill>
              <a:prstDash val="dash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107609" name="Object 89"/>
            <p:cNvGraphicFramePr>
              <a:graphicFrameLocks noChangeAspect="1"/>
            </p:cNvGraphicFramePr>
            <p:nvPr/>
          </p:nvGraphicFramePr>
          <p:xfrm>
            <a:off x="2449" y="2315"/>
            <a:ext cx="270" cy="1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8680" name="公式" r:id="rId19" imgW="609480" imgH="342720" progId="Equation.3">
                    <p:embed/>
                  </p:oleObj>
                </mc:Choice>
                <mc:Fallback>
                  <p:oleObj name="公式" r:id="rId19" imgW="609480" imgH="342720" progId="Equation.3">
                    <p:embed/>
                    <p:pic>
                      <p:nvPicPr>
                        <p:cNvPr id="107609" name="Object 8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49" y="2315"/>
                          <a:ext cx="270" cy="1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07610" name="Rectangle 90"/>
          <p:cNvSpPr>
            <a:spLocks noChangeArrowheads="1"/>
          </p:cNvSpPr>
          <p:nvPr/>
        </p:nvSpPr>
        <p:spPr bwMode="auto">
          <a:xfrm>
            <a:off x="7308850" y="3419475"/>
            <a:ext cx="17541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u="sng">
                <a:solidFill>
                  <a:schemeClr val="folHlink"/>
                </a:solidFill>
                <a:latin typeface="楷体_GB2312" pitchFamily="49" charset="-122"/>
                <a:ea typeface="楷体_GB2312" pitchFamily="49" charset="-122"/>
              </a:rPr>
              <a:t>可去奇点</a:t>
            </a:r>
            <a:r>
              <a:rPr kumimoji="1" lang="zh-CN" altLang="en-US" sz="1200">
                <a:solidFill>
                  <a:schemeClr val="folHlink"/>
                </a:solidFill>
                <a:ea typeface="楷体_GB2312" pitchFamily="49" charset="-122"/>
              </a:rPr>
              <a:t> </a:t>
            </a:r>
            <a:r>
              <a:rPr kumimoji="1" lang="en-US" altLang="zh-CN">
                <a:solidFill>
                  <a:schemeClr val="folHlink"/>
                </a:solidFill>
                <a:latin typeface="楷体_GB2312" pitchFamily="49" charset="-122"/>
                <a:ea typeface="楷体_GB2312" pitchFamily="49" charset="-122"/>
              </a:rPr>
              <a:t>,</a:t>
            </a:r>
            <a:r>
              <a:rPr kumimoji="1" lang="en-US" altLang="zh-CN">
                <a:solidFill>
                  <a:schemeClr val="folHlink"/>
                </a:solidFill>
                <a:ea typeface="楷体_GB2312" pitchFamily="49" charset="-122"/>
              </a:rPr>
              <a:t>  </a:t>
            </a:r>
            <a:endParaRPr kumimoji="1" lang="en-US" altLang="zh-CN">
              <a:solidFill>
                <a:schemeClr val="tx1"/>
              </a:solidFill>
              <a:ea typeface="楷体_GB2312" pitchFamily="49" charset="-122"/>
            </a:endParaRPr>
          </a:p>
        </p:txBody>
      </p:sp>
      <p:sp>
        <p:nvSpPr>
          <p:cNvPr id="107611" name="Rectangle 91"/>
          <p:cNvSpPr>
            <a:spLocks noChangeArrowheads="1"/>
          </p:cNvSpPr>
          <p:nvPr/>
        </p:nvSpPr>
        <p:spPr bwMode="auto">
          <a:xfrm>
            <a:off x="7304088" y="4208463"/>
            <a:ext cx="17907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zh-CN" altLang="en-US" u="sng">
                <a:solidFill>
                  <a:srgbClr val="FF0000"/>
                </a:solidFill>
                <a:ea typeface="楷体_GB2312" pitchFamily="49" charset="-122"/>
              </a:rPr>
              <a:t>本性奇点</a:t>
            </a:r>
            <a:r>
              <a:rPr kumimoji="1" lang="en-US" altLang="zh-CN">
                <a:solidFill>
                  <a:srgbClr val="FF0000"/>
                </a:solidFill>
                <a:ea typeface="楷体_GB2312" pitchFamily="49" charset="-122"/>
              </a:rPr>
              <a:t>?  </a:t>
            </a:r>
            <a:r>
              <a:rPr kumimoji="1" lang="en-US" altLang="zh-CN">
                <a:solidFill>
                  <a:schemeClr val="folHlink"/>
                </a:solidFill>
                <a:ea typeface="楷体_GB2312" pitchFamily="49" charset="-122"/>
              </a:rPr>
              <a:t> </a:t>
            </a:r>
          </a:p>
        </p:txBody>
      </p:sp>
      <p:pic>
        <p:nvPicPr>
          <p:cNvPr id="107612" name="Picture 92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19838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641" name="Picture 12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7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7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07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07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07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2" dur="1000"/>
                                        <p:tgtEl>
                                          <p:spTgt spid="107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07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107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7" dur="1000"/>
                                        <p:tgtEl>
                                          <p:spTgt spid="107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107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7" dur="1000"/>
                                        <p:tgtEl>
                                          <p:spTgt spid="107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107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7" dur="1000"/>
                                        <p:tgtEl>
                                          <p:spTgt spid="107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000"/>
                                        <p:tgtEl>
                                          <p:spTgt spid="107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76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76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76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76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76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76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76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76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76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76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76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2" grpId="0"/>
      <p:bldP spid="107523" grpId="0"/>
      <p:bldP spid="107588" grpId="0"/>
      <p:bldP spid="107590" grpId="0"/>
      <p:bldP spid="107610" grpId="0"/>
      <p:bldP spid="10761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202" name="Picture 26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178" name="Picture 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179" name="Picture 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180" name="Picture 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181" name="Picture 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182" name="Picture 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183" name="Picture 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184" name="Picture 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185" name="Picture 9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186" name="Picture 1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187" name="Picture 1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188" name="Picture 1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189" name="Picture 1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190" name="Picture 1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191" name="Picture 1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192" name="Picture 1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193" name="Picture 1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194" name="Picture 1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195" name="Picture 1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196" name="Picture 2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197" name="Picture 21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0198" name="Group 22"/>
          <p:cNvGrpSpPr>
            <a:grpSpLocks/>
          </p:cNvGrpSpPr>
          <p:nvPr/>
        </p:nvGrpSpPr>
        <p:grpSpPr bwMode="auto">
          <a:xfrm>
            <a:off x="469900" y="469900"/>
            <a:ext cx="8677275" cy="6278563"/>
            <a:chOff x="296" y="296"/>
            <a:chExt cx="5466" cy="3955"/>
          </a:xfrm>
        </p:grpSpPr>
        <p:sp>
          <p:nvSpPr>
            <p:cNvPr id="50199" name="Text Box 23"/>
            <p:cNvSpPr txBox="1">
              <a:spLocks noChangeArrowheads="1"/>
            </p:cNvSpPr>
            <p:nvPr/>
          </p:nvSpPr>
          <p:spPr bwMode="auto">
            <a:xfrm>
              <a:off x="1220" y="3847"/>
              <a:ext cx="2798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 sz="3600" b="0">
                  <a:solidFill>
                    <a:srgbClr val="FFA449"/>
                  </a:solidFill>
                  <a:ea typeface="华文行楷" panose="02010800040101010101" pitchFamily="2" charset="-122"/>
                </a:rPr>
                <a:t>      休息一下</a:t>
              </a:r>
            </a:p>
          </p:txBody>
        </p:sp>
        <p:sp>
          <p:nvSpPr>
            <p:cNvPr id="50200" name="Rectangle 24"/>
            <p:cNvSpPr>
              <a:spLocks noChangeArrowheads="1"/>
            </p:cNvSpPr>
            <p:nvPr/>
          </p:nvSpPr>
          <p:spPr bwMode="auto">
            <a:xfrm>
              <a:off x="3014" y="3714"/>
              <a:ext cx="85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sz="4000" b="0">
                  <a:solidFill>
                    <a:srgbClr val="FFA449"/>
                  </a:solidFill>
                  <a:latin typeface="Arial" panose="020B0604020202020204" pitchFamily="34" charset="0"/>
                </a:rPr>
                <a:t>……</a:t>
              </a:r>
              <a:endParaRPr lang="en-US" altLang="zh-CN" sz="4000" b="0">
                <a:solidFill>
                  <a:srgbClr val="FFA449"/>
                </a:solidFill>
              </a:endParaRPr>
            </a:p>
          </p:txBody>
        </p:sp>
        <p:pic>
          <p:nvPicPr>
            <p:cNvPr id="50201" name="Picture 25" descr="aa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" y="296"/>
              <a:ext cx="5466" cy="35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0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146" name="Picture 10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147" name="Picture 10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148" name="Picture 10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149" name="Picture 10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150" name="Picture 11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151" name="Picture 11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152" name="Picture 11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153" name="Picture 113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154" name="Picture 11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155" name="Picture 11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156" name="Picture 11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157" name="Picture 11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158" name="Picture 11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159" name="Picture 11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160" name="Picture 12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161" name="Picture 12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162" name="Picture 12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163" name="Picture 12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164" name="Picture 12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165" name="Picture 12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7042" name="Rectangle 2"/>
          <p:cNvSpPr>
            <a:spLocks noChangeArrowheads="1"/>
          </p:cNvSpPr>
          <p:nvPr/>
        </p:nvSpPr>
        <p:spPr bwMode="auto">
          <a:xfrm>
            <a:off x="536575" y="528638"/>
            <a:ext cx="190976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2800">
                <a:solidFill>
                  <a:srgbClr val="000099"/>
                </a:solidFill>
              </a:rPr>
              <a:t>一、引言    </a:t>
            </a:r>
          </a:p>
        </p:txBody>
      </p:sp>
      <p:sp>
        <p:nvSpPr>
          <p:cNvPr id="87071" name="Rectangle 31"/>
          <p:cNvSpPr>
            <a:spLocks noChangeArrowheads="1"/>
          </p:cNvSpPr>
          <p:nvPr/>
        </p:nvSpPr>
        <p:spPr bwMode="auto">
          <a:xfrm>
            <a:off x="531813" y="1144588"/>
            <a:ext cx="4714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>
              <a:buSzPct val="90000"/>
              <a:buFontTx/>
              <a:buBlip>
                <a:blip r:embed="rId5"/>
              </a:buBlip>
            </a:pPr>
            <a:r>
              <a:rPr kumimoji="1" lang="zh-CN" altLang="en-US">
                <a:solidFill>
                  <a:srgbClr val="006600"/>
                </a:solidFill>
                <a:ea typeface="华文仿宋" panose="02010600040101010101" pitchFamily="2" charset="-122"/>
              </a:rPr>
              <a:t> 本章重点解决闭路积分问题。    </a:t>
            </a:r>
          </a:p>
        </p:txBody>
      </p:sp>
      <p:grpSp>
        <p:nvGrpSpPr>
          <p:cNvPr id="87135" name="Group 95"/>
          <p:cNvGrpSpPr>
            <a:grpSpLocks/>
          </p:cNvGrpSpPr>
          <p:nvPr/>
        </p:nvGrpSpPr>
        <p:grpSpPr bwMode="auto">
          <a:xfrm>
            <a:off x="5689600" y="4429125"/>
            <a:ext cx="2946400" cy="1990725"/>
            <a:chOff x="3584" y="2790"/>
            <a:chExt cx="1856" cy="1254"/>
          </a:xfrm>
        </p:grpSpPr>
        <p:sp>
          <p:nvSpPr>
            <p:cNvPr id="87075" name="Freeform 35"/>
            <p:cNvSpPr>
              <a:spLocks noChangeAspect="1"/>
            </p:cNvSpPr>
            <p:nvPr/>
          </p:nvSpPr>
          <p:spPr bwMode="auto">
            <a:xfrm>
              <a:off x="3584" y="2790"/>
              <a:ext cx="1856" cy="1254"/>
            </a:xfrm>
            <a:custGeom>
              <a:avLst/>
              <a:gdLst>
                <a:gd name="T0" fmla="*/ 560 w 1767"/>
                <a:gd name="T1" fmla="*/ 16 h 1194"/>
                <a:gd name="T2" fmla="*/ 462 w 1767"/>
                <a:gd name="T3" fmla="*/ 32 h 1194"/>
                <a:gd name="T4" fmla="*/ 422 w 1767"/>
                <a:gd name="T5" fmla="*/ 26 h 1194"/>
                <a:gd name="T6" fmla="*/ 344 w 1767"/>
                <a:gd name="T7" fmla="*/ 34 h 1194"/>
                <a:gd name="T8" fmla="*/ 324 w 1767"/>
                <a:gd name="T9" fmla="*/ 94 h 1194"/>
                <a:gd name="T10" fmla="*/ 348 w 1767"/>
                <a:gd name="T11" fmla="*/ 172 h 1194"/>
                <a:gd name="T12" fmla="*/ 332 w 1767"/>
                <a:gd name="T13" fmla="*/ 235 h 1194"/>
                <a:gd name="T14" fmla="*/ 294 w 1767"/>
                <a:gd name="T15" fmla="*/ 253 h 1194"/>
                <a:gd name="T16" fmla="*/ 261 w 1767"/>
                <a:gd name="T17" fmla="*/ 283 h 1194"/>
                <a:gd name="T18" fmla="*/ 267 w 1767"/>
                <a:gd name="T19" fmla="*/ 328 h 1194"/>
                <a:gd name="T20" fmla="*/ 252 w 1767"/>
                <a:gd name="T21" fmla="*/ 388 h 1194"/>
                <a:gd name="T22" fmla="*/ 294 w 1767"/>
                <a:gd name="T23" fmla="*/ 428 h 1194"/>
                <a:gd name="T24" fmla="*/ 369 w 1767"/>
                <a:gd name="T25" fmla="*/ 479 h 1194"/>
                <a:gd name="T26" fmla="*/ 389 w 1767"/>
                <a:gd name="T27" fmla="*/ 563 h 1194"/>
                <a:gd name="T28" fmla="*/ 362 w 1767"/>
                <a:gd name="T29" fmla="*/ 682 h 1194"/>
                <a:gd name="T30" fmla="*/ 306 w 1767"/>
                <a:gd name="T31" fmla="*/ 716 h 1194"/>
                <a:gd name="T32" fmla="*/ 192 w 1767"/>
                <a:gd name="T33" fmla="*/ 731 h 1194"/>
                <a:gd name="T34" fmla="*/ 126 w 1767"/>
                <a:gd name="T35" fmla="*/ 725 h 1194"/>
                <a:gd name="T36" fmla="*/ 62 w 1767"/>
                <a:gd name="T37" fmla="*/ 760 h 1194"/>
                <a:gd name="T38" fmla="*/ 0 w 1767"/>
                <a:gd name="T39" fmla="*/ 818 h 1194"/>
                <a:gd name="T40" fmla="*/ 27 w 1767"/>
                <a:gd name="T41" fmla="*/ 919 h 1194"/>
                <a:gd name="T42" fmla="*/ 80 w 1767"/>
                <a:gd name="T43" fmla="*/ 1006 h 1194"/>
                <a:gd name="T44" fmla="*/ 158 w 1767"/>
                <a:gd name="T45" fmla="*/ 1051 h 1194"/>
                <a:gd name="T46" fmla="*/ 200 w 1767"/>
                <a:gd name="T47" fmla="*/ 1097 h 1194"/>
                <a:gd name="T48" fmla="*/ 245 w 1767"/>
                <a:gd name="T49" fmla="*/ 1028 h 1194"/>
                <a:gd name="T50" fmla="*/ 324 w 1767"/>
                <a:gd name="T51" fmla="*/ 991 h 1194"/>
                <a:gd name="T52" fmla="*/ 440 w 1767"/>
                <a:gd name="T53" fmla="*/ 971 h 1194"/>
                <a:gd name="T54" fmla="*/ 485 w 1767"/>
                <a:gd name="T55" fmla="*/ 866 h 1194"/>
                <a:gd name="T56" fmla="*/ 593 w 1767"/>
                <a:gd name="T57" fmla="*/ 850 h 1194"/>
                <a:gd name="T58" fmla="*/ 669 w 1767"/>
                <a:gd name="T59" fmla="*/ 869 h 1194"/>
                <a:gd name="T60" fmla="*/ 770 w 1767"/>
                <a:gd name="T61" fmla="*/ 887 h 1194"/>
                <a:gd name="T62" fmla="*/ 869 w 1767"/>
                <a:gd name="T63" fmla="*/ 940 h 1194"/>
                <a:gd name="T64" fmla="*/ 956 w 1767"/>
                <a:gd name="T65" fmla="*/ 970 h 1194"/>
                <a:gd name="T66" fmla="*/ 1035 w 1767"/>
                <a:gd name="T67" fmla="*/ 941 h 1194"/>
                <a:gd name="T68" fmla="*/ 1151 w 1767"/>
                <a:gd name="T69" fmla="*/ 932 h 1194"/>
                <a:gd name="T70" fmla="*/ 1232 w 1767"/>
                <a:gd name="T71" fmla="*/ 1004 h 1194"/>
                <a:gd name="T72" fmla="*/ 1269 w 1767"/>
                <a:gd name="T73" fmla="*/ 1088 h 1194"/>
                <a:gd name="T74" fmla="*/ 1320 w 1767"/>
                <a:gd name="T75" fmla="*/ 1163 h 1194"/>
                <a:gd name="T76" fmla="*/ 1374 w 1767"/>
                <a:gd name="T77" fmla="*/ 1163 h 1194"/>
                <a:gd name="T78" fmla="*/ 1422 w 1767"/>
                <a:gd name="T79" fmla="*/ 1075 h 1194"/>
                <a:gd name="T80" fmla="*/ 1485 w 1767"/>
                <a:gd name="T81" fmla="*/ 986 h 1194"/>
                <a:gd name="T82" fmla="*/ 1557 w 1767"/>
                <a:gd name="T83" fmla="*/ 937 h 1194"/>
                <a:gd name="T84" fmla="*/ 1637 w 1767"/>
                <a:gd name="T85" fmla="*/ 892 h 1194"/>
                <a:gd name="T86" fmla="*/ 1757 w 1767"/>
                <a:gd name="T87" fmla="*/ 869 h 1194"/>
                <a:gd name="T88" fmla="*/ 1713 w 1767"/>
                <a:gd name="T89" fmla="*/ 788 h 1194"/>
                <a:gd name="T90" fmla="*/ 1677 w 1767"/>
                <a:gd name="T91" fmla="*/ 716 h 1194"/>
                <a:gd name="T92" fmla="*/ 1701 w 1767"/>
                <a:gd name="T93" fmla="*/ 626 h 1194"/>
                <a:gd name="T94" fmla="*/ 1629 w 1767"/>
                <a:gd name="T95" fmla="*/ 527 h 1194"/>
                <a:gd name="T96" fmla="*/ 1569 w 1767"/>
                <a:gd name="T97" fmla="*/ 451 h 1194"/>
                <a:gd name="T98" fmla="*/ 1488 w 1767"/>
                <a:gd name="T99" fmla="*/ 422 h 1194"/>
                <a:gd name="T100" fmla="*/ 1416 w 1767"/>
                <a:gd name="T101" fmla="*/ 398 h 1194"/>
                <a:gd name="T102" fmla="*/ 1296 w 1767"/>
                <a:gd name="T103" fmla="*/ 371 h 1194"/>
                <a:gd name="T104" fmla="*/ 1200 w 1767"/>
                <a:gd name="T105" fmla="*/ 277 h 1194"/>
                <a:gd name="T106" fmla="*/ 1124 w 1767"/>
                <a:gd name="T107" fmla="*/ 232 h 1194"/>
                <a:gd name="T108" fmla="*/ 1017 w 1767"/>
                <a:gd name="T109" fmla="*/ 257 h 1194"/>
                <a:gd name="T110" fmla="*/ 888 w 1767"/>
                <a:gd name="T111" fmla="*/ 263 h 1194"/>
                <a:gd name="T112" fmla="*/ 777 w 1767"/>
                <a:gd name="T113" fmla="*/ 191 h 1194"/>
                <a:gd name="T114" fmla="*/ 684 w 1767"/>
                <a:gd name="T115" fmla="*/ 122 h 1194"/>
                <a:gd name="T116" fmla="*/ 575 w 1767"/>
                <a:gd name="T117" fmla="*/ 11 h 1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767" h="1194">
                  <a:moveTo>
                    <a:pt x="575" y="11"/>
                  </a:moveTo>
                  <a:cubicBezTo>
                    <a:pt x="569" y="0"/>
                    <a:pt x="571" y="13"/>
                    <a:pt x="570" y="13"/>
                  </a:cubicBezTo>
                  <a:cubicBezTo>
                    <a:pt x="569" y="13"/>
                    <a:pt x="569" y="11"/>
                    <a:pt x="567" y="11"/>
                  </a:cubicBezTo>
                  <a:cubicBezTo>
                    <a:pt x="565" y="11"/>
                    <a:pt x="564" y="15"/>
                    <a:pt x="560" y="16"/>
                  </a:cubicBezTo>
                  <a:cubicBezTo>
                    <a:pt x="556" y="17"/>
                    <a:pt x="551" y="18"/>
                    <a:pt x="542" y="20"/>
                  </a:cubicBezTo>
                  <a:cubicBezTo>
                    <a:pt x="533" y="22"/>
                    <a:pt x="517" y="23"/>
                    <a:pt x="507" y="26"/>
                  </a:cubicBezTo>
                  <a:cubicBezTo>
                    <a:pt x="499" y="31"/>
                    <a:pt x="480" y="38"/>
                    <a:pt x="480" y="38"/>
                  </a:cubicBezTo>
                  <a:cubicBezTo>
                    <a:pt x="474" y="36"/>
                    <a:pt x="468" y="34"/>
                    <a:pt x="462" y="32"/>
                  </a:cubicBezTo>
                  <a:cubicBezTo>
                    <a:pt x="459" y="31"/>
                    <a:pt x="453" y="32"/>
                    <a:pt x="453" y="32"/>
                  </a:cubicBezTo>
                  <a:cubicBezTo>
                    <a:pt x="447" y="37"/>
                    <a:pt x="444" y="35"/>
                    <a:pt x="441" y="35"/>
                  </a:cubicBezTo>
                  <a:cubicBezTo>
                    <a:pt x="438" y="35"/>
                    <a:pt x="435" y="36"/>
                    <a:pt x="432" y="35"/>
                  </a:cubicBezTo>
                  <a:cubicBezTo>
                    <a:pt x="429" y="34"/>
                    <a:pt x="426" y="28"/>
                    <a:pt x="422" y="26"/>
                  </a:cubicBezTo>
                  <a:cubicBezTo>
                    <a:pt x="418" y="24"/>
                    <a:pt x="414" y="25"/>
                    <a:pt x="410" y="25"/>
                  </a:cubicBezTo>
                  <a:cubicBezTo>
                    <a:pt x="406" y="24"/>
                    <a:pt x="402" y="21"/>
                    <a:pt x="396" y="23"/>
                  </a:cubicBezTo>
                  <a:cubicBezTo>
                    <a:pt x="390" y="25"/>
                    <a:pt x="384" y="36"/>
                    <a:pt x="375" y="38"/>
                  </a:cubicBezTo>
                  <a:cubicBezTo>
                    <a:pt x="366" y="40"/>
                    <a:pt x="351" y="34"/>
                    <a:pt x="344" y="34"/>
                  </a:cubicBezTo>
                  <a:cubicBezTo>
                    <a:pt x="337" y="34"/>
                    <a:pt x="336" y="35"/>
                    <a:pt x="333" y="38"/>
                  </a:cubicBezTo>
                  <a:cubicBezTo>
                    <a:pt x="331" y="44"/>
                    <a:pt x="326" y="46"/>
                    <a:pt x="326" y="52"/>
                  </a:cubicBezTo>
                  <a:cubicBezTo>
                    <a:pt x="324" y="58"/>
                    <a:pt x="322" y="56"/>
                    <a:pt x="324" y="73"/>
                  </a:cubicBezTo>
                  <a:cubicBezTo>
                    <a:pt x="324" y="80"/>
                    <a:pt x="324" y="88"/>
                    <a:pt x="324" y="94"/>
                  </a:cubicBezTo>
                  <a:cubicBezTo>
                    <a:pt x="324" y="100"/>
                    <a:pt x="325" y="106"/>
                    <a:pt x="327" y="112"/>
                  </a:cubicBezTo>
                  <a:cubicBezTo>
                    <a:pt x="329" y="118"/>
                    <a:pt x="332" y="124"/>
                    <a:pt x="335" y="131"/>
                  </a:cubicBezTo>
                  <a:cubicBezTo>
                    <a:pt x="338" y="138"/>
                    <a:pt x="342" y="148"/>
                    <a:pt x="344" y="155"/>
                  </a:cubicBezTo>
                  <a:cubicBezTo>
                    <a:pt x="345" y="161"/>
                    <a:pt x="352" y="159"/>
                    <a:pt x="348" y="172"/>
                  </a:cubicBezTo>
                  <a:cubicBezTo>
                    <a:pt x="348" y="178"/>
                    <a:pt x="348" y="184"/>
                    <a:pt x="347" y="190"/>
                  </a:cubicBezTo>
                  <a:cubicBezTo>
                    <a:pt x="346" y="196"/>
                    <a:pt x="345" y="201"/>
                    <a:pt x="344" y="206"/>
                  </a:cubicBezTo>
                  <a:cubicBezTo>
                    <a:pt x="343" y="211"/>
                    <a:pt x="343" y="216"/>
                    <a:pt x="341" y="221"/>
                  </a:cubicBezTo>
                  <a:cubicBezTo>
                    <a:pt x="339" y="226"/>
                    <a:pt x="336" y="233"/>
                    <a:pt x="332" y="235"/>
                  </a:cubicBezTo>
                  <a:cubicBezTo>
                    <a:pt x="328" y="237"/>
                    <a:pt x="322" y="231"/>
                    <a:pt x="318" y="233"/>
                  </a:cubicBezTo>
                  <a:cubicBezTo>
                    <a:pt x="314" y="234"/>
                    <a:pt x="316" y="244"/>
                    <a:pt x="309" y="247"/>
                  </a:cubicBezTo>
                  <a:cubicBezTo>
                    <a:pt x="307" y="250"/>
                    <a:pt x="305" y="252"/>
                    <a:pt x="303" y="253"/>
                  </a:cubicBezTo>
                  <a:cubicBezTo>
                    <a:pt x="301" y="254"/>
                    <a:pt x="299" y="253"/>
                    <a:pt x="294" y="253"/>
                  </a:cubicBezTo>
                  <a:cubicBezTo>
                    <a:pt x="289" y="253"/>
                    <a:pt x="277" y="250"/>
                    <a:pt x="273" y="250"/>
                  </a:cubicBezTo>
                  <a:cubicBezTo>
                    <a:pt x="269" y="250"/>
                    <a:pt x="269" y="248"/>
                    <a:pt x="267" y="250"/>
                  </a:cubicBezTo>
                  <a:cubicBezTo>
                    <a:pt x="265" y="252"/>
                    <a:pt x="261" y="258"/>
                    <a:pt x="260" y="263"/>
                  </a:cubicBezTo>
                  <a:cubicBezTo>
                    <a:pt x="259" y="268"/>
                    <a:pt x="261" y="278"/>
                    <a:pt x="261" y="283"/>
                  </a:cubicBezTo>
                  <a:cubicBezTo>
                    <a:pt x="261" y="288"/>
                    <a:pt x="262" y="291"/>
                    <a:pt x="263" y="295"/>
                  </a:cubicBezTo>
                  <a:cubicBezTo>
                    <a:pt x="264" y="299"/>
                    <a:pt x="266" y="304"/>
                    <a:pt x="267" y="307"/>
                  </a:cubicBezTo>
                  <a:cubicBezTo>
                    <a:pt x="267" y="310"/>
                    <a:pt x="276" y="295"/>
                    <a:pt x="272" y="314"/>
                  </a:cubicBezTo>
                  <a:cubicBezTo>
                    <a:pt x="272" y="317"/>
                    <a:pt x="269" y="324"/>
                    <a:pt x="267" y="328"/>
                  </a:cubicBezTo>
                  <a:cubicBezTo>
                    <a:pt x="265" y="332"/>
                    <a:pt x="261" y="336"/>
                    <a:pt x="260" y="340"/>
                  </a:cubicBezTo>
                  <a:cubicBezTo>
                    <a:pt x="259" y="344"/>
                    <a:pt x="258" y="350"/>
                    <a:pt x="258" y="355"/>
                  </a:cubicBezTo>
                  <a:cubicBezTo>
                    <a:pt x="258" y="360"/>
                    <a:pt x="258" y="368"/>
                    <a:pt x="257" y="373"/>
                  </a:cubicBezTo>
                  <a:cubicBezTo>
                    <a:pt x="256" y="378"/>
                    <a:pt x="253" y="383"/>
                    <a:pt x="252" y="388"/>
                  </a:cubicBezTo>
                  <a:cubicBezTo>
                    <a:pt x="251" y="393"/>
                    <a:pt x="250" y="401"/>
                    <a:pt x="249" y="406"/>
                  </a:cubicBezTo>
                  <a:cubicBezTo>
                    <a:pt x="248" y="411"/>
                    <a:pt x="243" y="412"/>
                    <a:pt x="245" y="416"/>
                  </a:cubicBezTo>
                  <a:cubicBezTo>
                    <a:pt x="248" y="419"/>
                    <a:pt x="256" y="426"/>
                    <a:pt x="264" y="428"/>
                  </a:cubicBezTo>
                  <a:cubicBezTo>
                    <a:pt x="272" y="430"/>
                    <a:pt x="286" y="428"/>
                    <a:pt x="294" y="428"/>
                  </a:cubicBezTo>
                  <a:cubicBezTo>
                    <a:pt x="305" y="432"/>
                    <a:pt x="307" y="425"/>
                    <a:pt x="312" y="428"/>
                  </a:cubicBezTo>
                  <a:cubicBezTo>
                    <a:pt x="317" y="431"/>
                    <a:pt x="321" y="443"/>
                    <a:pt x="327" y="449"/>
                  </a:cubicBezTo>
                  <a:cubicBezTo>
                    <a:pt x="348" y="463"/>
                    <a:pt x="332" y="441"/>
                    <a:pt x="347" y="467"/>
                  </a:cubicBezTo>
                  <a:cubicBezTo>
                    <a:pt x="352" y="475"/>
                    <a:pt x="364" y="478"/>
                    <a:pt x="369" y="479"/>
                  </a:cubicBezTo>
                  <a:cubicBezTo>
                    <a:pt x="376" y="485"/>
                    <a:pt x="374" y="498"/>
                    <a:pt x="377" y="505"/>
                  </a:cubicBezTo>
                  <a:cubicBezTo>
                    <a:pt x="380" y="512"/>
                    <a:pt x="387" y="514"/>
                    <a:pt x="389" y="520"/>
                  </a:cubicBezTo>
                  <a:cubicBezTo>
                    <a:pt x="391" y="526"/>
                    <a:pt x="387" y="532"/>
                    <a:pt x="387" y="539"/>
                  </a:cubicBezTo>
                  <a:cubicBezTo>
                    <a:pt x="390" y="553"/>
                    <a:pt x="389" y="553"/>
                    <a:pt x="389" y="563"/>
                  </a:cubicBezTo>
                  <a:cubicBezTo>
                    <a:pt x="389" y="573"/>
                    <a:pt x="384" y="587"/>
                    <a:pt x="384" y="599"/>
                  </a:cubicBezTo>
                  <a:cubicBezTo>
                    <a:pt x="384" y="611"/>
                    <a:pt x="391" y="629"/>
                    <a:pt x="389" y="638"/>
                  </a:cubicBezTo>
                  <a:cubicBezTo>
                    <a:pt x="387" y="647"/>
                    <a:pt x="375" y="646"/>
                    <a:pt x="371" y="653"/>
                  </a:cubicBezTo>
                  <a:cubicBezTo>
                    <a:pt x="367" y="676"/>
                    <a:pt x="367" y="676"/>
                    <a:pt x="362" y="682"/>
                  </a:cubicBezTo>
                  <a:cubicBezTo>
                    <a:pt x="357" y="688"/>
                    <a:pt x="347" y="685"/>
                    <a:pt x="344" y="689"/>
                  </a:cubicBezTo>
                  <a:cubicBezTo>
                    <a:pt x="341" y="693"/>
                    <a:pt x="345" y="700"/>
                    <a:pt x="342" y="704"/>
                  </a:cubicBezTo>
                  <a:cubicBezTo>
                    <a:pt x="342" y="704"/>
                    <a:pt x="328" y="710"/>
                    <a:pt x="323" y="712"/>
                  </a:cubicBezTo>
                  <a:cubicBezTo>
                    <a:pt x="320" y="713"/>
                    <a:pt x="306" y="716"/>
                    <a:pt x="306" y="716"/>
                  </a:cubicBezTo>
                  <a:cubicBezTo>
                    <a:pt x="302" y="728"/>
                    <a:pt x="295" y="726"/>
                    <a:pt x="288" y="737"/>
                  </a:cubicBezTo>
                  <a:cubicBezTo>
                    <a:pt x="279" y="741"/>
                    <a:pt x="266" y="735"/>
                    <a:pt x="257" y="736"/>
                  </a:cubicBezTo>
                  <a:cubicBezTo>
                    <a:pt x="248" y="737"/>
                    <a:pt x="245" y="743"/>
                    <a:pt x="234" y="742"/>
                  </a:cubicBezTo>
                  <a:cubicBezTo>
                    <a:pt x="223" y="741"/>
                    <a:pt x="200" y="734"/>
                    <a:pt x="192" y="731"/>
                  </a:cubicBezTo>
                  <a:cubicBezTo>
                    <a:pt x="188" y="730"/>
                    <a:pt x="189" y="724"/>
                    <a:pt x="186" y="722"/>
                  </a:cubicBezTo>
                  <a:cubicBezTo>
                    <a:pt x="181" y="717"/>
                    <a:pt x="168" y="727"/>
                    <a:pt x="168" y="727"/>
                  </a:cubicBezTo>
                  <a:cubicBezTo>
                    <a:pt x="132" y="734"/>
                    <a:pt x="165" y="721"/>
                    <a:pt x="144" y="722"/>
                  </a:cubicBezTo>
                  <a:cubicBezTo>
                    <a:pt x="138" y="725"/>
                    <a:pt x="126" y="725"/>
                    <a:pt x="126" y="725"/>
                  </a:cubicBezTo>
                  <a:cubicBezTo>
                    <a:pt x="117" y="738"/>
                    <a:pt x="114" y="736"/>
                    <a:pt x="98" y="739"/>
                  </a:cubicBezTo>
                  <a:cubicBezTo>
                    <a:pt x="95" y="741"/>
                    <a:pt x="90" y="746"/>
                    <a:pt x="87" y="749"/>
                  </a:cubicBezTo>
                  <a:cubicBezTo>
                    <a:pt x="84" y="752"/>
                    <a:pt x="84" y="756"/>
                    <a:pt x="81" y="758"/>
                  </a:cubicBezTo>
                  <a:cubicBezTo>
                    <a:pt x="77" y="761"/>
                    <a:pt x="68" y="759"/>
                    <a:pt x="62" y="760"/>
                  </a:cubicBezTo>
                  <a:cubicBezTo>
                    <a:pt x="56" y="761"/>
                    <a:pt x="48" y="763"/>
                    <a:pt x="42" y="767"/>
                  </a:cubicBezTo>
                  <a:cubicBezTo>
                    <a:pt x="33" y="772"/>
                    <a:pt x="32" y="779"/>
                    <a:pt x="27" y="785"/>
                  </a:cubicBezTo>
                  <a:cubicBezTo>
                    <a:pt x="22" y="791"/>
                    <a:pt x="16" y="795"/>
                    <a:pt x="12" y="800"/>
                  </a:cubicBezTo>
                  <a:cubicBezTo>
                    <a:pt x="8" y="806"/>
                    <a:pt x="0" y="818"/>
                    <a:pt x="0" y="818"/>
                  </a:cubicBezTo>
                  <a:cubicBezTo>
                    <a:pt x="0" y="824"/>
                    <a:pt x="13" y="827"/>
                    <a:pt x="17" y="833"/>
                  </a:cubicBezTo>
                  <a:cubicBezTo>
                    <a:pt x="21" y="839"/>
                    <a:pt x="23" y="847"/>
                    <a:pt x="24" y="856"/>
                  </a:cubicBezTo>
                  <a:cubicBezTo>
                    <a:pt x="31" y="877"/>
                    <a:pt x="13" y="872"/>
                    <a:pt x="23" y="886"/>
                  </a:cubicBezTo>
                  <a:cubicBezTo>
                    <a:pt x="25" y="896"/>
                    <a:pt x="25" y="908"/>
                    <a:pt x="27" y="919"/>
                  </a:cubicBezTo>
                  <a:cubicBezTo>
                    <a:pt x="29" y="930"/>
                    <a:pt x="30" y="942"/>
                    <a:pt x="33" y="950"/>
                  </a:cubicBezTo>
                  <a:cubicBezTo>
                    <a:pt x="37" y="956"/>
                    <a:pt x="38" y="966"/>
                    <a:pt x="45" y="968"/>
                  </a:cubicBezTo>
                  <a:cubicBezTo>
                    <a:pt x="54" y="971"/>
                    <a:pt x="72" y="977"/>
                    <a:pt x="72" y="977"/>
                  </a:cubicBezTo>
                  <a:cubicBezTo>
                    <a:pt x="78" y="983"/>
                    <a:pt x="75" y="1001"/>
                    <a:pt x="80" y="1006"/>
                  </a:cubicBezTo>
                  <a:cubicBezTo>
                    <a:pt x="85" y="1011"/>
                    <a:pt x="94" y="1008"/>
                    <a:pt x="102" y="1010"/>
                  </a:cubicBezTo>
                  <a:cubicBezTo>
                    <a:pt x="110" y="1018"/>
                    <a:pt x="123" y="1014"/>
                    <a:pt x="129" y="1019"/>
                  </a:cubicBezTo>
                  <a:cubicBezTo>
                    <a:pt x="135" y="1024"/>
                    <a:pt x="133" y="1035"/>
                    <a:pt x="138" y="1040"/>
                  </a:cubicBezTo>
                  <a:cubicBezTo>
                    <a:pt x="146" y="1063"/>
                    <a:pt x="142" y="1032"/>
                    <a:pt x="158" y="1051"/>
                  </a:cubicBezTo>
                  <a:cubicBezTo>
                    <a:pt x="163" y="1056"/>
                    <a:pt x="165" y="1062"/>
                    <a:pt x="170" y="1066"/>
                  </a:cubicBezTo>
                  <a:cubicBezTo>
                    <a:pt x="175" y="1070"/>
                    <a:pt x="182" y="1072"/>
                    <a:pt x="186" y="1078"/>
                  </a:cubicBezTo>
                  <a:cubicBezTo>
                    <a:pt x="194" y="1089"/>
                    <a:pt x="184" y="1090"/>
                    <a:pt x="192" y="1102"/>
                  </a:cubicBezTo>
                  <a:cubicBezTo>
                    <a:pt x="194" y="1105"/>
                    <a:pt x="198" y="1099"/>
                    <a:pt x="200" y="1097"/>
                  </a:cubicBezTo>
                  <a:cubicBezTo>
                    <a:pt x="203" y="1093"/>
                    <a:pt x="213" y="1086"/>
                    <a:pt x="216" y="1085"/>
                  </a:cubicBezTo>
                  <a:cubicBezTo>
                    <a:pt x="223" y="1074"/>
                    <a:pt x="208" y="1068"/>
                    <a:pt x="219" y="1061"/>
                  </a:cubicBezTo>
                  <a:cubicBezTo>
                    <a:pt x="223" y="1054"/>
                    <a:pt x="221" y="1051"/>
                    <a:pt x="225" y="1045"/>
                  </a:cubicBezTo>
                  <a:cubicBezTo>
                    <a:pt x="229" y="1039"/>
                    <a:pt x="239" y="1033"/>
                    <a:pt x="245" y="1028"/>
                  </a:cubicBezTo>
                  <a:cubicBezTo>
                    <a:pt x="251" y="1023"/>
                    <a:pt x="256" y="1018"/>
                    <a:pt x="263" y="1015"/>
                  </a:cubicBezTo>
                  <a:cubicBezTo>
                    <a:pt x="270" y="1012"/>
                    <a:pt x="279" y="1013"/>
                    <a:pt x="285" y="1010"/>
                  </a:cubicBezTo>
                  <a:cubicBezTo>
                    <a:pt x="297" y="1001"/>
                    <a:pt x="293" y="998"/>
                    <a:pt x="299" y="995"/>
                  </a:cubicBezTo>
                  <a:cubicBezTo>
                    <a:pt x="305" y="992"/>
                    <a:pt x="315" y="992"/>
                    <a:pt x="324" y="991"/>
                  </a:cubicBezTo>
                  <a:cubicBezTo>
                    <a:pt x="332" y="987"/>
                    <a:pt x="341" y="991"/>
                    <a:pt x="351" y="991"/>
                  </a:cubicBezTo>
                  <a:cubicBezTo>
                    <a:pt x="361" y="991"/>
                    <a:pt x="375" y="991"/>
                    <a:pt x="386" y="992"/>
                  </a:cubicBezTo>
                  <a:cubicBezTo>
                    <a:pt x="397" y="993"/>
                    <a:pt x="411" y="999"/>
                    <a:pt x="420" y="995"/>
                  </a:cubicBezTo>
                  <a:cubicBezTo>
                    <a:pt x="439" y="991"/>
                    <a:pt x="431" y="975"/>
                    <a:pt x="440" y="971"/>
                  </a:cubicBezTo>
                  <a:cubicBezTo>
                    <a:pt x="449" y="967"/>
                    <a:pt x="464" y="978"/>
                    <a:pt x="474" y="971"/>
                  </a:cubicBezTo>
                  <a:cubicBezTo>
                    <a:pt x="487" y="958"/>
                    <a:pt x="498" y="946"/>
                    <a:pt x="501" y="929"/>
                  </a:cubicBezTo>
                  <a:cubicBezTo>
                    <a:pt x="504" y="919"/>
                    <a:pt x="492" y="920"/>
                    <a:pt x="489" y="910"/>
                  </a:cubicBezTo>
                  <a:cubicBezTo>
                    <a:pt x="486" y="900"/>
                    <a:pt x="483" y="875"/>
                    <a:pt x="485" y="866"/>
                  </a:cubicBezTo>
                  <a:cubicBezTo>
                    <a:pt x="485" y="853"/>
                    <a:pt x="495" y="860"/>
                    <a:pt x="501" y="857"/>
                  </a:cubicBezTo>
                  <a:cubicBezTo>
                    <a:pt x="507" y="854"/>
                    <a:pt x="513" y="849"/>
                    <a:pt x="521" y="847"/>
                  </a:cubicBezTo>
                  <a:cubicBezTo>
                    <a:pt x="529" y="845"/>
                    <a:pt x="540" y="841"/>
                    <a:pt x="552" y="842"/>
                  </a:cubicBezTo>
                  <a:cubicBezTo>
                    <a:pt x="564" y="843"/>
                    <a:pt x="584" y="847"/>
                    <a:pt x="593" y="850"/>
                  </a:cubicBezTo>
                  <a:cubicBezTo>
                    <a:pt x="616" y="848"/>
                    <a:pt x="601" y="860"/>
                    <a:pt x="605" y="863"/>
                  </a:cubicBezTo>
                  <a:cubicBezTo>
                    <a:pt x="609" y="866"/>
                    <a:pt x="616" y="868"/>
                    <a:pt x="620" y="868"/>
                  </a:cubicBezTo>
                  <a:cubicBezTo>
                    <a:pt x="624" y="868"/>
                    <a:pt x="624" y="865"/>
                    <a:pt x="632" y="865"/>
                  </a:cubicBezTo>
                  <a:cubicBezTo>
                    <a:pt x="640" y="865"/>
                    <a:pt x="658" y="868"/>
                    <a:pt x="669" y="869"/>
                  </a:cubicBezTo>
                  <a:cubicBezTo>
                    <a:pt x="676" y="867"/>
                    <a:pt x="689" y="862"/>
                    <a:pt x="696" y="869"/>
                  </a:cubicBezTo>
                  <a:cubicBezTo>
                    <a:pt x="710" y="883"/>
                    <a:pt x="693" y="889"/>
                    <a:pt x="711" y="890"/>
                  </a:cubicBezTo>
                  <a:cubicBezTo>
                    <a:pt x="719" y="893"/>
                    <a:pt x="734" y="892"/>
                    <a:pt x="744" y="892"/>
                  </a:cubicBezTo>
                  <a:cubicBezTo>
                    <a:pt x="754" y="892"/>
                    <a:pt x="763" y="887"/>
                    <a:pt x="770" y="887"/>
                  </a:cubicBezTo>
                  <a:cubicBezTo>
                    <a:pt x="777" y="887"/>
                    <a:pt x="781" y="889"/>
                    <a:pt x="789" y="893"/>
                  </a:cubicBezTo>
                  <a:cubicBezTo>
                    <a:pt x="802" y="897"/>
                    <a:pt x="804" y="907"/>
                    <a:pt x="816" y="914"/>
                  </a:cubicBezTo>
                  <a:cubicBezTo>
                    <a:pt x="825" y="919"/>
                    <a:pt x="852" y="920"/>
                    <a:pt x="855" y="920"/>
                  </a:cubicBezTo>
                  <a:cubicBezTo>
                    <a:pt x="865" y="924"/>
                    <a:pt x="862" y="934"/>
                    <a:pt x="869" y="940"/>
                  </a:cubicBezTo>
                  <a:cubicBezTo>
                    <a:pt x="876" y="946"/>
                    <a:pt x="887" y="953"/>
                    <a:pt x="897" y="955"/>
                  </a:cubicBezTo>
                  <a:cubicBezTo>
                    <a:pt x="907" y="957"/>
                    <a:pt x="920" y="951"/>
                    <a:pt x="927" y="953"/>
                  </a:cubicBezTo>
                  <a:cubicBezTo>
                    <a:pt x="942" y="960"/>
                    <a:pt x="934" y="965"/>
                    <a:pt x="939" y="968"/>
                  </a:cubicBezTo>
                  <a:cubicBezTo>
                    <a:pt x="944" y="971"/>
                    <a:pt x="952" y="971"/>
                    <a:pt x="956" y="970"/>
                  </a:cubicBezTo>
                  <a:cubicBezTo>
                    <a:pt x="960" y="969"/>
                    <a:pt x="957" y="960"/>
                    <a:pt x="963" y="959"/>
                  </a:cubicBezTo>
                  <a:cubicBezTo>
                    <a:pt x="974" y="957"/>
                    <a:pt x="993" y="962"/>
                    <a:pt x="993" y="962"/>
                  </a:cubicBezTo>
                  <a:cubicBezTo>
                    <a:pt x="1006" y="942"/>
                    <a:pt x="990" y="962"/>
                    <a:pt x="1026" y="950"/>
                  </a:cubicBezTo>
                  <a:cubicBezTo>
                    <a:pt x="1030" y="949"/>
                    <a:pt x="1032" y="944"/>
                    <a:pt x="1035" y="941"/>
                  </a:cubicBezTo>
                  <a:cubicBezTo>
                    <a:pt x="1046" y="932"/>
                    <a:pt x="1054" y="930"/>
                    <a:pt x="1068" y="928"/>
                  </a:cubicBezTo>
                  <a:cubicBezTo>
                    <a:pt x="1077" y="919"/>
                    <a:pt x="1080" y="912"/>
                    <a:pt x="1092" y="908"/>
                  </a:cubicBezTo>
                  <a:cubicBezTo>
                    <a:pt x="1103" y="910"/>
                    <a:pt x="1125" y="917"/>
                    <a:pt x="1125" y="917"/>
                  </a:cubicBezTo>
                  <a:cubicBezTo>
                    <a:pt x="1134" y="921"/>
                    <a:pt x="1141" y="929"/>
                    <a:pt x="1151" y="932"/>
                  </a:cubicBezTo>
                  <a:cubicBezTo>
                    <a:pt x="1161" y="935"/>
                    <a:pt x="1177" y="929"/>
                    <a:pt x="1185" y="932"/>
                  </a:cubicBezTo>
                  <a:cubicBezTo>
                    <a:pt x="1197" y="939"/>
                    <a:pt x="1197" y="948"/>
                    <a:pt x="1202" y="953"/>
                  </a:cubicBezTo>
                  <a:cubicBezTo>
                    <a:pt x="1207" y="958"/>
                    <a:pt x="1213" y="954"/>
                    <a:pt x="1218" y="962"/>
                  </a:cubicBezTo>
                  <a:cubicBezTo>
                    <a:pt x="1225" y="974"/>
                    <a:pt x="1230" y="992"/>
                    <a:pt x="1232" y="1004"/>
                  </a:cubicBezTo>
                  <a:cubicBezTo>
                    <a:pt x="1234" y="1016"/>
                    <a:pt x="1228" y="1026"/>
                    <a:pt x="1230" y="1033"/>
                  </a:cubicBezTo>
                  <a:cubicBezTo>
                    <a:pt x="1232" y="1040"/>
                    <a:pt x="1241" y="1041"/>
                    <a:pt x="1245" y="1048"/>
                  </a:cubicBezTo>
                  <a:cubicBezTo>
                    <a:pt x="1249" y="1055"/>
                    <a:pt x="1250" y="1066"/>
                    <a:pt x="1254" y="1073"/>
                  </a:cubicBezTo>
                  <a:cubicBezTo>
                    <a:pt x="1262" y="1094"/>
                    <a:pt x="1263" y="1083"/>
                    <a:pt x="1269" y="1088"/>
                  </a:cubicBezTo>
                  <a:cubicBezTo>
                    <a:pt x="1275" y="1093"/>
                    <a:pt x="1285" y="1097"/>
                    <a:pt x="1290" y="1106"/>
                  </a:cubicBezTo>
                  <a:cubicBezTo>
                    <a:pt x="1294" y="1117"/>
                    <a:pt x="1292" y="1138"/>
                    <a:pt x="1302" y="1144"/>
                  </a:cubicBezTo>
                  <a:cubicBezTo>
                    <a:pt x="1305" y="1146"/>
                    <a:pt x="1316" y="1146"/>
                    <a:pt x="1319" y="1148"/>
                  </a:cubicBezTo>
                  <a:cubicBezTo>
                    <a:pt x="1322" y="1149"/>
                    <a:pt x="1317" y="1161"/>
                    <a:pt x="1320" y="1163"/>
                  </a:cubicBezTo>
                  <a:cubicBezTo>
                    <a:pt x="1326" y="1167"/>
                    <a:pt x="1341" y="1172"/>
                    <a:pt x="1341" y="1172"/>
                  </a:cubicBezTo>
                  <a:cubicBezTo>
                    <a:pt x="1345" y="1175"/>
                    <a:pt x="1341" y="1184"/>
                    <a:pt x="1344" y="1187"/>
                  </a:cubicBezTo>
                  <a:cubicBezTo>
                    <a:pt x="1347" y="1190"/>
                    <a:pt x="1354" y="1194"/>
                    <a:pt x="1359" y="1190"/>
                  </a:cubicBezTo>
                  <a:cubicBezTo>
                    <a:pt x="1373" y="1169"/>
                    <a:pt x="1369" y="1179"/>
                    <a:pt x="1374" y="1163"/>
                  </a:cubicBezTo>
                  <a:cubicBezTo>
                    <a:pt x="1377" y="1145"/>
                    <a:pt x="1375" y="1136"/>
                    <a:pt x="1392" y="1130"/>
                  </a:cubicBezTo>
                  <a:cubicBezTo>
                    <a:pt x="1396" y="1120"/>
                    <a:pt x="1409" y="1120"/>
                    <a:pt x="1412" y="1112"/>
                  </a:cubicBezTo>
                  <a:cubicBezTo>
                    <a:pt x="1415" y="1104"/>
                    <a:pt x="1408" y="1087"/>
                    <a:pt x="1410" y="1081"/>
                  </a:cubicBezTo>
                  <a:cubicBezTo>
                    <a:pt x="1411" y="1074"/>
                    <a:pt x="1418" y="1079"/>
                    <a:pt x="1422" y="1075"/>
                  </a:cubicBezTo>
                  <a:cubicBezTo>
                    <a:pt x="1426" y="1071"/>
                    <a:pt x="1426" y="1065"/>
                    <a:pt x="1434" y="1058"/>
                  </a:cubicBezTo>
                  <a:cubicBezTo>
                    <a:pt x="1452" y="1031"/>
                    <a:pt x="1421" y="1038"/>
                    <a:pt x="1470" y="1031"/>
                  </a:cubicBezTo>
                  <a:cubicBezTo>
                    <a:pt x="1477" y="1023"/>
                    <a:pt x="1486" y="1019"/>
                    <a:pt x="1488" y="1012"/>
                  </a:cubicBezTo>
                  <a:cubicBezTo>
                    <a:pt x="1490" y="1005"/>
                    <a:pt x="1483" y="991"/>
                    <a:pt x="1485" y="986"/>
                  </a:cubicBezTo>
                  <a:cubicBezTo>
                    <a:pt x="1490" y="982"/>
                    <a:pt x="1497" y="982"/>
                    <a:pt x="1503" y="980"/>
                  </a:cubicBezTo>
                  <a:cubicBezTo>
                    <a:pt x="1510" y="978"/>
                    <a:pt x="1521" y="968"/>
                    <a:pt x="1521" y="968"/>
                  </a:cubicBezTo>
                  <a:cubicBezTo>
                    <a:pt x="1525" y="962"/>
                    <a:pt x="1532" y="952"/>
                    <a:pt x="1538" y="947"/>
                  </a:cubicBezTo>
                  <a:cubicBezTo>
                    <a:pt x="1544" y="942"/>
                    <a:pt x="1551" y="940"/>
                    <a:pt x="1557" y="937"/>
                  </a:cubicBezTo>
                  <a:cubicBezTo>
                    <a:pt x="1561" y="931"/>
                    <a:pt x="1569" y="930"/>
                    <a:pt x="1575" y="926"/>
                  </a:cubicBezTo>
                  <a:cubicBezTo>
                    <a:pt x="1579" y="922"/>
                    <a:pt x="1583" y="911"/>
                    <a:pt x="1590" y="908"/>
                  </a:cubicBezTo>
                  <a:cubicBezTo>
                    <a:pt x="1597" y="905"/>
                    <a:pt x="1609" y="913"/>
                    <a:pt x="1617" y="910"/>
                  </a:cubicBezTo>
                  <a:cubicBezTo>
                    <a:pt x="1630" y="906"/>
                    <a:pt x="1624" y="898"/>
                    <a:pt x="1637" y="892"/>
                  </a:cubicBezTo>
                  <a:cubicBezTo>
                    <a:pt x="1644" y="888"/>
                    <a:pt x="1654" y="886"/>
                    <a:pt x="1664" y="886"/>
                  </a:cubicBezTo>
                  <a:cubicBezTo>
                    <a:pt x="1674" y="886"/>
                    <a:pt x="1685" y="890"/>
                    <a:pt x="1695" y="890"/>
                  </a:cubicBezTo>
                  <a:cubicBezTo>
                    <a:pt x="1709" y="887"/>
                    <a:pt x="1717" y="889"/>
                    <a:pt x="1727" y="886"/>
                  </a:cubicBezTo>
                  <a:cubicBezTo>
                    <a:pt x="1737" y="883"/>
                    <a:pt x="1751" y="875"/>
                    <a:pt x="1757" y="869"/>
                  </a:cubicBezTo>
                  <a:cubicBezTo>
                    <a:pt x="1767" y="862"/>
                    <a:pt x="1764" y="853"/>
                    <a:pt x="1761" y="847"/>
                  </a:cubicBezTo>
                  <a:cubicBezTo>
                    <a:pt x="1758" y="841"/>
                    <a:pt x="1746" y="835"/>
                    <a:pt x="1740" y="830"/>
                  </a:cubicBezTo>
                  <a:cubicBezTo>
                    <a:pt x="1735" y="819"/>
                    <a:pt x="1728" y="824"/>
                    <a:pt x="1724" y="817"/>
                  </a:cubicBezTo>
                  <a:cubicBezTo>
                    <a:pt x="1720" y="810"/>
                    <a:pt x="1717" y="795"/>
                    <a:pt x="1713" y="788"/>
                  </a:cubicBezTo>
                  <a:cubicBezTo>
                    <a:pt x="1707" y="777"/>
                    <a:pt x="1703" y="782"/>
                    <a:pt x="1701" y="775"/>
                  </a:cubicBezTo>
                  <a:cubicBezTo>
                    <a:pt x="1699" y="768"/>
                    <a:pt x="1701" y="749"/>
                    <a:pt x="1698" y="743"/>
                  </a:cubicBezTo>
                  <a:cubicBezTo>
                    <a:pt x="1694" y="734"/>
                    <a:pt x="1686" y="743"/>
                    <a:pt x="1683" y="739"/>
                  </a:cubicBezTo>
                  <a:cubicBezTo>
                    <a:pt x="1680" y="735"/>
                    <a:pt x="1679" y="725"/>
                    <a:pt x="1677" y="716"/>
                  </a:cubicBezTo>
                  <a:cubicBezTo>
                    <a:pt x="1674" y="706"/>
                    <a:pt x="1671" y="696"/>
                    <a:pt x="1671" y="685"/>
                  </a:cubicBezTo>
                  <a:cubicBezTo>
                    <a:pt x="1671" y="674"/>
                    <a:pt x="1677" y="657"/>
                    <a:pt x="1680" y="650"/>
                  </a:cubicBezTo>
                  <a:cubicBezTo>
                    <a:pt x="1681" y="646"/>
                    <a:pt x="1687" y="647"/>
                    <a:pt x="1689" y="644"/>
                  </a:cubicBezTo>
                  <a:cubicBezTo>
                    <a:pt x="1694" y="639"/>
                    <a:pt x="1701" y="626"/>
                    <a:pt x="1701" y="626"/>
                  </a:cubicBezTo>
                  <a:cubicBezTo>
                    <a:pt x="1697" y="611"/>
                    <a:pt x="1697" y="608"/>
                    <a:pt x="1710" y="599"/>
                  </a:cubicBezTo>
                  <a:cubicBezTo>
                    <a:pt x="1712" y="596"/>
                    <a:pt x="1720" y="586"/>
                    <a:pt x="1719" y="581"/>
                  </a:cubicBezTo>
                  <a:cubicBezTo>
                    <a:pt x="1719" y="581"/>
                    <a:pt x="1676" y="531"/>
                    <a:pt x="1671" y="530"/>
                  </a:cubicBezTo>
                  <a:cubicBezTo>
                    <a:pt x="1657" y="527"/>
                    <a:pt x="1643" y="528"/>
                    <a:pt x="1629" y="527"/>
                  </a:cubicBezTo>
                  <a:cubicBezTo>
                    <a:pt x="1597" y="522"/>
                    <a:pt x="1611" y="517"/>
                    <a:pt x="1590" y="503"/>
                  </a:cubicBezTo>
                  <a:cubicBezTo>
                    <a:pt x="1583" y="496"/>
                    <a:pt x="1592" y="487"/>
                    <a:pt x="1590" y="481"/>
                  </a:cubicBezTo>
                  <a:cubicBezTo>
                    <a:pt x="1588" y="475"/>
                    <a:pt x="1578" y="472"/>
                    <a:pt x="1575" y="467"/>
                  </a:cubicBezTo>
                  <a:cubicBezTo>
                    <a:pt x="1572" y="458"/>
                    <a:pt x="1570" y="459"/>
                    <a:pt x="1569" y="451"/>
                  </a:cubicBezTo>
                  <a:cubicBezTo>
                    <a:pt x="1568" y="443"/>
                    <a:pt x="1571" y="425"/>
                    <a:pt x="1568" y="421"/>
                  </a:cubicBezTo>
                  <a:cubicBezTo>
                    <a:pt x="1565" y="417"/>
                    <a:pt x="1557" y="424"/>
                    <a:pt x="1548" y="424"/>
                  </a:cubicBezTo>
                  <a:cubicBezTo>
                    <a:pt x="1539" y="424"/>
                    <a:pt x="1525" y="424"/>
                    <a:pt x="1515" y="424"/>
                  </a:cubicBezTo>
                  <a:cubicBezTo>
                    <a:pt x="1505" y="424"/>
                    <a:pt x="1503" y="422"/>
                    <a:pt x="1488" y="422"/>
                  </a:cubicBezTo>
                  <a:cubicBezTo>
                    <a:pt x="1473" y="422"/>
                    <a:pt x="1434" y="425"/>
                    <a:pt x="1422" y="425"/>
                  </a:cubicBezTo>
                  <a:cubicBezTo>
                    <a:pt x="1395" y="417"/>
                    <a:pt x="1419" y="421"/>
                    <a:pt x="1418" y="419"/>
                  </a:cubicBezTo>
                  <a:cubicBezTo>
                    <a:pt x="1417" y="417"/>
                    <a:pt x="1416" y="418"/>
                    <a:pt x="1416" y="415"/>
                  </a:cubicBezTo>
                  <a:cubicBezTo>
                    <a:pt x="1416" y="412"/>
                    <a:pt x="1422" y="399"/>
                    <a:pt x="1416" y="398"/>
                  </a:cubicBezTo>
                  <a:cubicBezTo>
                    <a:pt x="1410" y="397"/>
                    <a:pt x="1392" y="406"/>
                    <a:pt x="1380" y="406"/>
                  </a:cubicBezTo>
                  <a:cubicBezTo>
                    <a:pt x="1368" y="406"/>
                    <a:pt x="1349" y="403"/>
                    <a:pt x="1341" y="398"/>
                  </a:cubicBezTo>
                  <a:cubicBezTo>
                    <a:pt x="1324" y="391"/>
                    <a:pt x="1336" y="378"/>
                    <a:pt x="1329" y="374"/>
                  </a:cubicBezTo>
                  <a:cubicBezTo>
                    <a:pt x="1322" y="370"/>
                    <a:pt x="1305" y="375"/>
                    <a:pt x="1296" y="371"/>
                  </a:cubicBezTo>
                  <a:cubicBezTo>
                    <a:pt x="1287" y="365"/>
                    <a:pt x="1283" y="355"/>
                    <a:pt x="1272" y="350"/>
                  </a:cubicBezTo>
                  <a:cubicBezTo>
                    <a:pt x="1240" y="336"/>
                    <a:pt x="1265" y="352"/>
                    <a:pt x="1245" y="338"/>
                  </a:cubicBezTo>
                  <a:cubicBezTo>
                    <a:pt x="1235" y="329"/>
                    <a:pt x="1231" y="300"/>
                    <a:pt x="1224" y="290"/>
                  </a:cubicBezTo>
                  <a:cubicBezTo>
                    <a:pt x="1217" y="280"/>
                    <a:pt x="1207" y="283"/>
                    <a:pt x="1200" y="277"/>
                  </a:cubicBezTo>
                  <a:cubicBezTo>
                    <a:pt x="1193" y="271"/>
                    <a:pt x="1192" y="260"/>
                    <a:pt x="1184" y="254"/>
                  </a:cubicBezTo>
                  <a:cubicBezTo>
                    <a:pt x="1176" y="248"/>
                    <a:pt x="1159" y="245"/>
                    <a:pt x="1152" y="242"/>
                  </a:cubicBezTo>
                  <a:cubicBezTo>
                    <a:pt x="1149" y="240"/>
                    <a:pt x="1147" y="236"/>
                    <a:pt x="1143" y="236"/>
                  </a:cubicBezTo>
                  <a:cubicBezTo>
                    <a:pt x="1137" y="236"/>
                    <a:pt x="1130" y="231"/>
                    <a:pt x="1124" y="232"/>
                  </a:cubicBezTo>
                  <a:cubicBezTo>
                    <a:pt x="1109" y="250"/>
                    <a:pt x="1103" y="244"/>
                    <a:pt x="1092" y="245"/>
                  </a:cubicBezTo>
                  <a:cubicBezTo>
                    <a:pt x="1090" y="253"/>
                    <a:pt x="1093" y="264"/>
                    <a:pt x="1086" y="269"/>
                  </a:cubicBezTo>
                  <a:cubicBezTo>
                    <a:pt x="1081" y="273"/>
                    <a:pt x="1068" y="275"/>
                    <a:pt x="1068" y="275"/>
                  </a:cubicBezTo>
                  <a:cubicBezTo>
                    <a:pt x="1019" y="271"/>
                    <a:pt x="1043" y="274"/>
                    <a:pt x="1017" y="257"/>
                  </a:cubicBezTo>
                  <a:cubicBezTo>
                    <a:pt x="1007" y="264"/>
                    <a:pt x="997" y="259"/>
                    <a:pt x="986" y="263"/>
                  </a:cubicBezTo>
                  <a:cubicBezTo>
                    <a:pt x="965" y="249"/>
                    <a:pt x="973" y="253"/>
                    <a:pt x="957" y="248"/>
                  </a:cubicBezTo>
                  <a:cubicBezTo>
                    <a:pt x="939" y="249"/>
                    <a:pt x="924" y="255"/>
                    <a:pt x="906" y="257"/>
                  </a:cubicBezTo>
                  <a:cubicBezTo>
                    <a:pt x="900" y="258"/>
                    <a:pt x="888" y="263"/>
                    <a:pt x="888" y="263"/>
                  </a:cubicBezTo>
                  <a:cubicBezTo>
                    <a:pt x="869" y="258"/>
                    <a:pt x="857" y="235"/>
                    <a:pt x="843" y="233"/>
                  </a:cubicBezTo>
                  <a:cubicBezTo>
                    <a:pt x="834" y="232"/>
                    <a:pt x="825" y="231"/>
                    <a:pt x="816" y="230"/>
                  </a:cubicBezTo>
                  <a:cubicBezTo>
                    <a:pt x="806" y="216"/>
                    <a:pt x="811" y="224"/>
                    <a:pt x="804" y="203"/>
                  </a:cubicBezTo>
                  <a:cubicBezTo>
                    <a:pt x="801" y="194"/>
                    <a:pt x="777" y="191"/>
                    <a:pt x="777" y="191"/>
                  </a:cubicBezTo>
                  <a:cubicBezTo>
                    <a:pt x="768" y="182"/>
                    <a:pt x="753" y="191"/>
                    <a:pt x="743" y="184"/>
                  </a:cubicBezTo>
                  <a:cubicBezTo>
                    <a:pt x="733" y="170"/>
                    <a:pt x="750" y="156"/>
                    <a:pt x="729" y="149"/>
                  </a:cubicBezTo>
                  <a:cubicBezTo>
                    <a:pt x="723" y="147"/>
                    <a:pt x="708" y="152"/>
                    <a:pt x="708" y="152"/>
                  </a:cubicBezTo>
                  <a:cubicBezTo>
                    <a:pt x="701" y="148"/>
                    <a:pt x="692" y="125"/>
                    <a:pt x="684" y="122"/>
                  </a:cubicBezTo>
                  <a:cubicBezTo>
                    <a:pt x="676" y="119"/>
                    <a:pt x="669" y="134"/>
                    <a:pt x="660" y="131"/>
                  </a:cubicBezTo>
                  <a:cubicBezTo>
                    <a:pt x="646" y="126"/>
                    <a:pt x="642" y="112"/>
                    <a:pt x="630" y="104"/>
                  </a:cubicBezTo>
                  <a:cubicBezTo>
                    <a:pt x="621" y="91"/>
                    <a:pt x="623" y="77"/>
                    <a:pt x="606" y="71"/>
                  </a:cubicBezTo>
                  <a:cubicBezTo>
                    <a:pt x="593" y="51"/>
                    <a:pt x="609" y="11"/>
                    <a:pt x="575" y="11"/>
                  </a:cubicBezTo>
                  <a:close/>
                </a:path>
              </a:pathLst>
            </a:custGeom>
            <a:solidFill>
              <a:srgbClr val="FFCC99"/>
            </a:solidFill>
            <a:ln w="12700" cap="flat" cmpd="sng">
              <a:solidFill>
                <a:srgbClr val="0000FF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7076" name="Rectangle 36"/>
            <p:cNvSpPr>
              <a:spLocks noChangeAspect="1" noChangeArrowheads="1"/>
            </p:cNvSpPr>
            <p:nvPr/>
          </p:nvSpPr>
          <p:spPr bwMode="auto">
            <a:xfrm>
              <a:off x="4911" y="3373"/>
              <a:ext cx="367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 sz="1800" i="1">
                  <a:solidFill>
                    <a:schemeClr val="tx1"/>
                  </a:solidFill>
                </a:rPr>
                <a:t>D   </a:t>
              </a:r>
              <a:endParaRPr kumimoji="1" lang="zh-CN" altLang="en-US" sz="1800" i="1">
                <a:solidFill>
                  <a:schemeClr val="tx1"/>
                </a:solidFill>
              </a:endParaRPr>
            </a:p>
          </p:txBody>
        </p:sp>
      </p:grpSp>
      <p:grpSp>
        <p:nvGrpSpPr>
          <p:cNvPr id="87137" name="Group 97"/>
          <p:cNvGrpSpPr>
            <a:grpSpLocks/>
          </p:cNvGrpSpPr>
          <p:nvPr/>
        </p:nvGrpSpPr>
        <p:grpSpPr bwMode="auto">
          <a:xfrm>
            <a:off x="6692900" y="4927600"/>
            <a:ext cx="963613" cy="949325"/>
            <a:chOff x="4216" y="3104"/>
            <a:chExt cx="607" cy="598"/>
          </a:xfrm>
        </p:grpSpPr>
        <p:sp>
          <p:nvSpPr>
            <p:cNvPr id="87078" name="Oval 38"/>
            <p:cNvSpPr>
              <a:spLocks noChangeAspect="1" noChangeArrowheads="1"/>
            </p:cNvSpPr>
            <p:nvPr/>
          </p:nvSpPr>
          <p:spPr bwMode="auto">
            <a:xfrm>
              <a:off x="4225" y="3104"/>
              <a:ext cx="592" cy="598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079" name="Line 39"/>
            <p:cNvSpPr>
              <a:spLocks noChangeAspect="1" noChangeShapeType="1"/>
            </p:cNvSpPr>
            <p:nvPr/>
          </p:nvSpPr>
          <p:spPr bwMode="auto">
            <a:xfrm flipV="1">
              <a:off x="4521" y="3124"/>
              <a:ext cx="96" cy="28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endParaRPr lang="en-US"/>
            </a:p>
          </p:txBody>
        </p:sp>
        <p:sp>
          <p:nvSpPr>
            <p:cNvPr id="87080" name="Text Box 40"/>
            <p:cNvSpPr txBox="1">
              <a:spLocks noChangeAspect="1" noChangeArrowheads="1"/>
            </p:cNvSpPr>
            <p:nvPr/>
          </p:nvSpPr>
          <p:spPr bwMode="auto">
            <a:xfrm>
              <a:off x="4426" y="3116"/>
              <a:ext cx="38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kumimoji="1" lang="en-US" altLang="zh-CN" sz="2000" i="1">
                  <a:solidFill>
                    <a:schemeClr val="tx1"/>
                  </a:solidFill>
                </a:rPr>
                <a:t>r    </a:t>
              </a:r>
            </a:p>
          </p:txBody>
        </p:sp>
        <p:sp>
          <p:nvSpPr>
            <p:cNvPr id="87081" name="Line 41"/>
            <p:cNvSpPr>
              <a:spLocks noChangeAspect="1" noChangeShapeType="1"/>
            </p:cNvSpPr>
            <p:nvPr/>
          </p:nvSpPr>
          <p:spPr bwMode="auto">
            <a:xfrm>
              <a:off x="4226" y="3375"/>
              <a:ext cx="0" cy="73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7082" name="Rectangle 42"/>
            <p:cNvSpPr>
              <a:spLocks noChangeAspect="1" noChangeArrowheads="1"/>
            </p:cNvSpPr>
            <p:nvPr/>
          </p:nvSpPr>
          <p:spPr bwMode="auto">
            <a:xfrm>
              <a:off x="4216" y="3307"/>
              <a:ext cx="40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 sz="1800" i="1">
                  <a:solidFill>
                    <a:schemeClr val="tx1"/>
                  </a:solidFill>
                </a:rPr>
                <a:t>C   </a:t>
              </a:r>
              <a:endParaRPr kumimoji="1" lang="zh-CN" altLang="en-US" sz="1800" i="1">
                <a:solidFill>
                  <a:schemeClr val="tx1"/>
                </a:solidFill>
              </a:endParaRPr>
            </a:p>
          </p:txBody>
        </p:sp>
        <p:sp>
          <p:nvSpPr>
            <p:cNvPr id="87083" name="Line 43"/>
            <p:cNvSpPr>
              <a:spLocks noChangeAspect="1" noChangeShapeType="1"/>
            </p:cNvSpPr>
            <p:nvPr/>
          </p:nvSpPr>
          <p:spPr bwMode="auto">
            <a:xfrm>
              <a:off x="4533" y="3402"/>
              <a:ext cx="29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dash"/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endParaRPr lang="en-US"/>
            </a:p>
          </p:txBody>
        </p:sp>
      </p:grpSp>
      <p:grpSp>
        <p:nvGrpSpPr>
          <p:cNvPr id="87136" name="Group 96"/>
          <p:cNvGrpSpPr>
            <a:grpSpLocks/>
          </p:cNvGrpSpPr>
          <p:nvPr/>
        </p:nvGrpSpPr>
        <p:grpSpPr bwMode="auto">
          <a:xfrm>
            <a:off x="7123113" y="5368925"/>
            <a:ext cx="212725" cy="320675"/>
            <a:chOff x="4487" y="3382"/>
            <a:chExt cx="134" cy="202"/>
          </a:xfrm>
        </p:grpSpPr>
        <p:graphicFrame>
          <p:nvGraphicFramePr>
            <p:cNvPr id="87089" name="Object 49"/>
            <p:cNvGraphicFramePr>
              <a:graphicFrameLocks noChangeAspect="1"/>
            </p:cNvGraphicFramePr>
            <p:nvPr/>
          </p:nvGraphicFramePr>
          <p:xfrm>
            <a:off x="4487" y="3402"/>
            <a:ext cx="134" cy="1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3" name="公式" r:id="rId6" imgW="279360" imgH="380880" progId="Equation.3">
                    <p:embed/>
                  </p:oleObj>
                </mc:Choice>
                <mc:Fallback>
                  <p:oleObj name="公式" r:id="rId6" imgW="279360" imgH="380880" progId="Equation.3">
                    <p:embed/>
                    <p:pic>
                      <p:nvPicPr>
                        <p:cNvPr id="87089" name="Object 4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87" y="3402"/>
                          <a:ext cx="134" cy="18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7090" name="Oval 50"/>
            <p:cNvSpPr>
              <a:spLocks noChangeAspect="1" noChangeArrowheads="1"/>
            </p:cNvSpPr>
            <p:nvPr/>
          </p:nvSpPr>
          <p:spPr bwMode="auto">
            <a:xfrm>
              <a:off x="4508" y="3382"/>
              <a:ext cx="45" cy="45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87138" name="Group 98"/>
          <p:cNvGrpSpPr>
            <a:grpSpLocks/>
          </p:cNvGrpSpPr>
          <p:nvPr/>
        </p:nvGrpSpPr>
        <p:grpSpPr bwMode="auto">
          <a:xfrm>
            <a:off x="4752975" y="1095375"/>
            <a:ext cx="3833813" cy="546100"/>
            <a:chOff x="2994" y="690"/>
            <a:chExt cx="2415" cy="344"/>
          </a:xfrm>
        </p:grpSpPr>
        <p:sp>
          <p:nvSpPr>
            <p:cNvPr id="87100" name="Rectangle 60"/>
            <p:cNvSpPr>
              <a:spLocks noChangeArrowheads="1"/>
            </p:cNvSpPr>
            <p:nvPr/>
          </p:nvSpPr>
          <p:spPr bwMode="auto">
            <a:xfrm>
              <a:off x="2994" y="720"/>
              <a:ext cx="165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>
                <a:buSzPct val="90000"/>
              </a:pPr>
              <a:r>
                <a:rPr kumimoji="1" lang="zh-CN" altLang="en-US">
                  <a:solidFill>
                    <a:srgbClr val="006600"/>
                  </a:solidFill>
                  <a:ea typeface="华文仿宋" panose="02010600040101010101" pitchFamily="2" charset="-122"/>
                </a:rPr>
                <a:t>如图，考虑积分    </a:t>
              </a:r>
            </a:p>
          </p:txBody>
        </p:sp>
        <p:graphicFrame>
          <p:nvGraphicFramePr>
            <p:cNvPr id="87101" name="Object 61"/>
            <p:cNvGraphicFramePr>
              <a:graphicFrameLocks/>
            </p:cNvGraphicFramePr>
            <p:nvPr/>
          </p:nvGraphicFramePr>
          <p:xfrm>
            <a:off x="4473" y="690"/>
            <a:ext cx="936" cy="3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4" name="公式" r:id="rId8" imgW="1485720" imgH="545760" progId="Equation.3">
                    <p:embed/>
                  </p:oleObj>
                </mc:Choice>
                <mc:Fallback>
                  <p:oleObj name="公式" r:id="rId8" imgW="1485720" imgH="545760" progId="Equation.3">
                    <p:embed/>
                    <p:pic>
                      <p:nvPicPr>
                        <p:cNvPr id="87101" name="Object 61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73" y="690"/>
                          <a:ext cx="936" cy="34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87139" name="Group 99"/>
          <p:cNvGrpSpPr>
            <a:grpSpLocks/>
          </p:cNvGrpSpPr>
          <p:nvPr/>
        </p:nvGrpSpPr>
        <p:grpSpPr bwMode="auto">
          <a:xfrm>
            <a:off x="531813" y="1771650"/>
            <a:ext cx="5462587" cy="457200"/>
            <a:chOff x="335" y="1116"/>
            <a:chExt cx="3441" cy="288"/>
          </a:xfrm>
        </p:grpSpPr>
        <p:sp>
          <p:nvSpPr>
            <p:cNvPr id="87102" name="Rectangle 62"/>
            <p:cNvSpPr>
              <a:spLocks noChangeArrowheads="1"/>
            </p:cNvSpPr>
            <p:nvPr/>
          </p:nvSpPr>
          <p:spPr bwMode="auto">
            <a:xfrm>
              <a:off x="335" y="1116"/>
              <a:ext cx="344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>
                <a:buSzPct val="90000"/>
              </a:pPr>
              <a:r>
                <a:rPr kumimoji="1" lang="en-US" altLang="zh-CN"/>
                <a:t>(1) </a:t>
              </a:r>
              <a:r>
                <a:rPr kumimoji="1" lang="zh-CN" altLang="en-US"/>
                <a:t>若         在</a:t>
              </a:r>
              <a:r>
                <a:rPr kumimoji="1" lang="zh-CN" altLang="en-US" sz="1400"/>
                <a:t> </a:t>
              </a:r>
              <a:r>
                <a:rPr kumimoji="1" lang="en-US" altLang="zh-CN" i="1">
                  <a:latin typeface="Symbol" panose="05050102010706020507" pitchFamily="18" charset="2"/>
                </a:rPr>
                <a:t>G</a:t>
              </a:r>
              <a:r>
                <a:rPr kumimoji="1" lang="en-US" altLang="zh-CN" sz="1400"/>
                <a:t> </a:t>
              </a:r>
              <a:r>
                <a:rPr kumimoji="1" lang="zh-CN" altLang="en-US"/>
                <a:t>上连续，在</a:t>
              </a:r>
              <a:r>
                <a:rPr kumimoji="1" lang="zh-CN" altLang="en-US" sz="1400"/>
                <a:t> </a:t>
              </a:r>
              <a:r>
                <a:rPr kumimoji="1" lang="en-US" altLang="zh-CN" i="1"/>
                <a:t>D</a:t>
              </a:r>
              <a:r>
                <a:rPr kumimoji="1" lang="en-US" altLang="zh-CN" sz="1400"/>
                <a:t> </a:t>
              </a:r>
              <a:r>
                <a:rPr kumimoji="1" lang="zh-CN" altLang="en-US"/>
                <a:t>上解析，   </a:t>
              </a:r>
            </a:p>
          </p:txBody>
        </p:sp>
        <p:graphicFrame>
          <p:nvGraphicFramePr>
            <p:cNvPr id="87103" name="Object 63"/>
            <p:cNvGraphicFramePr>
              <a:graphicFrameLocks/>
            </p:cNvGraphicFramePr>
            <p:nvPr/>
          </p:nvGraphicFramePr>
          <p:xfrm>
            <a:off x="848" y="1165"/>
            <a:ext cx="399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5" name="公式" r:id="rId10" imgW="634680" imgH="342720" progId="Equation.3">
                    <p:embed/>
                  </p:oleObj>
                </mc:Choice>
                <mc:Fallback>
                  <p:oleObj name="公式" r:id="rId10" imgW="634680" imgH="342720" progId="Equation.3">
                    <p:embed/>
                    <p:pic>
                      <p:nvPicPr>
                        <p:cNvPr id="87103" name="Object 6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48" y="1165"/>
                          <a:ext cx="399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87140" name="Group 100"/>
          <p:cNvGrpSpPr>
            <a:grpSpLocks/>
          </p:cNvGrpSpPr>
          <p:nvPr/>
        </p:nvGrpSpPr>
        <p:grpSpPr bwMode="auto">
          <a:xfrm>
            <a:off x="5546725" y="1731963"/>
            <a:ext cx="2438400" cy="546100"/>
            <a:chOff x="3494" y="1091"/>
            <a:chExt cx="1536" cy="344"/>
          </a:xfrm>
        </p:grpSpPr>
        <p:graphicFrame>
          <p:nvGraphicFramePr>
            <p:cNvPr id="87104" name="Object 64"/>
            <p:cNvGraphicFramePr>
              <a:graphicFrameLocks/>
            </p:cNvGraphicFramePr>
            <p:nvPr/>
          </p:nvGraphicFramePr>
          <p:xfrm>
            <a:off x="3806" y="1091"/>
            <a:ext cx="1224" cy="3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6" name="公式" r:id="rId12" imgW="1942920" imgH="545760" progId="Equation.3">
                    <p:embed/>
                  </p:oleObj>
                </mc:Choice>
                <mc:Fallback>
                  <p:oleObj name="公式" r:id="rId12" imgW="1942920" imgH="545760" progId="Equation.3">
                    <p:embed/>
                    <p:pic>
                      <p:nvPicPr>
                        <p:cNvPr id="87104" name="Object 64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06" y="1091"/>
                          <a:ext cx="1224" cy="34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7105" name="Rectangle 65"/>
            <p:cNvSpPr>
              <a:spLocks noChangeArrowheads="1"/>
            </p:cNvSpPr>
            <p:nvPr/>
          </p:nvSpPr>
          <p:spPr bwMode="auto">
            <a:xfrm>
              <a:off x="3494" y="1123"/>
              <a:ext cx="50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/>
                <a:t>则    </a:t>
              </a:r>
            </a:p>
          </p:txBody>
        </p:sp>
      </p:grpSp>
      <p:grpSp>
        <p:nvGrpSpPr>
          <p:cNvPr id="87141" name="Group 101"/>
          <p:cNvGrpSpPr>
            <a:grpSpLocks/>
          </p:cNvGrpSpPr>
          <p:nvPr/>
        </p:nvGrpSpPr>
        <p:grpSpPr bwMode="auto">
          <a:xfrm>
            <a:off x="530225" y="2452688"/>
            <a:ext cx="4700588" cy="457200"/>
            <a:chOff x="334" y="1545"/>
            <a:chExt cx="2961" cy="288"/>
          </a:xfrm>
        </p:grpSpPr>
        <p:sp>
          <p:nvSpPr>
            <p:cNvPr id="87106" name="Rectangle 66"/>
            <p:cNvSpPr>
              <a:spLocks noChangeArrowheads="1"/>
            </p:cNvSpPr>
            <p:nvPr/>
          </p:nvSpPr>
          <p:spPr bwMode="auto">
            <a:xfrm>
              <a:off x="334" y="1545"/>
              <a:ext cx="288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>
                <a:buSzPct val="90000"/>
              </a:pPr>
              <a:r>
                <a:rPr kumimoji="1" lang="en-US" altLang="zh-CN"/>
                <a:t>(2) </a:t>
              </a:r>
              <a:r>
                <a:rPr kumimoji="1" lang="zh-CN" altLang="en-US"/>
                <a:t>若         在</a:t>
              </a:r>
              <a:r>
                <a:rPr kumimoji="1" lang="zh-CN" altLang="en-US" sz="1400"/>
                <a:t> </a:t>
              </a:r>
              <a:r>
                <a:rPr kumimoji="1" lang="en-US" altLang="zh-CN" i="1"/>
                <a:t>D</a:t>
              </a:r>
              <a:r>
                <a:rPr kumimoji="1" lang="en-US" altLang="zh-CN" sz="1400"/>
                <a:t> </a:t>
              </a:r>
              <a:r>
                <a:rPr kumimoji="1" lang="zh-CN" altLang="en-US"/>
                <a:t>上有唯一的奇点   </a:t>
              </a:r>
            </a:p>
          </p:txBody>
        </p:sp>
        <p:graphicFrame>
          <p:nvGraphicFramePr>
            <p:cNvPr id="87107" name="Object 67"/>
            <p:cNvGraphicFramePr>
              <a:graphicFrameLocks/>
            </p:cNvGraphicFramePr>
            <p:nvPr/>
          </p:nvGraphicFramePr>
          <p:xfrm>
            <a:off x="853" y="1590"/>
            <a:ext cx="399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7" name="公式" r:id="rId14" imgW="634680" imgH="342720" progId="Equation.3">
                    <p:embed/>
                  </p:oleObj>
                </mc:Choice>
                <mc:Fallback>
                  <p:oleObj name="公式" r:id="rId14" imgW="634680" imgH="342720" progId="Equation.3">
                    <p:embed/>
                    <p:pic>
                      <p:nvPicPr>
                        <p:cNvPr id="87107" name="Object 6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53" y="1590"/>
                          <a:ext cx="399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7108" name="Object 68"/>
            <p:cNvGraphicFramePr>
              <a:graphicFrameLocks/>
            </p:cNvGraphicFramePr>
            <p:nvPr/>
          </p:nvGraphicFramePr>
          <p:xfrm>
            <a:off x="3055" y="1565"/>
            <a:ext cx="240" cy="23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8" name="公式" r:id="rId15" imgW="380880" imgH="380880" progId="Equation.3">
                    <p:embed/>
                  </p:oleObj>
                </mc:Choice>
                <mc:Fallback>
                  <p:oleObj name="公式" r:id="rId15" imgW="380880" imgH="380880" progId="Equation.3">
                    <p:embed/>
                    <p:pic>
                      <p:nvPicPr>
                        <p:cNvPr id="87108" name="Object 6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55" y="1565"/>
                          <a:ext cx="240" cy="23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87142" name="Group 102"/>
          <p:cNvGrpSpPr>
            <a:grpSpLocks/>
          </p:cNvGrpSpPr>
          <p:nvPr/>
        </p:nvGrpSpPr>
        <p:grpSpPr bwMode="auto">
          <a:xfrm>
            <a:off x="5307013" y="2397125"/>
            <a:ext cx="3587750" cy="546100"/>
            <a:chOff x="3343" y="1510"/>
            <a:chExt cx="2260" cy="344"/>
          </a:xfrm>
        </p:grpSpPr>
        <p:graphicFrame>
          <p:nvGraphicFramePr>
            <p:cNvPr id="87109" name="Object 69"/>
            <p:cNvGraphicFramePr>
              <a:graphicFrameLocks/>
            </p:cNvGraphicFramePr>
            <p:nvPr/>
          </p:nvGraphicFramePr>
          <p:xfrm>
            <a:off x="3651" y="1510"/>
            <a:ext cx="1952" cy="3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9" name="公式" r:id="rId17" imgW="3098520" imgH="545760" progId="Equation.3">
                    <p:embed/>
                  </p:oleObj>
                </mc:Choice>
                <mc:Fallback>
                  <p:oleObj name="公式" r:id="rId17" imgW="3098520" imgH="545760" progId="Equation.3">
                    <p:embed/>
                    <p:pic>
                      <p:nvPicPr>
                        <p:cNvPr id="87109" name="Object 69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51" y="1510"/>
                          <a:ext cx="1952" cy="34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7110" name="Rectangle 70"/>
            <p:cNvSpPr>
              <a:spLocks noChangeArrowheads="1"/>
            </p:cNvSpPr>
            <p:nvPr/>
          </p:nvSpPr>
          <p:spPr bwMode="auto">
            <a:xfrm>
              <a:off x="3343" y="1542"/>
              <a:ext cx="50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/>
                <a:t>则    </a:t>
              </a:r>
            </a:p>
          </p:txBody>
        </p:sp>
      </p:grpSp>
      <p:grpSp>
        <p:nvGrpSpPr>
          <p:cNvPr id="87143" name="Group 103"/>
          <p:cNvGrpSpPr>
            <a:grpSpLocks/>
          </p:cNvGrpSpPr>
          <p:nvPr/>
        </p:nvGrpSpPr>
        <p:grpSpPr bwMode="auto">
          <a:xfrm>
            <a:off x="947738" y="3089275"/>
            <a:ext cx="7267575" cy="457200"/>
            <a:chOff x="597" y="1946"/>
            <a:chExt cx="4578" cy="288"/>
          </a:xfrm>
        </p:grpSpPr>
        <p:sp>
          <p:nvSpPr>
            <p:cNvPr id="87113" name="Rectangle 73"/>
            <p:cNvSpPr>
              <a:spLocks noChangeArrowheads="1"/>
            </p:cNvSpPr>
            <p:nvPr/>
          </p:nvSpPr>
          <p:spPr bwMode="auto">
            <a:xfrm>
              <a:off x="597" y="1946"/>
              <a:ext cx="457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>
                <a:buSzPct val="90000"/>
              </a:pPr>
              <a:r>
                <a:rPr kumimoji="1" lang="zh-CN" altLang="en-US"/>
                <a:t>此时，将函数         在     点的邻域内进行洛朗展开，   </a:t>
              </a:r>
            </a:p>
          </p:txBody>
        </p:sp>
        <p:graphicFrame>
          <p:nvGraphicFramePr>
            <p:cNvPr id="87114" name="Object 74"/>
            <p:cNvGraphicFramePr>
              <a:graphicFrameLocks/>
            </p:cNvGraphicFramePr>
            <p:nvPr/>
          </p:nvGraphicFramePr>
          <p:xfrm>
            <a:off x="1824" y="1997"/>
            <a:ext cx="399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80" name="公式" r:id="rId19" imgW="634680" imgH="342720" progId="Equation.3">
                    <p:embed/>
                  </p:oleObj>
                </mc:Choice>
                <mc:Fallback>
                  <p:oleObj name="公式" r:id="rId19" imgW="634680" imgH="342720" progId="Equation.3">
                    <p:embed/>
                    <p:pic>
                      <p:nvPicPr>
                        <p:cNvPr id="87114" name="Object 7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24" y="1997"/>
                          <a:ext cx="399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7115" name="Object 75"/>
            <p:cNvGraphicFramePr>
              <a:graphicFrameLocks/>
            </p:cNvGraphicFramePr>
            <p:nvPr/>
          </p:nvGraphicFramePr>
          <p:xfrm>
            <a:off x="2486" y="1960"/>
            <a:ext cx="176" cy="23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81" name="公式" r:id="rId20" imgW="279360" imgH="380880" progId="Equation.3">
                    <p:embed/>
                  </p:oleObj>
                </mc:Choice>
                <mc:Fallback>
                  <p:oleObj name="公式" r:id="rId20" imgW="279360" imgH="380880" progId="Equation.3">
                    <p:embed/>
                    <p:pic>
                      <p:nvPicPr>
                        <p:cNvPr id="87115" name="Object 7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86" y="1960"/>
                          <a:ext cx="176" cy="23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87144" name="Group 104"/>
          <p:cNvGrpSpPr>
            <a:grpSpLocks/>
          </p:cNvGrpSpPr>
          <p:nvPr/>
        </p:nvGrpSpPr>
        <p:grpSpPr bwMode="auto">
          <a:xfrm>
            <a:off x="955675" y="4702175"/>
            <a:ext cx="4183063" cy="917575"/>
            <a:chOff x="602" y="2962"/>
            <a:chExt cx="2635" cy="578"/>
          </a:xfrm>
        </p:grpSpPr>
        <p:graphicFrame>
          <p:nvGraphicFramePr>
            <p:cNvPr id="87116" name="Object 76"/>
            <p:cNvGraphicFramePr>
              <a:graphicFrameLocks/>
            </p:cNvGraphicFramePr>
            <p:nvPr/>
          </p:nvGraphicFramePr>
          <p:xfrm>
            <a:off x="916" y="2995"/>
            <a:ext cx="960" cy="5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82" name="公式" r:id="rId22" imgW="1523880" imgH="812520" progId="Equation.3">
                    <p:embed/>
                  </p:oleObj>
                </mc:Choice>
                <mc:Fallback>
                  <p:oleObj name="公式" r:id="rId22" imgW="1523880" imgH="812520" progId="Equation.3">
                    <p:embed/>
                    <p:pic>
                      <p:nvPicPr>
                        <p:cNvPr id="87116" name="Object 76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16" y="2995"/>
                          <a:ext cx="960" cy="51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7119" name="Object 79"/>
            <p:cNvGraphicFramePr>
              <a:graphicFrameLocks/>
            </p:cNvGraphicFramePr>
            <p:nvPr/>
          </p:nvGraphicFramePr>
          <p:xfrm>
            <a:off x="2757" y="2962"/>
            <a:ext cx="480" cy="21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83" name="公式" r:id="rId24" imgW="761760" imgH="342720" progId="Equation.3">
                    <p:embed/>
                  </p:oleObj>
                </mc:Choice>
                <mc:Fallback>
                  <p:oleObj name="公式" r:id="rId24" imgW="761760" imgH="342720" progId="Equation.3">
                    <p:embed/>
                    <p:pic>
                      <p:nvPicPr>
                        <p:cNvPr id="87119" name="Object 7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57" y="2962"/>
                          <a:ext cx="480" cy="21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7120" name="Object 80"/>
            <p:cNvGraphicFramePr>
              <a:graphicFrameLocks/>
            </p:cNvGraphicFramePr>
            <p:nvPr/>
          </p:nvGraphicFramePr>
          <p:xfrm>
            <a:off x="2226" y="2975"/>
            <a:ext cx="368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84" name="公式" r:id="rId26" imgW="583920" imgH="342720" progId="Equation.3">
                    <p:embed/>
                  </p:oleObj>
                </mc:Choice>
                <mc:Fallback>
                  <p:oleObj name="公式" r:id="rId26" imgW="583920" imgH="342720" progId="Equation.3">
                    <p:embed/>
                    <p:pic>
                      <p:nvPicPr>
                        <p:cNvPr id="87120" name="Object 80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2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26" y="2975"/>
                          <a:ext cx="368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7122" name="Object 82"/>
            <p:cNvGraphicFramePr>
              <a:graphicFrameLocks/>
            </p:cNvGraphicFramePr>
            <p:nvPr/>
          </p:nvGraphicFramePr>
          <p:xfrm>
            <a:off x="2737" y="3302"/>
            <a:ext cx="496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85" name="公式" r:id="rId28" imgW="787320" imgH="342720" progId="Equation.3">
                    <p:embed/>
                  </p:oleObj>
                </mc:Choice>
                <mc:Fallback>
                  <p:oleObj name="公式" r:id="rId28" imgW="787320" imgH="342720" progId="Equation.3">
                    <p:embed/>
                    <p:pic>
                      <p:nvPicPr>
                        <p:cNvPr id="87122" name="Object 8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37" y="3302"/>
                          <a:ext cx="496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7123" name="Object 83"/>
            <p:cNvGraphicFramePr>
              <a:graphicFrameLocks/>
            </p:cNvGraphicFramePr>
            <p:nvPr/>
          </p:nvGraphicFramePr>
          <p:xfrm>
            <a:off x="2313" y="3324"/>
            <a:ext cx="184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86" name="公式" r:id="rId30" imgW="291960" imgH="342720" progId="Equation.3">
                    <p:embed/>
                  </p:oleObj>
                </mc:Choice>
                <mc:Fallback>
                  <p:oleObj name="公式" r:id="rId30" imgW="291960" imgH="342720" progId="Equation.3">
                    <p:embed/>
                    <p:pic>
                      <p:nvPicPr>
                        <p:cNvPr id="87123" name="Object 83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3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13" y="3324"/>
                          <a:ext cx="184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7124" name="Object 84"/>
            <p:cNvGraphicFramePr>
              <a:graphicFrameLocks/>
            </p:cNvGraphicFramePr>
            <p:nvPr/>
          </p:nvGraphicFramePr>
          <p:xfrm>
            <a:off x="1925" y="2962"/>
            <a:ext cx="368" cy="5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87" name="公式" r:id="rId32" imgW="583920" imgH="876240" progId="Equation.3">
                    <p:embed/>
                  </p:oleObj>
                </mc:Choice>
                <mc:Fallback>
                  <p:oleObj name="公式" r:id="rId32" imgW="583920" imgH="876240" progId="Equation.3">
                    <p:embed/>
                    <p:pic>
                      <p:nvPicPr>
                        <p:cNvPr id="87124" name="Object 84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3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25" y="2962"/>
                          <a:ext cx="368" cy="55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7127" name="Rectangle 87"/>
            <p:cNvSpPr>
              <a:spLocks noChangeArrowheads="1"/>
            </p:cNvSpPr>
            <p:nvPr/>
          </p:nvSpPr>
          <p:spPr bwMode="auto">
            <a:xfrm>
              <a:off x="602" y="3079"/>
              <a:ext cx="50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/>
                <a:t>由    </a:t>
              </a:r>
            </a:p>
          </p:txBody>
        </p:sp>
      </p:grpSp>
      <p:grpSp>
        <p:nvGrpSpPr>
          <p:cNvPr id="87145" name="Group 105"/>
          <p:cNvGrpSpPr>
            <a:grpSpLocks/>
          </p:cNvGrpSpPr>
          <p:nvPr/>
        </p:nvGrpSpPr>
        <p:grpSpPr bwMode="auto">
          <a:xfrm>
            <a:off x="944563" y="5872163"/>
            <a:ext cx="4794250" cy="495300"/>
            <a:chOff x="595" y="3699"/>
            <a:chExt cx="3020" cy="312"/>
          </a:xfrm>
        </p:grpSpPr>
        <p:sp>
          <p:nvSpPr>
            <p:cNvPr id="87128" name="Rectangle 88"/>
            <p:cNvSpPr>
              <a:spLocks noChangeArrowheads="1"/>
            </p:cNvSpPr>
            <p:nvPr/>
          </p:nvSpPr>
          <p:spPr bwMode="auto">
            <a:xfrm>
              <a:off x="595" y="3702"/>
              <a:ext cx="302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/>
                <a:t>则积分                   “</a:t>
              </a:r>
              <a:r>
                <a:rPr kumimoji="1" lang="zh-CN" altLang="en-US">
                  <a:solidFill>
                    <a:srgbClr val="FF0000"/>
                  </a:solidFill>
                </a:rPr>
                <a:t>不难</a:t>
              </a:r>
              <a:r>
                <a:rPr kumimoji="1" lang="en-US" altLang="zh-CN">
                  <a:solidFill>
                    <a:srgbClr val="FF0000"/>
                  </a:solidFill>
                </a:rPr>
                <a:t>?</a:t>
              </a:r>
              <a:r>
                <a:rPr kumimoji="1" lang="en-US" altLang="zh-CN" sz="1200">
                  <a:solidFill>
                    <a:srgbClr val="FF0000"/>
                  </a:solidFill>
                </a:rPr>
                <a:t> </a:t>
              </a:r>
              <a:r>
                <a:rPr kumimoji="1" lang="en-US" altLang="zh-CN"/>
                <a:t>” </a:t>
              </a:r>
              <a:r>
                <a:rPr kumimoji="1" lang="zh-CN" altLang="en-US"/>
                <a:t>得到。  </a:t>
              </a:r>
            </a:p>
          </p:txBody>
        </p:sp>
        <p:graphicFrame>
          <p:nvGraphicFramePr>
            <p:cNvPr id="87129" name="Object 89"/>
            <p:cNvGraphicFramePr>
              <a:graphicFrameLocks/>
            </p:cNvGraphicFramePr>
            <p:nvPr/>
          </p:nvGraphicFramePr>
          <p:xfrm>
            <a:off x="1260" y="3699"/>
            <a:ext cx="880" cy="3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88" name="公式" r:id="rId34" imgW="1396800" imgH="495000" progId="Equation.3">
                    <p:embed/>
                  </p:oleObj>
                </mc:Choice>
                <mc:Fallback>
                  <p:oleObj name="公式" r:id="rId34" imgW="1396800" imgH="495000" progId="Equation.3">
                    <p:embed/>
                    <p:pic>
                      <p:nvPicPr>
                        <p:cNvPr id="87129" name="Object 89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3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60" y="3699"/>
                          <a:ext cx="880" cy="31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87132" name="Object 92"/>
          <p:cNvGraphicFramePr>
            <a:graphicFrameLocks/>
          </p:cNvGraphicFramePr>
          <p:nvPr/>
        </p:nvGraphicFramePr>
        <p:xfrm>
          <a:off x="1425575" y="3621088"/>
          <a:ext cx="744855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9" name="公式" r:id="rId36" imgW="7823160" imgH="838080" progId="Equation.3">
                  <p:embed/>
                </p:oleObj>
              </mc:Choice>
              <mc:Fallback>
                <p:oleObj name="公式" r:id="rId36" imgW="7823160" imgH="838080" progId="Equation.3">
                  <p:embed/>
                  <p:pic>
                    <p:nvPicPr>
                      <p:cNvPr id="87132" name="Object 92"/>
                      <p:cNvPicPr>
                        <a:picLocks noChangeArrowheads="1"/>
                      </p:cNvPicPr>
                      <p:nvPr/>
                    </p:nvPicPr>
                    <p:blipFill>
                      <a:blip r:embed="rId3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5575" y="3621088"/>
                        <a:ext cx="7448550" cy="83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7134" name="Group 94"/>
          <p:cNvGrpSpPr>
            <a:grpSpLocks/>
          </p:cNvGrpSpPr>
          <p:nvPr/>
        </p:nvGrpSpPr>
        <p:grpSpPr bwMode="auto">
          <a:xfrm>
            <a:off x="5688013" y="4427538"/>
            <a:ext cx="2946400" cy="1990725"/>
            <a:chOff x="3583" y="2789"/>
            <a:chExt cx="1856" cy="1254"/>
          </a:xfrm>
        </p:grpSpPr>
        <p:sp>
          <p:nvSpPr>
            <p:cNvPr id="87086" name="Rectangle 46"/>
            <p:cNvSpPr>
              <a:spLocks noChangeAspect="1" noChangeArrowheads="1"/>
            </p:cNvSpPr>
            <p:nvPr/>
          </p:nvSpPr>
          <p:spPr bwMode="auto">
            <a:xfrm>
              <a:off x="3764" y="3253"/>
              <a:ext cx="38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 sz="1800" i="1">
                  <a:solidFill>
                    <a:schemeClr val="tx1"/>
                  </a:solidFill>
                  <a:latin typeface="Symbol" panose="05050102010706020507" pitchFamily="18" charset="2"/>
                </a:rPr>
                <a:t>G    </a:t>
              </a:r>
              <a:endParaRPr kumimoji="1" lang="zh-CN" altLang="en-US" sz="1800" i="1">
                <a:solidFill>
                  <a:schemeClr val="tx1"/>
                </a:solidFill>
                <a:latin typeface="Symbol" panose="05050102010706020507" pitchFamily="18" charset="2"/>
              </a:endParaRPr>
            </a:p>
          </p:txBody>
        </p:sp>
        <p:sp>
          <p:nvSpPr>
            <p:cNvPr id="87087" name="Freeform 47"/>
            <p:cNvSpPr>
              <a:spLocks noChangeAspect="1"/>
            </p:cNvSpPr>
            <p:nvPr/>
          </p:nvSpPr>
          <p:spPr bwMode="auto">
            <a:xfrm>
              <a:off x="3583" y="2789"/>
              <a:ext cx="1856" cy="1254"/>
            </a:xfrm>
            <a:custGeom>
              <a:avLst/>
              <a:gdLst>
                <a:gd name="T0" fmla="*/ 560 w 1767"/>
                <a:gd name="T1" fmla="*/ 16 h 1194"/>
                <a:gd name="T2" fmla="*/ 462 w 1767"/>
                <a:gd name="T3" fmla="*/ 32 h 1194"/>
                <a:gd name="T4" fmla="*/ 422 w 1767"/>
                <a:gd name="T5" fmla="*/ 26 h 1194"/>
                <a:gd name="T6" fmla="*/ 344 w 1767"/>
                <a:gd name="T7" fmla="*/ 34 h 1194"/>
                <a:gd name="T8" fmla="*/ 324 w 1767"/>
                <a:gd name="T9" fmla="*/ 94 h 1194"/>
                <a:gd name="T10" fmla="*/ 348 w 1767"/>
                <a:gd name="T11" fmla="*/ 172 h 1194"/>
                <a:gd name="T12" fmla="*/ 332 w 1767"/>
                <a:gd name="T13" fmla="*/ 235 h 1194"/>
                <a:gd name="T14" fmla="*/ 294 w 1767"/>
                <a:gd name="T15" fmla="*/ 253 h 1194"/>
                <a:gd name="T16" fmla="*/ 261 w 1767"/>
                <a:gd name="T17" fmla="*/ 283 h 1194"/>
                <a:gd name="T18" fmla="*/ 267 w 1767"/>
                <a:gd name="T19" fmla="*/ 328 h 1194"/>
                <a:gd name="T20" fmla="*/ 252 w 1767"/>
                <a:gd name="T21" fmla="*/ 388 h 1194"/>
                <a:gd name="T22" fmla="*/ 294 w 1767"/>
                <a:gd name="T23" fmla="*/ 428 h 1194"/>
                <a:gd name="T24" fmla="*/ 369 w 1767"/>
                <a:gd name="T25" fmla="*/ 479 h 1194"/>
                <a:gd name="T26" fmla="*/ 389 w 1767"/>
                <a:gd name="T27" fmla="*/ 563 h 1194"/>
                <a:gd name="T28" fmla="*/ 362 w 1767"/>
                <a:gd name="T29" fmla="*/ 682 h 1194"/>
                <a:gd name="T30" fmla="*/ 306 w 1767"/>
                <a:gd name="T31" fmla="*/ 716 h 1194"/>
                <a:gd name="T32" fmla="*/ 192 w 1767"/>
                <a:gd name="T33" fmla="*/ 731 h 1194"/>
                <a:gd name="T34" fmla="*/ 126 w 1767"/>
                <a:gd name="T35" fmla="*/ 725 h 1194"/>
                <a:gd name="T36" fmla="*/ 62 w 1767"/>
                <a:gd name="T37" fmla="*/ 760 h 1194"/>
                <a:gd name="T38" fmla="*/ 0 w 1767"/>
                <a:gd name="T39" fmla="*/ 818 h 1194"/>
                <a:gd name="T40" fmla="*/ 27 w 1767"/>
                <a:gd name="T41" fmla="*/ 919 h 1194"/>
                <a:gd name="T42" fmla="*/ 80 w 1767"/>
                <a:gd name="T43" fmla="*/ 1006 h 1194"/>
                <a:gd name="T44" fmla="*/ 158 w 1767"/>
                <a:gd name="T45" fmla="*/ 1051 h 1194"/>
                <a:gd name="T46" fmla="*/ 200 w 1767"/>
                <a:gd name="T47" fmla="*/ 1097 h 1194"/>
                <a:gd name="T48" fmla="*/ 245 w 1767"/>
                <a:gd name="T49" fmla="*/ 1028 h 1194"/>
                <a:gd name="T50" fmla="*/ 324 w 1767"/>
                <a:gd name="T51" fmla="*/ 991 h 1194"/>
                <a:gd name="T52" fmla="*/ 440 w 1767"/>
                <a:gd name="T53" fmla="*/ 971 h 1194"/>
                <a:gd name="T54" fmla="*/ 485 w 1767"/>
                <a:gd name="T55" fmla="*/ 866 h 1194"/>
                <a:gd name="T56" fmla="*/ 593 w 1767"/>
                <a:gd name="T57" fmla="*/ 850 h 1194"/>
                <a:gd name="T58" fmla="*/ 669 w 1767"/>
                <a:gd name="T59" fmla="*/ 869 h 1194"/>
                <a:gd name="T60" fmla="*/ 770 w 1767"/>
                <a:gd name="T61" fmla="*/ 887 h 1194"/>
                <a:gd name="T62" fmla="*/ 869 w 1767"/>
                <a:gd name="T63" fmla="*/ 940 h 1194"/>
                <a:gd name="T64" fmla="*/ 956 w 1767"/>
                <a:gd name="T65" fmla="*/ 970 h 1194"/>
                <a:gd name="T66" fmla="*/ 1035 w 1767"/>
                <a:gd name="T67" fmla="*/ 941 h 1194"/>
                <a:gd name="T68" fmla="*/ 1151 w 1767"/>
                <a:gd name="T69" fmla="*/ 932 h 1194"/>
                <a:gd name="T70" fmla="*/ 1232 w 1767"/>
                <a:gd name="T71" fmla="*/ 1004 h 1194"/>
                <a:gd name="T72" fmla="*/ 1269 w 1767"/>
                <a:gd name="T73" fmla="*/ 1088 h 1194"/>
                <a:gd name="T74" fmla="*/ 1320 w 1767"/>
                <a:gd name="T75" fmla="*/ 1163 h 1194"/>
                <a:gd name="T76" fmla="*/ 1374 w 1767"/>
                <a:gd name="T77" fmla="*/ 1163 h 1194"/>
                <a:gd name="T78" fmla="*/ 1422 w 1767"/>
                <a:gd name="T79" fmla="*/ 1075 h 1194"/>
                <a:gd name="T80" fmla="*/ 1485 w 1767"/>
                <a:gd name="T81" fmla="*/ 986 h 1194"/>
                <a:gd name="T82" fmla="*/ 1557 w 1767"/>
                <a:gd name="T83" fmla="*/ 937 h 1194"/>
                <a:gd name="T84" fmla="*/ 1637 w 1767"/>
                <a:gd name="T85" fmla="*/ 892 h 1194"/>
                <a:gd name="T86" fmla="*/ 1757 w 1767"/>
                <a:gd name="T87" fmla="*/ 869 h 1194"/>
                <a:gd name="T88" fmla="*/ 1713 w 1767"/>
                <a:gd name="T89" fmla="*/ 788 h 1194"/>
                <a:gd name="T90" fmla="*/ 1677 w 1767"/>
                <a:gd name="T91" fmla="*/ 716 h 1194"/>
                <a:gd name="T92" fmla="*/ 1701 w 1767"/>
                <a:gd name="T93" fmla="*/ 626 h 1194"/>
                <a:gd name="T94" fmla="*/ 1629 w 1767"/>
                <a:gd name="T95" fmla="*/ 527 h 1194"/>
                <a:gd name="T96" fmla="*/ 1569 w 1767"/>
                <a:gd name="T97" fmla="*/ 451 h 1194"/>
                <a:gd name="T98" fmla="*/ 1488 w 1767"/>
                <a:gd name="T99" fmla="*/ 422 h 1194"/>
                <a:gd name="T100" fmla="*/ 1416 w 1767"/>
                <a:gd name="T101" fmla="*/ 398 h 1194"/>
                <a:gd name="T102" fmla="*/ 1296 w 1767"/>
                <a:gd name="T103" fmla="*/ 371 h 1194"/>
                <a:gd name="T104" fmla="*/ 1200 w 1767"/>
                <a:gd name="T105" fmla="*/ 277 h 1194"/>
                <a:gd name="T106" fmla="*/ 1124 w 1767"/>
                <a:gd name="T107" fmla="*/ 232 h 1194"/>
                <a:gd name="T108" fmla="*/ 1017 w 1767"/>
                <a:gd name="T109" fmla="*/ 257 h 1194"/>
                <a:gd name="T110" fmla="*/ 888 w 1767"/>
                <a:gd name="T111" fmla="*/ 263 h 1194"/>
                <a:gd name="T112" fmla="*/ 777 w 1767"/>
                <a:gd name="T113" fmla="*/ 191 h 1194"/>
                <a:gd name="T114" fmla="*/ 684 w 1767"/>
                <a:gd name="T115" fmla="*/ 122 h 1194"/>
                <a:gd name="T116" fmla="*/ 575 w 1767"/>
                <a:gd name="T117" fmla="*/ 11 h 1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767" h="1194">
                  <a:moveTo>
                    <a:pt x="575" y="11"/>
                  </a:moveTo>
                  <a:cubicBezTo>
                    <a:pt x="569" y="0"/>
                    <a:pt x="571" y="13"/>
                    <a:pt x="570" y="13"/>
                  </a:cubicBezTo>
                  <a:cubicBezTo>
                    <a:pt x="569" y="13"/>
                    <a:pt x="569" y="11"/>
                    <a:pt x="567" y="11"/>
                  </a:cubicBezTo>
                  <a:cubicBezTo>
                    <a:pt x="565" y="11"/>
                    <a:pt x="564" y="15"/>
                    <a:pt x="560" y="16"/>
                  </a:cubicBezTo>
                  <a:cubicBezTo>
                    <a:pt x="556" y="17"/>
                    <a:pt x="551" y="18"/>
                    <a:pt x="542" y="20"/>
                  </a:cubicBezTo>
                  <a:cubicBezTo>
                    <a:pt x="533" y="22"/>
                    <a:pt x="517" y="23"/>
                    <a:pt x="507" y="26"/>
                  </a:cubicBezTo>
                  <a:cubicBezTo>
                    <a:pt x="499" y="31"/>
                    <a:pt x="480" y="38"/>
                    <a:pt x="480" y="38"/>
                  </a:cubicBezTo>
                  <a:cubicBezTo>
                    <a:pt x="474" y="36"/>
                    <a:pt x="468" y="34"/>
                    <a:pt x="462" y="32"/>
                  </a:cubicBezTo>
                  <a:cubicBezTo>
                    <a:pt x="459" y="31"/>
                    <a:pt x="453" y="32"/>
                    <a:pt x="453" y="32"/>
                  </a:cubicBezTo>
                  <a:cubicBezTo>
                    <a:pt x="447" y="37"/>
                    <a:pt x="444" y="35"/>
                    <a:pt x="441" y="35"/>
                  </a:cubicBezTo>
                  <a:cubicBezTo>
                    <a:pt x="438" y="35"/>
                    <a:pt x="435" y="36"/>
                    <a:pt x="432" y="35"/>
                  </a:cubicBezTo>
                  <a:cubicBezTo>
                    <a:pt x="429" y="34"/>
                    <a:pt x="426" y="28"/>
                    <a:pt x="422" y="26"/>
                  </a:cubicBezTo>
                  <a:cubicBezTo>
                    <a:pt x="418" y="24"/>
                    <a:pt x="414" y="25"/>
                    <a:pt x="410" y="25"/>
                  </a:cubicBezTo>
                  <a:cubicBezTo>
                    <a:pt x="406" y="24"/>
                    <a:pt x="402" y="21"/>
                    <a:pt x="396" y="23"/>
                  </a:cubicBezTo>
                  <a:cubicBezTo>
                    <a:pt x="390" y="25"/>
                    <a:pt x="384" y="36"/>
                    <a:pt x="375" y="38"/>
                  </a:cubicBezTo>
                  <a:cubicBezTo>
                    <a:pt x="366" y="40"/>
                    <a:pt x="351" y="34"/>
                    <a:pt x="344" y="34"/>
                  </a:cubicBezTo>
                  <a:cubicBezTo>
                    <a:pt x="337" y="34"/>
                    <a:pt x="336" y="35"/>
                    <a:pt x="333" y="38"/>
                  </a:cubicBezTo>
                  <a:cubicBezTo>
                    <a:pt x="331" y="44"/>
                    <a:pt x="326" y="46"/>
                    <a:pt x="326" y="52"/>
                  </a:cubicBezTo>
                  <a:cubicBezTo>
                    <a:pt x="324" y="58"/>
                    <a:pt x="322" y="56"/>
                    <a:pt x="324" y="73"/>
                  </a:cubicBezTo>
                  <a:cubicBezTo>
                    <a:pt x="324" y="80"/>
                    <a:pt x="324" y="88"/>
                    <a:pt x="324" y="94"/>
                  </a:cubicBezTo>
                  <a:cubicBezTo>
                    <a:pt x="324" y="100"/>
                    <a:pt x="325" y="106"/>
                    <a:pt x="327" y="112"/>
                  </a:cubicBezTo>
                  <a:cubicBezTo>
                    <a:pt x="329" y="118"/>
                    <a:pt x="332" y="124"/>
                    <a:pt x="335" y="131"/>
                  </a:cubicBezTo>
                  <a:cubicBezTo>
                    <a:pt x="338" y="138"/>
                    <a:pt x="342" y="148"/>
                    <a:pt x="344" y="155"/>
                  </a:cubicBezTo>
                  <a:cubicBezTo>
                    <a:pt x="345" y="161"/>
                    <a:pt x="352" y="159"/>
                    <a:pt x="348" y="172"/>
                  </a:cubicBezTo>
                  <a:cubicBezTo>
                    <a:pt x="348" y="178"/>
                    <a:pt x="348" y="184"/>
                    <a:pt x="347" y="190"/>
                  </a:cubicBezTo>
                  <a:cubicBezTo>
                    <a:pt x="346" y="196"/>
                    <a:pt x="345" y="201"/>
                    <a:pt x="344" y="206"/>
                  </a:cubicBezTo>
                  <a:cubicBezTo>
                    <a:pt x="343" y="211"/>
                    <a:pt x="343" y="216"/>
                    <a:pt x="341" y="221"/>
                  </a:cubicBezTo>
                  <a:cubicBezTo>
                    <a:pt x="339" y="226"/>
                    <a:pt x="336" y="233"/>
                    <a:pt x="332" y="235"/>
                  </a:cubicBezTo>
                  <a:cubicBezTo>
                    <a:pt x="328" y="237"/>
                    <a:pt x="322" y="231"/>
                    <a:pt x="318" y="233"/>
                  </a:cubicBezTo>
                  <a:cubicBezTo>
                    <a:pt x="314" y="234"/>
                    <a:pt x="316" y="244"/>
                    <a:pt x="309" y="247"/>
                  </a:cubicBezTo>
                  <a:cubicBezTo>
                    <a:pt x="307" y="250"/>
                    <a:pt x="305" y="252"/>
                    <a:pt x="303" y="253"/>
                  </a:cubicBezTo>
                  <a:cubicBezTo>
                    <a:pt x="301" y="254"/>
                    <a:pt x="299" y="253"/>
                    <a:pt x="294" y="253"/>
                  </a:cubicBezTo>
                  <a:cubicBezTo>
                    <a:pt x="289" y="253"/>
                    <a:pt x="277" y="250"/>
                    <a:pt x="273" y="250"/>
                  </a:cubicBezTo>
                  <a:cubicBezTo>
                    <a:pt x="269" y="250"/>
                    <a:pt x="269" y="248"/>
                    <a:pt x="267" y="250"/>
                  </a:cubicBezTo>
                  <a:cubicBezTo>
                    <a:pt x="265" y="252"/>
                    <a:pt x="261" y="258"/>
                    <a:pt x="260" y="263"/>
                  </a:cubicBezTo>
                  <a:cubicBezTo>
                    <a:pt x="259" y="268"/>
                    <a:pt x="261" y="278"/>
                    <a:pt x="261" y="283"/>
                  </a:cubicBezTo>
                  <a:cubicBezTo>
                    <a:pt x="261" y="288"/>
                    <a:pt x="262" y="291"/>
                    <a:pt x="263" y="295"/>
                  </a:cubicBezTo>
                  <a:cubicBezTo>
                    <a:pt x="264" y="299"/>
                    <a:pt x="266" y="304"/>
                    <a:pt x="267" y="307"/>
                  </a:cubicBezTo>
                  <a:cubicBezTo>
                    <a:pt x="267" y="310"/>
                    <a:pt x="276" y="295"/>
                    <a:pt x="272" y="314"/>
                  </a:cubicBezTo>
                  <a:cubicBezTo>
                    <a:pt x="272" y="317"/>
                    <a:pt x="269" y="324"/>
                    <a:pt x="267" y="328"/>
                  </a:cubicBezTo>
                  <a:cubicBezTo>
                    <a:pt x="265" y="332"/>
                    <a:pt x="261" y="336"/>
                    <a:pt x="260" y="340"/>
                  </a:cubicBezTo>
                  <a:cubicBezTo>
                    <a:pt x="259" y="344"/>
                    <a:pt x="258" y="350"/>
                    <a:pt x="258" y="355"/>
                  </a:cubicBezTo>
                  <a:cubicBezTo>
                    <a:pt x="258" y="360"/>
                    <a:pt x="258" y="368"/>
                    <a:pt x="257" y="373"/>
                  </a:cubicBezTo>
                  <a:cubicBezTo>
                    <a:pt x="256" y="378"/>
                    <a:pt x="253" y="383"/>
                    <a:pt x="252" y="388"/>
                  </a:cubicBezTo>
                  <a:cubicBezTo>
                    <a:pt x="251" y="393"/>
                    <a:pt x="250" y="401"/>
                    <a:pt x="249" y="406"/>
                  </a:cubicBezTo>
                  <a:cubicBezTo>
                    <a:pt x="248" y="411"/>
                    <a:pt x="243" y="412"/>
                    <a:pt x="245" y="416"/>
                  </a:cubicBezTo>
                  <a:cubicBezTo>
                    <a:pt x="248" y="419"/>
                    <a:pt x="256" y="426"/>
                    <a:pt x="264" y="428"/>
                  </a:cubicBezTo>
                  <a:cubicBezTo>
                    <a:pt x="272" y="430"/>
                    <a:pt x="286" y="428"/>
                    <a:pt x="294" y="428"/>
                  </a:cubicBezTo>
                  <a:cubicBezTo>
                    <a:pt x="305" y="432"/>
                    <a:pt x="307" y="425"/>
                    <a:pt x="312" y="428"/>
                  </a:cubicBezTo>
                  <a:cubicBezTo>
                    <a:pt x="317" y="431"/>
                    <a:pt x="321" y="443"/>
                    <a:pt x="327" y="449"/>
                  </a:cubicBezTo>
                  <a:cubicBezTo>
                    <a:pt x="348" y="463"/>
                    <a:pt x="332" y="441"/>
                    <a:pt x="347" y="467"/>
                  </a:cubicBezTo>
                  <a:cubicBezTo>
                    <a:pt x="352" y="475"/>
                    <a:pt x="364" y="478"/>
                    <a:pt x="369" y="479"/>
                  </a:cubicBezTo>
                  <a:cubicBezTo>
                    <a:pt x="376" y="485"/>
                    <a:pt x="374" y="498"/>
                    <a:pt x="377" y="505"/>
                  </a:cubicBezTo>
                  <a:cubicBezTo>
                    <a:pt x="380" y="512"/>
                    <a:pt x="387" y="514"/>
                    <a:pt x="389" y="520"/>
                  </a:cubicBezTo>
                  <a:cubicBezTo>
                    <a:pt x="391" y="526"/>
                    <a:pt x="387" y="532"/>
                    <a:pt x="387" y="539"/>
                  </a:cubicBezTo>
                  <a:cubicBezTo>
                    <a:pt x="390" y="553"/>
                    <a:pt x="389" y="553"/>
                    <a:pt x="389" y="563"/>
                  </a:cubicBezTo>
                  <a:cubicBezTo>
                    <a:pt x="389" y="573"/>
                    <a:pt x="384" y="587"/>
                    <a:pt x="384" y="599"/>
                  </a:cubicBezTo>
                  <a:cubicBezTo>
                    <a:pt x="384" y="611"/>
                    <a:pt x="391" y="629"/>
                    <a:pt x="389" y="638"/>
                  </a:cubicBezTo>
                  <a:cubicBezTo>
                    <a:pt x="387" y="647"/>
                    <a:pt x="375" y="646"/>
                    <a:pt x="371" y="653"/>
                  </a:cubicBezTo>
                  <a:cubicBezTo>
                    <a:pt x="367" y="676"/>
                    <a:pt x="367" y="676"/>
                    <a:pt x="362" y="682"/>
                  </a:cubicBezTo>
                  <a:cubicBezTo>
                    <a:pt x="357" y="688"/>
                    <a:pt x="347" y="685"/>
                    <a:pt x="344" y="689"/>
                  </a:cubicBezTo>
                  <a:cubicBezTo>
                    <a:pt x="341" y="693"/>
                    <a:pt x="345" y="700"/>
                    <a:pt x="342" y="704"/>
                  </a:cubicBezTo>
                  <a:cubicBezTo>
                    <a:pt x="342" y="704"/>
                    <a:pt x="328" y="710"/>
                    <a:pt x="323" y="712"/>
                  </a:cubicBezTo>
                  <a:cubicBezTo>
                    <a:pt x="320" y="713"/>
                    <a:pt x="306" y="716"/>
                    <a:pt x="306" y="716"/>
                  </a:cubicBezTo>
                  <a:cubicBezTo>
                    <a:pt x="302" y="728"/>
                    <a:pt x="295" y="726"/>
                    <a:pt x="288" y="737"/>
                  </a:cubicBezTo>
                  <a:cubicBezTo>
                    <a:pt x="279" y="741"/>
                    <a:pt x="266" y="735"/>
                    <a:pt x="257" y="736"/>
                  </a:cubicBezTo>
                  <a:cubicBezTo>
                    <a:pt x="248" y="737"/>
                    <a:pt x="245" y="743"/>
                    <a:pt x="234" y="742"/>
                  </a:cubicBezTo>
                  <a:cubicBezTo>
                    <a:pt x="223" y="741"/>
                    <a:pt x="200" y="734"/>
                    <a:pt x="192" y="731"/>
                  </a:cubicBezTo>
                  <a:cubicBezTo>
                    <a:pt x="188" y="730"/>
                    <a:pt x="189" y="724"/>
                    <a:pt x="186" y="722"/>
                  </a:cubicBezTo>
                  <a:cubicBezTo>
                    <a:pt x="181" y="717"/>
                    <a:pt x="168" y="727"/>
                    <a:pt x="168" y="727"/>
                  </a:cubicBezTo>
                  <a:cubicBezTo>
                    <a:pt x="132" y="734"/>
                    <a:pt x="165" y="721"/>
                    <a:pt x="144" y="722"/>
                  </a:cubicBezTo>
                  <a:cubicBezTo>
                    <a:pt x="138" y="725"/>
                    <a:pt x="126" y="725"/>
                    <a:pt x="126" y="725"/>
                  </a:cubicBezTo>
                  <a:cubicBezTo>
                    <a:pt x="117" y="738"/>
                    <a:pt x="114" y="736"/>
                    <a:pt x="98" y="739"/>
                  </a:cubicBezTo>
                  <a:cubicBezTo>
                    <a:pt x="95" y="741"/>
                    <a:pt x="90" y="746"/>
                    <a:pt x="87" y="749"/>
                  </a:cubicBezTo>
                  <a:cubicBezTo>
                    <a:pt x="84" y="752"/>
                    <a:pt x="84" y="756"/>
                    <a:pt x="81" y="758"/>
                  </a:cubicBezTo>
                  <a:cubicBezTo>
                    <a:pt x="77" y="761"/>
                    <a:pt x="68" y="759"/>
                    <a:pt x="62" y="760"/>
                  </a:cubicBezTo>
                  <a:cubicBezTo>
                    <a:pt x="56" y="761"/>
                    <a:pt x="48" y="763"/>
                    <a:pt x="42" y="767"/>
                  </a:cubicBezTo>
                  <a:cubicBezTo>
                    <a:pt x="33" y="772"/>
                    <a:pt x="32" y="779"/>
                    <a:pt x="27" y="785"/>
                  </a:cubicBezTo>
                  <a:cubicBezTo>
                    <a:pt x="22" y="791"/>
                    <a:pt x="16" y="795"/>
                    <a:pt x="12" y="800"/>
                  </a:cubicBezTo>
                  <a:cubicBezTo>
                    <a:pt x="8" y="806"/>
                    <a:pt x="0" y="818"/>
                    <a:pt x="0" y="818"/>
                  </a:cubicBezTo>
                  <a:cubicBezTo>
                    <a:pt x="0" y="824"/>
                    <a:pt x="13" y="827"/>
                    <a:pt x="17" y="833"/>
                  </a:cubicBezTo>
                  <a:cubicBezTo>
                    <a:pt x="21" y="839"/>
                    <a:pt x="23" y="847"/>
                    <a:pt x="24" y="856"/>
                  </a:cubicBezTo>
                  <a:cubicBezTo>
                    <a:pt x="31" y="877"/>
                    <a:pt x="13" y="872"/>
                    <a:pt x="23" y="886"/>
                  </a:cubicBezTo>
                  <a:cubicBezTo>
                    <a:pt x="25" y="896"/>
                    <a:pt x="25" y="908"/>
                    <a:pt x="27" y="919"/>
                  </a:cubicBezTo>
                  <a:cubicBezTo>
                    <a:pt x="29" y="930"/>
                    <a:pt x="30" y="942"/>
                    <a:pt x="33" y="950"/>
                  </a:cubicBezTo>
                  <a:cubicBezTo>
                    <a:pt x="37" y="956"/>
                    <a:pt x="38" y="966"/>
                    <a:pt x="45" y="968"/>
                  </a:cubicBezTo>
                  <a:cubicBezTo>
                    <a:pt x="54" y="971"/>
                    <a:pt x="72" y="977"/>
                    <a:pt x="72" y="977"/>
                  </a:cubicBezTo>
                  <a:cubicBezTo>
                    <a:pt x="78" y="983"/>
                    <a:pt x="75" y="1001"/>
                    <a:pt x="80" y="1006"/>
                  </a:cubicBezTo>
                  <a:cubicBezTo>
                    <a:pt x="85" y="1011"/>
                    <a:pt x="94" y="1008"/>
                    <a:pt x="102" y="1010"/>
                  </a:cubicBezTo>
                  <a:cubicBezTo>
                    <a:pt x="110" y="1018"/>
                    <a:pt x="123" y="1014"/>
                    <a:pt x="129" y="1019"/>
                  </a:cubicBezTo>
                  <a:cubicBezTo>
                    <a:pt x="135" y="1024"/>
                    <a:pt x="133" y="1035"/>
                    <a:pt x="138" y="1040"/>
                  </a:cubicBezTo>
                  <a:cubicBezTo>
                    <a:pt x="146" y="1063"/>
                    <a:pt x="142" y="1032"/>
                    <a:pt x="158" y="1051"/>
                  </a:cubicBezTo>
                  <a:cubicBezTo>
                    <a:pt x="163" y="1056"/>
                    <a:pt x="165" y="1062"/>
                    <a:pt x="170" y="1066"/>
                  </a:cubicBezTo>
                  <a:cubicBezTo>
                    <a:pt x="175" y="1070"/>
                    <a:pt x="182" y="1072"/>
                    <a:pt x="186" y="1078"/>
                  </a:cubicBezTo>
                  <a:cubicBezTo>
                    <a:pt x="194" y="1089"/>
                    <a:pt x="184" y="1090"/>
                    <a:pt x="192" y="1102"/>
                  </a:cubicBezTo>
                  <a:cubicBezTo>
                    <a:pt x="194" y="1105"/>
                    <a:pt x="198" y="1099"/>
                    <a:pt x="200" y="1097"/>
                  </a:cubicBezTo>
                  <a:cubicBezTo>
                    <a:pt x="203" y="1093"/>
                    <a:pt x="213" y="1086"/>
                    <a:pt x="216" y="1085"/>
                  </a:cubicBezTo>
                  <a:cubicBezTo>
                    <a:pt x="223" y="1074"/>
                    <a:pt x="208" y="1068"/>
                    <a:pt x="219" y="1061"/>
                  </a:cubicBezTo>
                  <a:cubicBezTo>
                    <a:pt x="223" y="1054"/>
                    <a:pt x="221" y="1051"/>
                    <a:pt x="225" y="1045"/>
                  </a:cubicBezTo>
                  <a:cubicBezTo>
                    <a:pt x="229" y="1039"/>
                    <a:pt x="239" y="1033"/>
                    <a:pt x="245" y="1028"/>
                  </a:cubicBezTo>
                  <a:cubicBezTo>
                    <a:pt x="251" y="1023"/>
                    <a:pt x="256" y="1018"/>
                    <a:pt x="263" y="1015"/>
                  </a:cubicBezTo>
                  <a:cubicBezTo>
                    <a:pt x="270" y="1012"/>
                    <a:pt x="279" y="1013"/>
                    <a:pt x="285" y="1010"/>
                  </a:cubicBezTo>
                  <a:cubicBezTo>
                    <a:pt x="297" y="1001"/>
                    <a:pt x="293" y="998"/>
                    <a:pt x="299" y="995"/>
                  </a:cubicBezTo>
                  <a:cubicBezTo>
                    <a:pt x="305" y="992"/>
                    <a:pt x="315" y="992"/>
                    <a:pt x="324" y="991"/>
                  </a:cubicBezTo>
                  <a:cubicBezTo>
                    <a:pt x="332" y="987"/>
                    <a:pt x="341" y="991"/>
                    <a:pt x="351" y="991"/>
                  </a:cubicBezTo>
                  <a:cubicBezTo>
                    <a:pt x="361" y="991"/>
                    <a:pt x="375" y="991"/>
                    <a:pt x="386" y="992"/>
                  </a:cubicBezTo>
                  <a:cubicBezTo>
                    <a:pt x="397" y="993"/>
                    <a:pt x="411" y="999"/>
                    <a:pt x="420" y="995"/>
                  </a:cubicBezTo>
                  <a:cubicBezTo>
                    <a:pt x="439" y="991"/>
                    <a:pt x="431" y="975"/>
                    <a:pt x="440" y="971"/>
                  </a:cubicBezTo>
                  <a:cubicBezTo>
                    <a:pt x="449" y="967"/>
                    <a:pt x="464" y="978"/>
                    <a:pt x="474" y="971"/>
                  </a:cubicBezTo>
                  <a:cubicBezTo>
                    <a:pt x="487" y="958"/>
                    <a:pt x="498" y="946"/>
                    <a:pt x="501" y="929"/>
                  </a:cubicBezTo>
                  <a:cubicBezTo>
                    <a:pt x="504" y="919"/>
                    <a:pt x="492" y="920"/>
                    <a:pt x="489" y="910"/>
                  </a:cubicBezTo>
                  <a:cubicBezTo>
                    <a:pt x="486" y="900"/>
                    <a:pt x="483" y="875"/>
                    <a:pt x="485" y="866"/>
                  </a:cubicBezTo>
                  <a:cubicBezTo>
                    <a:pt x="485" y="853"/>
                    <a:pt x="495" y="860"/>
                    <a:pt x="501" y="857"/>
                  </a:cubicBezTo>
                  <a:cubicBezTo>
                    <a:pt x="507" y="854"/>
                    <a:pt x="513" y="849"/>
                    <a:pt x="521" y="847"/>
                  </a:cubicBezTo>
                  <a:cubicBezTo>
                    <a:pt x="529" y="845"/>
                    <a:pt x="540" y="841"/>
                    <a:pt x="552" y="842"/>
                  </a:cubicBezTo>
                  <a:cubicBezTo>
                    <a:pt x="564" y="843"/>
                    <a:pt x="584" y="847"/>
                    <a:pt x="593" y="850"/>
                  </a:cubicBezTo>
                  <a:cubicBezTo>
                    <a:pt x="616" y="848"/>
                    <a:pt x="601" y="860"/>
                    <a:pt x="605" y="863"/>
                  </a:cubicBezTo>
                  <a:cubicBezTo>
                    <a:pt x="609" y="866"/>
                    <a:pt x="616" y="868"/>
                    <a:pt x="620" y="868"/>
                  </a:cubicBezTo>
                  <a:cubicBezTo>
                    <a:pt x="624" y="868"/>
                    <a:pt x="624" y="865"/>
                    <a:pt x="632" y="865"/>
                  </a:cubicBezTo>
                  <a:cubicBezTo>
                    <a:pt x="640" y="865"/>
                    <a:pt x="658" y="868"/>
                    <a:pt x="669" y="869"/>
                  </a:cubicBezTo>
                  <a:cubicBezTo>
                    <a:pt x="676" y="867"/>
                    <a:pt x="689" y="862"/>
                    <a:pt x="696" y="869"/>
                  </a:cubicBezTo>
                  <a:cubicBezTo>
                    <a:pt x="710" y="883"/>
                    <a:pt x="693" y="889"/>
                    <a:pt x="711" y="890"/>
                  </a:cubicBezTo>
                  <a:cubicBezTo>
                    <a:pt x="719" y="893"/>
                    <a:pt x="734" y="892"/>
                    <a:pt x="744" y="892"/>
                  </a:cubicBezTo>
                  <a:cubicBezTo>
                    <a:pt x="754" y="892"/>
                    <a:pt x="763" y="887"/>
                    <a:pt x="770" y="887"/>
                  </a:cubicBezTo>
                  <a:cubicBezTo>
                    <a:pt x="777" y="887"/>
                    <a:pt x="781" y="889"/>
                    <a:pt x="789" y="893"/>
                  </a:cubicBezTo>
                  <a:cubicBezTo>
                    <a:pt x="802" y="897"/>
                    <a:pt x="804" y="907"/>
                    <a:pt x="816" y="914"/>
                  </a:cubicBezTo>
                  <a:cubicBezTo>
                    <a:pt x="825" y="919"/>
                    <a:pt x="852" y="920"/>
                    <a:pt x="855" y="920"/>
                  </a:cubicBezTo>
                  <a:cubicBezTo>
                    <a:pt x="865" y="924"/>
                    <a:pt x="862" y="934"/>
                    <a:pt x="869" y="940"/>
                  </a:cubicBezTo>
                  <a:cubicBezTo>
                    <a:pt x="876" y="946"/>
                    <a:pt x="887" y="953"/>
                    <a:pt x="897" y="955"/>
                  </a:cubicBezTo>
                  <a:cubicBezTo>
                    <a:pt x="907" y="957"/>
                    <a:pt x="920" y="951"/>
                    <a:pt x="927" y="953"/>
                  </a:cubicBezTo>
                  <a:cubicBezTo>
                    <a:pt x="942" y="960"/>
                    <a:pt x="934" y="965"/>
                    <a:pt x="939" y="968"/>
                  </a:cubicBezTo>
                  <a:cubicBezTo>
                    <a:pt x="944" y="971"/>
                    <a:pt x="952" y="971"/>
                    <a:pt x="956" y="970"/>
                  </a:cubicBezTo>
                  <a:cubicBezTo>
                    <a:pt x="960" y="969"/>
                    <a:pt x="957" y="960"/>
                    <a:pt x="963" y="959"/>
                  </a:cubicBezTo>
                  <a:cubicBezTo>
                    <a:pt x="974" y="957"/>
                    <a:pt x="993" y="962"/>
                    <a:pt x="993" y="962"/>
                  </a:cubicBezTo>
                  <a:cubicBezTo>
                    <a:pt x="1006" y="942"/>
                    <a:pt x="990" y="962"/>
                    <a:pt x="1026" y="950"/>
                  </a:cubicBezTo>
                  <a:cubicBezTo>
                    <a:pt x="1030" y="949"/>
                    <a:pt x="1032" y="944"/>
                    <a:pt x="1035" y="941"/>
                  </a:cubicBezTo>
                  <a:cubicBezTo>
                    <a:pt x="1046" y="932"/>
                    <a:pt x="1054" y="930"/>
                    <a:pt x="1068" y="928"/>
                  </a:cubicBezTo>
                  <a:cubicBezTo>
                    <a:pt x="1077" y="919"/>
                    <a:pt x="1080" y="912"/>
                    <a:pt x="1092" y="908"/>
                  </a:cubicBezTo>
                  <a:cubicBezTo>
                    <a:pt x="1103" y="910"/>
                    <a:pt x="1125" y="917"/>
                    <a:pt x="1125" y="917"/>
                  </a:cubicBezTo>
                  <a:cubicBezTo>
                    <a:pt x="1134" y="921"/>
                    <a:pt x="1141" y="929"/>
                    <a:pt x="1151" y="932"/>
                  </a:cubicBezTo>
                  <a:cubicBezTo>
                    <a:pt x="1161" y="935"/>
                    <a:pt x="1177" y="929"/>
                    <a:pt x="1185" y="932"/>
                  </a:cubicBezTo>
                  <a:cubicBezTo>
                    <a:pt x="1197" y="939"/>
                    <a:pt x="1197" y="948"/>
                    <a:pt x="1202" y="953"/>
                  </a:cubicBezTo>
                  <a:cubicBezTo>
                    <a:pt x="1207" y="958"/>
                    <a:pt x="1213" y="954"/>
                    <a:pt x="1218" y="962"/>
                  </a:cubicBezTo>
                  <a:cubicBezTo>
                    <a:pt x="1225" y="974"/>
                    <a:pt x="1230" y="992"/>
                    <a:pt x="1232" y="1004"/>
                  </a:cubicBezTo>
                  <a:cubicBezTo>
                    <a:pt x="1234" y="1016"/>
                    <a:pt x="1228" y="1026"/>
                    <a:pt x="1230" y="1033"/>
                  </a:cubicBezTo>
                  <a:cubicBezTo>
                    <a:pt x="1232" y="1040"/>
                    <a:pt x="1241" y="1041"/>
                    <a:pt x="1245" y="1048"/>
                  </a:cubicBezTo>
                  <a:cubicBezTo>
                    <a:pt x="1249" y="1055"/>
                    <a:pt x="1250" y="1066"/>
                    <a:pt x="1254" y="1073"/>
                  </a:cubicBezTo>
                  <a:cubicBezTo>
                    <a:pt x="1262" y="1094"/>
                    <a:pt x="1263" y="1083"/>
                    <a:pt x="1269" y="1088"/>
                  </a:cubicBezTo>
                  <a:cubicBezTo>
                    <a:pt x="1275" y="1093"/>
                    <a:pt x="1285" y="1097"/>
                    <a:pt x="1290" y="1106"/>
                  </a:cubicBezTo>
                  <a:cubicBezTo>
                    <a:pt x="1294" y="1117"/>
                    <a:pt x="1292" y="1138"/>
                    <a:pt x="1302" y="1144"/>
                  </a:cubicBezTo>
                  <a:cubicBezTo>
                    <a:pt x="1305" y="1146"/>
                    <a:pt x="1316" y="1146"/>
                    <a:pt x="1319" y="1148"/>
                  </a:cubicBezTo>
                  <a:cubicBezTo>
                    <a:pt x="1322" y="1149"/>
                    <a:pt x="1317" y="1161"/>
                    <a:pt x="1320" y="1163"/>
                  </a:cubicBezTo>
                  <a:cubicBezTo>
                    <a:pt x="1326" y="1167"/>
                    <a:pt x="1341" y="1172"/>
                    <a:pt x="1341" y="1172"/>
                  </a:cubicBezTo>
                  <a:cubicBezTo>
                    <a:pt x="1345" y="1175"/>
                    <a:pt x="1341" y="1184"/>
                    <a:pt x="1344" y="1187"/>
                  </a:cubicBezTo>
                  <a:cubicBezTo>
                    <a:pt x="1347" y="1190"/>
                    <a:pt x="1354" y="1194"/>
                    <a:pt x="1359" y="1190"/>
                  </a:cubicBezTo>
                  <a:cubicBezTo>
                    <a:pt x="1373" y="1169"/>
                    <a:pt x="1369" y="1179"/>
                    <a:pt x="1374" y="1163"/>
                  </a:cubicBezTo>
                  <a:cubicBezTo>
                    <a:pt x="1377" y="1145"/>
                    <a:pt x="1375" y="1136"/>
                    <a:pt x="1392" y="1130"/>
                  </a:cubicBezTo>
                  <a:cubicBezTo>
                    <a:pt x="1396" y="1120"/>
                    <a:pt x="1409" y="1120"/>
                    <a:pt x="1412" y="1112"/>
                  </a:cubicBezTo>
                  <a:cubicBezTo>
                    <a:pt x="1415" y="1104"/>
                    <a:pt x="1408" y="1087"/>
                    <a:pt x="1410" y="1081"/>
                  </a:cubicBezTo>
                  <a:cubicBezTo>
                    <a:pt x="1411" y="1074"/>
                    <a:pt x="1418" y="1079"/>
                    <a:pt x="1422" y="1075"/>
                  </a:cubicBezTo>
                  <a:cubicBezTo>
                    <a:pt x="1426" y="1071"/>
                    <a:pt x="1426" y="1065"/>
                    <a:pt x="1434" y="1058"/>
                  </a:cubicBezTo>
                  <a:cubicBezTo>
                    <a:pt x="1452" y="1031"/>
                    <a:pt x="1421" y="1038"/>
                    <a:pt x="1470" y="1031"/>
                  </a:cubicBezTo>
                  <a:cubicBezTo>
                    <a:pt x="1477" y="1023"/>
                    <a:pt x="1486" y="1019"/>
                    <a:pt x="1488" y="1012"/>
                  </a:cubicBezTo>
                  <a:cubicBezTo>
                    <a:pt x="1490" y="1005"/>
                    <a:pt x="1483" y="991"/>
                    <a:pt x="1485" y="986"/>
                  </a:cubicBezTo>
                  <a:cubicBezTo>
                    <a:pt x="1490" y="982"/>
                    <a:pt x="1497" y="982"/>
                    <a:pt x="1503" y="980"/>
                  </a:cubicBezTo>
                  <a:cubicBezTo>
                    <a:pt x="1510" y="978"/>
                    <a:pt x="1521" y="968"/>
                    <a:pt x="1521" y="968"/>
                  </a:cubicBezTo>
                  <a:cubicBezTo>
                    <a:pt x="1525" y="962"/>
                    <a:pt x="1532" y="952"/>
                    <a:pt x="1538" y="947"/>
                  </a:cubicBezTo>
                  <a:cubicBezTo>
                    <a:pt x="1544" y="942"/>
                    <a:pt x="1551" y="940"/>
                    <a:pt x="1557" y="937"/>
                  </a:cubicBezTo>
                  <a:cubicBezTo>
                    <a:pt x="1561" y="931"/>
                    <a:pt x="1569" y="930"/>
                    <a:pt x="1575" y="926"/>
                  </a:cubicBezTo>
                  <a:cubicBezTo>
                    <a:pt x="1579" y="922"/>
                    <a:pt x="1583" y="911"/>
                    <a:pt x="1590" y="908"/>
                  </a:cubicBezTo>
                  <a:cubicBezTo>
                    <a:pt x="1597" y="905"/>
                    <a:pt x="1609" y="913"/>
                    <a:pt x="1617" y="910"/>
                  </a:cubicBezTo>
                  <a:cubicBezTo>
                    <a:pt x="1630" y="906"/>
                    <a:pt x="1624" y="898"/>
                    <a:pt x="1637" y="892"/>
                  </a:cubicBezTo>
                  <a:cubicBezTo>
                    <a:pt x="1644" y="888"/>
                    <a:pt x="1654" y="886"/>
                    <a:pt x="1664" y="886"/>
                  </a:cubicBezTo>
                  <a:cubicBezTo>
                    <a:pt x="1674" y="886"/>
                    <a:pt x="1685" y="890"/>
                    <a:pt x="1695" y="890"/>
                  </a:cubicBezTo>
                  <a:cubicBezTo>
                    <a:pt x="1709" y="887"/>
                    <a:pt x="1717" y="889"/>
                    <a:pt x="1727" y="886"/>
                  </a:cubicBezTo>
                  <a:cubicBezTo>
                    <a:pt x="1737" y="883"/>
                    <a:pt x="1751" y="875"/>
                    <a:pt x="1757" y="869"/>
                  </a:cubicBezTo>
                  <a:cubicBezTo>
                    <a:pt x="1767" y="862"/>
                    <a:pt x="1764" y="853"/>
                    <a:pt x="1761" y="847"/>
                  </a:cubicBezTo>
                  <a:cubicBezTo>
                    <a:pt x="1758" y="841"/>
                    <a:pt x="1746" y="835"/>
                    <a:pt x="1740" y="830"/>
                  </a:cubicBezTo>
                  <a:cubicBezTo>
                    <a:pt x="1735" y="819"/>
                    <a:pt x="1728" y="824"/>
                    <a:pt x="1724" y="817"/>
                  </a:cubicBezTo>
                  <a:cubicBezTo>
                    <a:pt x="1720" y="810"/>
                    <a:pt x="1717" y="795"/>
                    <a:pt x="1713" y="788"/>
                  </a:cubicBezTo>
                  <a:cubicBezTo>
                    <a:pt x="1707" y="777"/>
                    <a:pt x="1703" y="782"/>
                    <a:pt x="1701" y="775"/>
                  </a:cubicBezTo>
                  <a:cubicBezTo>
                    <a:pt x="1699" y="768"/>
                    <a:pt x="1701" y="749"/>
                    <a:pt x="1698" y="743"/>
                  </a:cubicBezTo>
                  <a:cubicBezTo>
                    <a:pt x="1694" y="734"/>
                    <a:pt x="1686" y="743"/>
                    <a:pt x="1683" y="739"/>
                  </a:cubicBezTo>
                  <a:cubicBezTo>
                    <a:pt x="1680" y="735"/>
                    <a:pt x="1679" y="725"/>
                    <a:pt x="1677" y="716"/>
                  </a:cubicBezTo>
                  <a:cubicBezTo>
                    <a:pt x="1674" y="706"/>
                    <a:pt x="1671" y="696"/>
                    <a:pt x="1671" y="685"/>
                  </a:cubicBezTo>
                  <a:cubicBezTo>
                    <a:pt x="1671" y="674"/>
                    <a:pt x="1677" y="657"/>
                    <a:pt x="1680" y="650"/>
                  </a:cubicBezTo>
                  <a:cubicBezTo>
                    <a:pt x="1681" y="646"/>
                    <a:pt x="1687" y="647"/>
                    <a:pt x="1689" y="644"/>
                  </a:cubicBezTo>
                  <a:cubicBezTo>
                    <a:pt x="1694" y="639"/>
                    <a:pt x="1701" y="626"/>
                    <a:pt x="1701" y="626"/>
                  </a:cubicBezTo>
                  <a:cubicBezTo>
                    <a:pt x="1697" y="611"/>
                    <a:pt x="1697" y="608"/>
                    <a:pt x="1710" y="599"/>
                  </a:cubicBezTo>
                  <a:cubicBezTo>
                    <a:pt x="1712" y="596"/>
                    <a:pt x="1720" y="586"/>
                    <a:pt x="1719" y="581"/>
                  </a:cubicBezTo>
                  <a:cubicBezTo>
                    <a:pt x="1719" y="581"/>
                    <a:pt x="1676" y="531"/>
                    <a:pt x="1671" y="530"/>
                  </a:cubicBezTo>
                  <a:cubicBezTo>
                    <a:pt x="1657" y="527"/>
                    <a:pt x="1643" y="528"/>
                    <a:pt x="1629" y="527"/>
                  </a:cubicBezTo>
                  <a:cubicBezTo>
                    <a:pt x="1597" y="522"/>
                    <a:pt x="1611" y="517"/>
                    <a:pt x="1590" y="503"/>
                  </a:cubicBezTo>
                  <a:cubicBezTo>
                    <a:pt x="1583" y="496"/>
                    <a:pt x="1592" y="487"/>
                    <a:pt x="1590" y="481"/>
                  </a:cubicBezTo>
                  <a:cubicBezTo>
                    <a:pt x="1588" y="475"/>
                    <a:pt x="1578" y="472"/>
                    <a:pt x="1575" y="467"/>
                  </a:cubicBezTo>
                  <a:cubicBezTo>
                    <a:pt x="1572" y="458"/>
                    <a:pt x="1570" y="459"/>
                    <a:pt x="1569" y="451"/>
                  </a:cubicBezTo>
                  <a:cubicBezTo>
                    <a:pt x="1568" y="443"/>
                    <a:pt x="1571" y="425"/>
                    <a:pt x="1568" y="421"/>
                  </a:cubicBezTo>
                  <a:cubicBezTo>
                    <a:pt x="1565" y="417"/>
                    <a:pt x="1557" y="424"/>
                    <a:pt x="1548" y="424"/>
                  </a:cubicBezTo>
                  <a:cubicBezTo>
                    <a:pt x="1539" y="424"/>
                    <a:pt x="1525" y="424"/>
                    <a:pt x="1515" y="424"/>
                  </a:cubicBezTo>
                  <a:cubicBezTo>
                    <a:pt x="1505" y="424"/>
                    <a:pt x="1503" y="422"/>
                    <a:pt x="1488" y="422"/>
                  </a:cubicBezTo>
                  <a:cubicBezTo>
                    <a:pt x="1473" y="422"/>
                    <a:pt x="1434" y="425"/>
                    <a:pt x="1422" y="425"/>
                  </a:cubicBezTo>
                  <a:cubicBezTo>
                    <a:pt x="1395" y="417"/>
                    <a:pt x="1419" y="421"/>
                    <a:pt x="1418" y="419"/>
                  </a:cubicBezTo>
                  <a:cubicBezTo>
                    <a:pt x="1417" y="417"/>
                    <a:pt x="1416" y="418"/>
                    <a:pt x="1416" y="415"/>
                  </a:cubicBezTo>
                  <a:cubicBezTo>
                    <a:pt x="1416" y="412"/>
                    <a:pt x="1422" y="399"/>
                    <a:pt x="1416" y="398"/>
                  </a:cubicBezTo>
                  <a:cubicBezTo>
                    <a:pt x="1410" y="397"/>
                    <a:pt x="1392" y="406"/>
                    <a:pt x="1380" y="406"/>
                  </a:cubicBezTo>
                  <a:cubicBezTo>
                    <a:pt x="1368" y="406"/>
                    <a:pt x="1349" y="403"/>
                    <a:pt x="1341" y="398"/>
                  </a:cubicBezTo>
                  <a:cubicBezTo>
                    <a:pt x="1324" y="391"/>
                    <a:pt x="1336" y="378"/>
                    <a:pt x="1329" y="374"/>
                  </a:cubicBezTo>
                  <a:cubicBezTo>
                    <a:pt x="1322" y="370"/>
                    <a:pt x="1305" y="375"/>
                    <a:pt x="1296" y="371"/>
                  </a:cubicBezTo>
                  <a:cubicBezTo>
                    <a:pt x="1287" y="365"/>
                    <a:pt x="1283" y="355"/>
                    <a:pt x="1272" y="350"/>
                  </a:cubicBezTo>
                  <a:cubicBezTo>
                    <a:pt x="1240" y="336"/>
                    <a:pt x="1265" y="352"/>
                    <a:pt x="1245" y="338"/>
                  </a:cubicBezTo>
                  <a:cubicBezTo>
                    <a:pt x="1235" y="329"/>
                    <a:pt x="1231" y="300"/>
                    <a:pt x="1224" y="290"/>
                  </a:cubicBezTo>
                  <a:cubicBezTo>
                    <a:pt x="1217" y="280"/>
                    <a:pt x="1207" y="283"/>
                    <a:pt x="1200" y="277"/>
                  </a:cubicBezTo>
                  <a:cubicBezTo>
                    <a:pt x="1193" y="271"/>
                    <a:pt x="1192" y="260"/>
                    <a:pt x="1184" y="254"/>
                  </a:cubicBezTo>
                  <a:cubicBezTo>
                    <a:pt x="1176" y="248"/>
                    <a:pt x="1159" y="245"/>
                    <a:pt x="1152" y="242"/>
                  </a:cubicBezTo>
                  <a:cubicBezTo>
                    <a:pt x="1149" y="240"/>
                    <a:pt x="1147" y="236"/>
                    <a:pt x="1143" y="236"/>
                  </a:cubicBezTo>
                  <a:cubicBezTo>
                    <a:pt x="1137" y="236"/>
                    <a:pt x="1130" y="231"/>
                    <a:pt x="1124" y="232"/>
                  </a:cubicBezTo>
                  <a:cubicBezTo>
                    <a:pt x="1109" y="250"/>
                    <a:pt x="1103" y="244"/>
                    <a:pt x="1092" y="245"/>
                  </a:cubicBezTo>
                  <a:cubicBezTo>
                    <a:pt x="1090" y="253"/>
                    <a:pt x="1093" y="264"/>
                    <a:pt x="1086" y="269"/>
                  </a:cubicBezTo>
                  <a:cubicBezTo>
                    <a:pt x="1081" y="273"/>
                    <a:pt x="1068" y="275"/>
                    <a:pt x="1068" y="275"/>
                  </a:cubicBezTo>
                  <a:cubicBezTo>
                    <a:pt x="1019" y="271"/>
                    <a:pt x="1043" y="274"/>
                    <a:pt x="1017" y="257"/>
                  </a:cubicBezTo>
                  <a:cubicBezTo>
                    <a:pt x="1007" y="264"/>
                    <a:pt x="997" y="259"/>
                    <a:pt x="986" y="263"/>
                  </a:cubicBezTo>
                  <a:cubicBezTo>
                    <a:pt x="965" y="249"/>
                    <a:pt x="973" y="253"/>
                    <a:pt x="957" y="248"/>
                  </a:cubicBezTo>
                  <a:cubicBezTo>
                    <a:pt x="939" y="249"/>
                    <a:pt x="924" y="255"/>
                    <a:pt x="906" y="257"/>
                  </a:cubicBezTo>
                  <a:cubicBezTo>
                    <a:pt x="900" y="258"/>
                    <a:pt x="888" y="263"/>
                    <a:pt x="888" y="263"/>
                  </a:cubicBezTo>
                  <a:cubicBezTo>
                    <a:pt x="869" y="258"/>
                    <a:pt x="857" y="235"/>
                    <a:pt x="843" y="233"/>
                  </a:cubicBezTo>
                  <a:cubicBezTo>
                    <a:pt x="834" y="232"/>
                    <a:pt x="825" y="231"/>
                    <a:pt x="816" y="230"/>
                  </a:cubicBezTo>
                  <a:cubicBezTo>
                    <a:pt x="806" y="216"/>
                    <a:pt x="811" y="224"/>
                    <a:pt x="804" y="203"/>
                  </a:cubicBezTo>
                  <a:cubicBezTo>
                    <a:pt x="801" y="194"/>
                    <a:pt x="777" y="191"/>
                    <a:pt x="777" y="191"/>
                  </a:cubicBezTo>
                  <a:cubicBezTo>
                    <a:pt x="768" y="182"/>
                    <a:pt x="753" y="191"/>
                    <a:pt x="743" y="184"/>
                  </a:cubicBezTo>
                  <a:cubicBezTo>
                    <a:pt x="733" y="170"/>
                    <a:pt x="750" y="156"/>
                    <a:pt x="729" y="149"/>
                  </a:cubicBezTo>
                  <a:cubicBezTo>
                    <a:pt x="723" y="147"/>
                    <a:pt x="708" y="152"/>
                    <a:pt x="708" y="152"/>
                  </a:cubicBezTo>
                  <a:cubicBezTo>
                    <a:pt x="701" y="148"/>
                    <a:pt x="692" y="125"/>
                    <a:pt x="684" y="122"/>
                  </a:cubicBezTo>
                  <a:cubicBezTo>
                    <a:pt x="676" y="119"/>
                    <a:pt x="669" y="134"/>
                    <a:pt x="660" y="131"/>
                  </a:cubicBezTo>
                  <a:cubicBezTo>
                    <a:pt x="646" y="126"/>
                    <a:pt x="642" y="112"/>
                    <a:pt x="630" y="104"/>
                  </a:cubicBezTo>
                  <a:cubicBezTo>
                    <a:pt x="621" y="91"/>
                    <a:pt x="623" y="77"/>
                    <a:pt x="606" y="71"/>
                  </a:cubicBezTo>
                  <a:cubicBezTo>
                    <a:pt x="593" y="51"/>
                    <a:pt x="609" y="11"/>
                    <a:pt x="575" y="11"/>
                  </a:cubicBezTo>
                  <a:close/>
                </a:path>
              </a:pathLst>
            </a:custGeom>
            <a:noFill/>
            <a:ln w="12700" cap="flat" cmpd="sng">
              <a:solidFill>
                <a:srgbClr val="0000FF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7085" name="Line 45"/>
            <p:cNvSpPr>
              <a:spLocks noChangeAspect="1" noChangeShapeType="1"/>
            </p:cNvSpPr>
            <p:nvPr/>
          </p:nvSpPr>
          <p:spPr bwMode="auto">
            <a:xfrm flipH="1">
              <a:off x="3987" y="3350"/>
              <a:ext cx="4" cy="73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87133" name="Picture 93"/>
          <p:cNvPicPr>
            <a:picLocks noChangeAspect="1" noChangeArrowheads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19838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166" name="Picture 12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7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87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87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87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87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87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87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87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87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1000"/>
                                        <p:tgtEl>
                                          <p:spTgt spid="87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87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87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87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000"/>
                                        <p:tgtEl>
                                          <p:spTgt spid="87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1000"/>
                                        <p:tgtEl>
                                          <p:spTgt spid="87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8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7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7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7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71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71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71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71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71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71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71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71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2" grpId="0"/>
      <p:bldP spid="87071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68" name="Picture 4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869" name="Picture 4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870" name="Picture 4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871" name="Picture 4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872" name="Picture 4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873" name="Picture 4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874" name="Picture 5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875" name="Picture 51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876" name="Picture 5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877" name="Picture 5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878" name="Picture 5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879" name="Picture 5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880" name="Picture 5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881" name="Picture 5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882" name="Picture 5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883" name="Picture 5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884" name="Picture 6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885" name="Picture 6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886" name="Picture 6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887" name="Picture 6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7829" name="Rectangle 5"/>
          <p:cNvSpPr>
            <a:spLocks noChangeArrowheads="1"/>
          </p:cNvSpPr>
          <p:nvPr/>
        </p:nvSpPr>
        <p:spPr bwMode="auto">
          <a:xfrm>
            <a:off x="534988" y="536575"/>
            <a:ext cx="71151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>
              <a:spcBef>
                <a:spcPct val="20000"/>
              </a:spcBef>
            </a:pPr>
            <a:r>
              <a:rPr kumimoji="1" lang="zh-CN" altLang="en-US" sz="2800">
                <a:solidFill>
                  <a:srgbClr val="FF0000"/>
                </a:solidFill>
              </a:rPr>
              <a:t>附：</a:t>
            </a:r>
            <a:r>
              <a:rPr kumimoji="1" lang="zh-CN" altLang="en-US" sz="2800" u="sng">
                <a:solidFill>
                  <a:srgbClr val="006600"/>
                </a:solidFill>
                <a:latin typeface="楷体_GB2312" pitchFamily="49" charset="-122"/>
                <a:ea typeface="楷体_GB2312" pitchFamily="49" charset="-122"/>
              </a:rPr>
              <a:t>不恒为零的解析函数的零点是孤立的   </a:t>
            </a:r>
            <a:endParaRPr kumimoji="1" lang="en-US" altLang="zh-CN" sz="2800" u="sng">
              <a:solidFill>
                <a:srgbClr val="006600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77831" name="Rectangle 7"/>
          <p:cNvSpPr>
            <a:spLocks noChangeArrowheads="1"/>
          </p:cNvSpPr>
          <p:nvPr/>
        </p:nvSpPr>
        <p:spPr bwMode="auto">
          <a:xfrm>
            <a:off x="1350963" y="5791200"/>
            <a:ext cx="62309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>
              <a:spcBef>
                <a:spcPct val="20000"/>
              </a:spcBef>
            </a:pPr>
            <a:r>
              <a:rPr kumimoji="1" lang="zh-CN" altLang="en-US">
                <a:solidFill>
                  <a:schemeClr val="tx1"/>
                </a:solidFill>
              </a:rPr>
              <a:t>即得不恒为零的解析函数的零点是孤立的。   </a:t>
            </a:r>
          </a:p>
        </p:txBody>
      </p:sp>
      <p:grpSp>
        <p:nvGrpSpPr>
          <p:cNvPr id="77860" name="Group 36"/>
          <p:cNvGrpSpPr>
            <a:grpSpLocks/>
          </p:cNvGrpSpPr>
          <p:nvPr/>
        </p:nvGrpSpPr>
        <p:grpSpPr bwMode="auto">
          <a:xfrm>
            <a:off x="1373188" y="1238250"/>
            <a:ext cx="7237412" cy="542925"/>
            <a:chOff x="865" y="780"/>
            <a:chExt cx="4559" cy="342"/>
          </a:xfrm>
        </p:grpSpPr>
        <p:sp>
          <p:nvSpPr>
            <p:cNvPr id="77828" name="Rectangle 4"/>
            <p:cNvSpPr>
              <a:spLocks noChangeArrowheads="1"/>
            </p:cNvSpPr>
            <p:nvPr/>
          </p:nvSpPr>
          <p:spPr bwMode="auto">
            <a:xfrm>
              <a:off x="882" y="780"/>
              <a:ext cx="4542" cy="342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77832" name="Object 8"/>
            <p:cNvGraphicFramePr>
              <a:graphicFrameLocks/>
            </p:cNvGraphicFramePr>
            <p:nvPr/>
          </p:nvGraphicFramePr>
          <p:xfrm>
            <a:off x="1153" y="804"/>
            <a:ext cx="1727" cy="27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9697" name="公式" r:id="rId5" imgW="2743200" imgH="444240" progId="Equation.3">
                    <p:embed/>
                  </p:oleObj>
                </mc:Choice>
                <mc:Fallback>
                  <p:oleObj name="公式" r:id="rId5" imgW="2743200" imgH="444240" progId="Equation.3">
                    <p:embed/>
                    <p:pic>
                      <p:nvPicPr>
                        <p:cNvPr id="77832" name="Object 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53" y="804"/>
                          <a:ext cx="1727" cy="27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7833" name="Object 9"/>
            <p:cNvGraphicFramePr>
              <a:graphicFrameLocks/>
            </p:cNvGraphicFramePr>
            <p:nvPr/>
          </p:nvGraphicFramePr>
          <p:xfrm>
            <a:off x="4613" y="829"/>
            <a:ext cx="792" cy="2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9698" name="公式" r:id="rId7" imgW="1257120" imgH="380880" progId="Equation.3">
                    <p:embed/>
                  </p:oleObj>
                </mc:Choice>
                <mc:Fallback>
                  <p:oleObj name="公式" r:id="rId7" imgW="1257120" imgH="380880" progId="Equation.3">
                    <p:embed/>
                    <p:pic>
                      <p:nvPicPr>
                        <p:cNvPr id="77833" name="Object 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13" y="829"/>
                          <a:ext cx="792" cy="23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7834" name="Rectangle 10"/>
            <p:cNvSpPr>
              <a:spLocks noChangeArrowheads="1"/>
            </p:cNvSpPr>
            <p:nvPr/>
          </p:nvSpPr>
          <p:spPr bwMode="auto">
            <a:xfrm>
              <a:off x="865" y="814"/>
              <a:ext cx="50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/>
                <a:t>设    </a:t>
              </a:r>
            </a:p>
          </p:txBody>
        </p:sp>
        <p:graphicFrame>
          <p:nvGraphicFramePr>
            <p:cNvPr id="77835" name="Object 11"/>
            <p:cNvGraphicFramePr>
              <a:graphicFrameLocks/>
            </p:cNvGraphicFramePr>
            <p:nvPr/>
          </p:nvGraphicFramePr>
          <p:xfrm>
            <a:off x="2994" y="857"/>
            <a:ext cx="392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9699" name="公式" r:id="rId9" imgW="622080" imgH="342720" progId="Equation.3">
                    <p:embed/>
                  </p:oleObj>
                </mc:Choice>
                <mc:Fallback>
                  <p:oleObj name="公式" r:id="rId9" imgW="622080" imgH="342720" progId="Equation.3">
                    <p:embed/>
                    <p:pic>
                      <p:nvPicPr>
                        <p:cNvPr id="77835" name="Object 1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94" y="857"/>
                          <a:ext cx="392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7836" name="Rectangle 12"/>
            <p:cNvSpPr>
              <a:spLocks noChangeArrowheads="1"/>
            </p:cNvSpPr>
            <p:nvPr/>
          </p:nvSpPr>
          <p:spPr bwMode="auto">
            <a:xfrm>
              <a:off x="3341" y="802"/>
              <a:ext cx="164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/>
                <a:t>在    </a:t>
              </a:r>
              <a:r>
                <a:rPr kumimoji="1" lang="zh-CN" altLang="en-US" sz="1200"/>
                <a:t> </a:t>
              </a:r>
              <a:r>
                <a:rPr kumimoji="1" lang="zh-CN" altLang="en-US"/>
                <a:t>处解析且          </a:t>
              </a:r>
            </a:p>
          </p:txBody>
        </p:sp>
        <p:graphicFrame>
          <p:nvGraphicFramePr>
            <p:cNvPr id="77837" name="Object 13"/>
            <p:cNvGraphicFramePr>
              <a:graphicFrameLocks/>
            </p:cNvGraphicFramePr>
            <p:nvPr/>
          </p:nvGraphicFramePr>
          <p:xfrm>
            <a:off x="3621" y="827"/>
            <a:ext cx="176" cy="23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9700" name="公式" r:id="rId11" imgW="279360" imgH="380880" progId="Equation.3">
                    <p:embed/>
                  </p:oleObj>
                </mc:Choice>
                <mc:Fallback>
                  <p:oleObj name="公式" r:id="rId11" imgW="279360" imgH="380880" progId="Equation.3">
                    <p:embed/>
                    <p:pic>
                      <p:nvPicPr>
                        <p:cNvPr id="77837" name="Object 1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21" y="827"/>
                          <a:ext cx="176" cy="23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77861" name="Group 37"/>
          <p:cNvGrpSpPr>
            <a:grpSpLocks/>
          </p:cNvGrpSpPr>
          <p:nvPr/>
        </p:nvGrpSpPr>
        <p:grpSpPr bwMode="auto">
          <a:xfrm>
            <a:off x="1349375" y="1985963"/>
            <a:ext cx="6321425" cy="457200"/>
            <a:chOff x="850" y="1251"/>
            <a:chExt cx="3982" cy="288"/>
          </a:xfrm>
        </p:grpSpPr>
        <p:sp>
          <p:nvSpPr>
            <p:cNvPr id="77827" name="Rectangle 3"/>
            <p:cNvSpPr>
              <a:spLocks noChangeArrowheads="1"/>
            </p:cNvSpPr>
            <p:nvPr/>
          </p:nvSpPr>
          <p:spPr bwMode="auto">
            <a:xfrm>
              <a:off x="850" y="1251"/>
              <a:ext cx="398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/>
                <a:t>由         在    </a:t>
              </a:r>
              <a:r>
                <a:rPr kumimoji="1" lang="zh-CN" altLang="en-US" sz="1200"/>
                <a:t> </a:t>
              </a:r>
              <a:r>
                <a:rPr kumimoji="1" lang="zh-CN" altLang="en-US"/>
                <a:t>处解析，有         在     处连续，    </a:t>
              </a:r>
            </a:p>
          </p:txBody>
        </p:sp>
        <p:graphicFrame>
          <p:nvGraphicFramePr>
            <p:cNvPr id="77838" name="Object 14"/>
            <p:cNvGraphicFramePr>
              <a:graphicFrameLocks/>
            </p:cNvGraphicFramePr>
            <p:nvPr/>
          </p:nvGraphicFramePr>
          <p:xfrm>
            <a:off x="1121" y="1300"/>
            <a:ext cx="392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9701" name="公式" r:id="rId13" imgW="622080" imgH="342720" progId="Equation.3">
                    <p:embed/>
                  </p:oleObj>
                </mc:Choice>
                <mc:Fallback>
                  <p:oleObj name="公式" r:id="rId13" imgW="622080" imgH="342720" progId="Equation.3">
                    <p:embed/>
                    <p:pic>
                      <p:nvPicPr>
                        <p:cNvPr id="77838" name="Object 1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21" y="1300"/>
                          <a:ext cx="392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7839" name="Object 15"/>
            <p:cNvGraphicFramePr>
              <a:graphicFrameLocks/>
            </p:cNvGraphicFramePr>
            <p:nvPr/>
          </p:nvGraphicFramePr>
          <p:xfrm>
            <a:off x="1754" y="1270"/>
            <a:ext cx="176" cy="23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9702" name="公式" r:id="rId14" imgW="279360" imgH="380880" progId="Equation.3">
                    <p:embed/>
                  </p:oleObj>
                </mc:Choice>
                <mc:Fallback>
                  <p:oleObj name="公式" r:id="rId14" imgW="279360" imgH="380880" progId="Equation.3">
                    <p:embed/>
                    <p:pic>
                      <p:nvPicPr>
                        <p:cNvPr id="77839" name="Object 1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54" y="1270"/>
                          <a:ext cx="176" cy="23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7840" name="Object 16"/>
            <p:cNvGraphicFramePr>
              <a:graphicFrameLocks/>
            </p:cNvGraphicFramePr>
            <p:nvPr/>
          </p:nvGraphicFramePr>
          <p:xfrm>
            <a:off x="2914" y="1305"/>
            <a:ext cx="392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9703" name="公式" r:id="rId15" imgW="622080" imgH="342720" progId="Equation.3">
                    <p:embed/>
                  </p:oleObj>
                </mc:Choice>
                <mc:Fallback>
                  <p:oleObj name="公式" r:id="rId15" imgW="622080" imgH="342720" progId="Equation.3">
                    <p:embed/>
                    <p:pic>
                      <p:nvPicPr>
                        <p:cNvPr id="77840" name="Object 1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14" y="1305"/>
                          <a:ext cx="392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7841" name="Object 17"/>
            <p:cNvGraphicFramePr>
              <a:graphicFrameLocks/>
            </p:cNvGraphicFramePr>
            <p:nvPr/>
          </p:nvGraphicFramePr>
          <p:xfrm>
            <a:off x="3559" y="1275"/>
            <a:ext cx="176" cy="23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9704" name="公式" r:id="rId16" imgW="279360" imgH="380880" progId="Equation.3">
                    <p:embed/>
                  </p:oleObj>
                </mc:Choice>
                <mc:Fallback>
                  <p:oleObj name="公式" r:id="rId16" imgW="279360" imgH="380880" progId="Equation.3">
                    <p:embed/>
                    <p:pic>
                      <p:nvPicPr>
                        <p:cNvPr id="77841" name="Object 1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59" y="1275"/>
                          <a:ext cx="176" cy="23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77845" name="Object 21"/>
          <p:cNvGraphicFramePr>
            <a:graphicFrameLocks/>
          </p:cNvGraphicFramePr>
          <p:nvPr/>
        </p:nvGraphicFramePr>
        <p:xfrm>
          <a:off x="5702300" y="3427413"/>
          <a:ext cx="3124200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05" name="公式" r:id="rId17" imgW="3124080" imgH="711000" progId="Equation.3">
                  <p:embed/>
                </p:oleObj>
              </mc:Choice>
              <mc:Fallback>
                <p:oleObj name="公式" r:id="rId17" imgW="3124080" imgH="711000" progId="Equation.3">
                  <p:embed/>
                  <p:pic>
                    <p:nvPicPr>
                      <p:cNvPr id="77845" name="Object 2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02300" y="3427413"/>
                        <a:ext cx="3124200" cy="711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7862" name="Group 38"/>
          <p:cNvGrpSpPr>
            <a:grpSpLocks/>
          </p:cNvGrpSpPr>
          <p:nvPr/>
        </p:nvGrpSpPr>
        <p:grpSpPr bwMode="auto">
          <a:xfrm>
            <a:off x="1355725" y="2609850"/>
            <a:ext cx="2105025" cy="711200"/>
            <a:chOff x="854" y="1644"/>
            <a:chExt cx="1326" cy="448"/>
          </a:xfrm>
        </p:grpSpPr>
        <p:graphicFrame>
          <p:nvGraphicFramePr>
            <p:cNvPr id="77842" name="Object 18"/>
            <p:cNvGraphicFramePr>
              <a:graphicFrameLocks/>
            </p:cNvGraphicFramePr>
            <p:nvPr/>
          </p:nvGraphicFramePr>
          <p:xfrm>
            <a:off x="1172" y="1644"/>
            <a:ext cx="1008" cy="4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9706" name="公式" r:id="rId19" imgW="1600200" imgH="711000" progId="Equation.3">
                    <p:embed/>
                  </p:oleObj>
                </mc:Choice>
                <mc:Fallback>
                  <p:oleObj name="公式" r:id="rId19" imgW="1600200" imgH="711000" progId="Equation.3">
                    <p:embed/>
                    <p:pic>
                      <p:nvPicPr>
                        <p:cNvPr id="77842" name="Object 1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72" y="1644"/>
                          <a:ext cx="1008" cy="44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7846" name="Rectangle 22"/>
            <p:cNvSpPr>
              <a:spLocks noChangeArrowheads="1"/>
            </p:cNvSpPr>
            <p:nvPr/>
          </p:nvSpPr>
          <p:spPr bwMode="auto">
            <a:xfrm>
              <a:off x="854" y="1723"/>
              <a:ext cx="4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/>
                <a:t>令   </a:t>
              </a:r>
            </a:p>
          </p:txBody>
        </p:sp>
      </p:grpSp>
      <p:grpSp>
        <p:nvGrpSpPr>
          <p:cNvPr id="77863" name="Group 39"/>
          <p:cNvGrpSpPr>
            <a:grpSpLocks/>
          </p:cNvGrpSpPr>
          <p:nvPr/>
        </p:nvGrpSpPr>
        <p:grpSpPr bwMode="auto">
          <a:xfrm>
            <a:off x="3621088" y="2733675"/>
            <a:ext cx="2157412" cy="457200"/>
            <a:chOff x="2281" y="1722"/>
            <a:chExt cx="1359" cy="288"/>
          </a:xfrm>
        </p:grpSpPr>
        <p:graphicFrame>
          <p:nvGraphicFramePr>
            <p:cNvPr id="77843" name="Object 19"/>
            <p:cNvGraphicFramePr>
              <a:graphicFrameLocks/>
            </p:cNvGraphicFramePr>
            <p:nvPr/>
          </p:nvGraphicFramePr>
          <p:xfrm>
            <a:off x="3144" y="1784"/>
            <a:ext cx="496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9707" name="公式" r:id="rId21" imgW="787320" imgH="342720" progId="Equation.3">
                    <p:embed/>
                  </p:oleObj>
                </mc:Choice>
                <mc:Fallback>
                  <p:oleObj name="公式" r:id="rId21" imgW="787320" imgH="342720" progId="Equation.3">
                    <p:embed/>
                    <p:pic>
                      <p:nvPicPr>
                        <p:cNvPr id="77843" name="Object 1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44" y="1784"/>
                          <a:ext cx="496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7847" name="Rectangle 23"/>
            <p:cNvSpPr>
              <a:spLocks noChangeArrowheads="1"/>
            </p:cNvSpPr>
            <p:nvPr/>
          </p:nvSpPr>
          <p:spPr bwMode="auto">
            <a:xfrm>
              <a:off x="2281" y="1722"/>
              <a:ext cx="10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/>
                <a:t>则必存在   </a:t>
              </a:r>
            </a:p>
          </p:txBody>
        </p:sp>
      </p:grpSp>
      <p:grpSp>
        <p:nvGrpSpPr>
          <p:cNvPr id="77865" name="Group 41"/>
          <p:cNvGrpSpPr>
            <a:grpSpLocks/>
          </p:cNvGrpSpPr>
          <p:nvPr/>
        </p:nvGrpSpPr>
        <p:grpSpPr bwMode="auto">
          <a:xfrm>
            <a:off x="1352550" y="3429000"/>
            <a:ext cx="4117975" cy="711200"/>
            <a:chOff x="852" y="2160"/>
            <a:chExt cx="2594" cy="448"/>
          </a:xfrm>
        </p:grpSpPr>
        <p:graphicFrame>
          <p:nvGraphicFramePr>
            <p:cNvPr id="77844" name="Object 20"/>
            <p:cNvGraphicFramePr>
              <a:graphicFrameLocks/>
            </p:cNvGraphicFramePr>
            <p:nvPr/>
          </p:nvGraphicFramePr>
          <p:xfrm>
            <a:off x="1166" y="2160"/>
            <a:ext cx="2280" cy="4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9708" name="公式" r:id="rId23" imgW="3619440" imgH="711000" progId="Equation.3">
                    <p:embed/>
                  </p:oleObj>
                </mc:Choice>
                <mc:Fallback>
                  <p:oleObj name="公式" r:id="rId23" imgW="3619440" imgH="711000" progId="Equation.3">
                    <p:embed/>
                    <p:pic>
                      <p:nvPicPr>
                        <p:cNvPr id="77844" name="Object 2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66" y="2160"/>
                          <a:ext cx="2280" cy="44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7848" name="Rectangle 24"/>
            <p:cNvSpPr>
              <a:spLocks noChangeArrowheads="1"/>
            </p:cNvSpPr>
            <p:nvPr/>
          </p:nvSpPr>
          <p:spPr bwMode="auto">
            <a:xfrm>
              <a:off x="852" y="2245"/>
              <a:ext cx="4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/>
                <a:t>有   </a:t>
              </a:r>
            </a:p>
          </p:txBody>
        </p:sp>
      </p:grpSp>
      <p:grpSp>
        <p:nvGrpSpPr>
          <p:cNvPr id="77867" name="Group 43"/>
          <p:cNvGrpSpPr>
            <a:grpSpLocks/>
          </p:cNvGrpSpPr>
          <p:nvPr/>
        </p:nvGrpSpPr>
        <p:grpSpPr bwMode="auto">
          <a:xfrm>
            <a:off x="1352550" y="5113338"/>
            <a:ext cx="7343775" cy="458787"/>
            <a:chOff x="852" y="3221"/>
            <a:chExt cx="4626" cy="289"/>
          </a:xfrm>
        </p:grpSpPr>
        <p:sp>
          <p:nvSpPr>
            <p:cNvPr id="77830" name="Rectangle 6"/>
            <p:cNvSpPr>
              <a:spLocks noChangeArrowheads="1"/>
            </p:cNvSpPr>
            <p:nvPr/>
          </p:nvSpPr>
          <p:spPr bwMode="auto">
            <a:xfrm>
              <a:off x="852" y="3222"/>
              <a:ext cx="462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>
                <a:spcBef>
                  <a:spcPct val="20000"/>
                </a:spcBef>
              </a:pPr>
              <a:r>
                <a:rPr kumimoji="1" lang="zh-CN" altLang="en-US">
                  <a:solidFill>
                    <a:schemeClr val="tx1"/>
                  </a:solidFill>
                </a:rPr>
                <a:t>故                                    在     的去心邻域内不为零，     </a:t>
              </a:r>
            </a:p>
          </p:txBody>
        </p:sp>
        <p:graphicFrame>
          <p:nvGraphicFramePr>
            <p:cNvPr id="77851" name="Object 27"/>
            <p:cNvGraphicFramePr>
              <a:graphicFrameLocks/>
            </p:cNvGraphicFramePr>
            <p:nvPr/>
          </p:nvGraphicFramePr>
          <p:xfrm>
            <a:off x="1136" y="3221"/>
            <a:ext cx="1663" cy="27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9709" name="公式" r:id="rId25" imgW="2641320" imgH="444240" progId="Equation.3">
                    <p:embed/>
                  </p:oleObj>
                </mc:Choice>
                <mc:Fallback>
                  <p:oleObj name="公式" r:id="rId25" imgW="2641320" imgH="444240" progId="Equation.3">
                    <p:embed/>
                    <p:pic>
                      <p:nvPicPr>
                        <p:cNvPr id="77851" name="Object 2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36" y="3221"/>
                          <a:ext cx="1663" cy="27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7852" name="Object 28"/>
            <p:cNvGraphicFramePr>
              <a:graphicFrameLocks/>
            </p:cNvGraphicFramePr>
            <p:nvPr/>
          </p:nvGraphicFramePr>
          <p:xfrm>
            <a:off x="3068" y="3241"/>
            <a:ext cx="176" cy="23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9710" name="公式" r:id="rId27" imgW="279360" imgH="380880" progId="Equation.3">
                    <p:embed/>
                  </p:oleObj>
                </mc:Choice>
                <mc:Fallback>
                  <p:oleObj name="公式" r:id="rId27" imgW="279360" imgH="380880" progId="Equation.3">
                    <p:embed/>
                    <p:pic>
                      <p:nvPicPr>
                        <p:cNvPr id="77852" name="Object 2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68" y="3241"/>
                          <a:ext cx="176" cy="23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77864" name="Group 40"/>
          <p:cNvGrpSpPr>
            <a:grpSpLocks/>
          </p:cNvGrpSpPr>
          <p:nvPr/>
        </p:nvGrpSpPr>
        <p:grpSpPr bwMode="auto">
          <a:xfrm>
            <a:off x="5819775" y="2722563"/>
            <a:ext cx="2698750" cy="457200"/>
            <a:chOff x="3666" y="1715"/>
            <a:chExt cx="1700" cy="288"/>
          </a:xfrm>
        </p:grpSpPr>
        <p:sp>
          <p:nvSpPr>
            <p:cNvPr id="77826" name="Rectangle 2"/>
            <p:cNvSpPr>
              <a:spLocks noChangeArrowheads="1"/>
            </p:cNvSpPr>
            <p:nvPr/>
          </p:nvSpPr>
          <p:spPr bwMode="auto">
            <a:xfrm>
              <a:off x="3666" y="1715"/>
              <a:ext cx="170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/>
                <a:t>当                   时，  </a:t>
              </a:r>
            </a:p>
          </p:txBody>
        </p:sp>
        <p:grpSp>
          <p:nvGrpSpPr>
            <p:cNvPr id="77853" name="Group 29"/>
            <p:cNvGrpSpPr>
              <a:grpSpLocks/>
            </p:cNvGrpSpPr>
            <p:nvPr/>
          </p:nvGrpSpPr>
          <p:grpSpPr bwMode="auto">
            <a:xfrm>
              <a:off x="3951" y="1747"/>
              <a:ext cx="843" cy="240"/>
              <a:chOff x="4245" y="1933"/>
              <a:chExt cx="843" cy="240"/>
            </a:xfrm>
          </p:grpSpPr>
          <p:graphicFrame>
            <p:nvGraphicFramePr>
              <p:cNvPr id="77854" name="Object 30"/>
              <p:cNvGraphicFramePr>
                <a:graphicFrameLocks/>
              </p:cNvGraphicFramePr>
              <p:nvPr/>
            </p:nvGraphicFramePr>
            <p:xfrm>
              <a:off x="4245" y="1933"/>
              <a:ext cx="680" cy="24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9711" name="公式" r:id="rId28" imgW="1079280" imgH="380880" progId="Equation.3">
                      <p:embed/>
                    </p:oleObj>
                  </mc:Choice>
                  <mc:Fallback>
                    <p:oleObj name="公式" r:id="rId28" imgW="1079280" imgH="380880" progId="Equation.3">
                      <p:embed/>
                      <p:pic>
                        <p:nvPicPr>
                          <p:cNvPr id="77854" name="Object 30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2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245" y="1933"/>
                            <a:ext cx="680" cy="240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77855" name="Object 31"/>
              <p:cNvGraphicFramePr>
                <a:graphicFrameLocks/>
              </p:cNvGraphicFramePr>
              <p:nvPr/>
            </p:nvGraphicFramePr>
            <p:xfrm>
              <a:off x="4944" y="1964"/>
              <a:ext cx="144" cy="17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9712" name="公式" r:id="rId30" imgW="228600" imgH="279360" progId="Equation.3">
                      <p:embed/>
                    </p:oleObj>
                  </mc:Choice>
                  <mc:Fallback>
                    <p:oleObj name="公式" r:id="rId30" imgW="228600" imgH="279360" progId="Equation.3">
                      <p:embed/>
                      <p:pic>
                        <p:nvPicPr>
                          <p:cNvPr id="77855" name="Object 31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3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944" y="1964"/>
                            <a:ext cx="144" cy="17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77866" name="Group 42"/>
          <p:cNvGrpSpPr>
            <a:grpSpLocks/>
          </p:cNvGrpSpPr>
          <p:nvPr/>
        </p:nvGrpSpPr>
        <p:grpSpPr bwMode="auto">
          <a:xfrm>
            <a:off x="1350963" y="4425950"/>
            <a:ext cx="4943475" cy="457200"/>
            <a:chOff x="851" y="2788"/>
            <a:chExt cx="3114" cy="288"/>
          </a:xfrm>
        </p:grpSpPr>
        <p:sp>
          <p:nvSpPr>
            <p:cNvPr id="77849" name="Rectangle 25"/>
            <p:cNvSpPr>
              <a:spLocks noChangeArrowheads="1"/>
            </p:cNvSpPr>
            <p:nvPr/>
          </p:nvSpPr>
          <p:spPr bwMode="auto">
            <a:xfrm>
              <a:off x="851" y="2788"/>
              <a:ext cx="21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/>
                <a:t>又当                         时，  </a:t>
              </a:r>
            </a:p>
          </p:txBody>
        </p:sp>
        <p:graphicFrame>
          <p:nvGraphicFramePr>
            <p:cNvPr id="77850" name="Object 26"/>
            <p:cNvGraphicFramePr>
              <a:graphicFrameLocks/>
            </p:cNvGraphicFramePr>
            <p:nvPr/>
          </p:nvGraphicFramePr>
          <p:xfrm>
            <a:off x="2886" y="2789"/>
            <a:ext cx="1079" cy="27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9713" name="公式" r:id="rId32" imgW="1714320" imgH="444240" progId="Equation.3">
                    <p:embed/>
                  </p:oleObj>
                </mc:Choice>
                <mc:Fallback>
                  <p:oleObj name="公式" r:id="rId32" imgW="1714320" imgH="444240" progId="Equation.3">
                    <p:embed/>
                    <p:pic>
                      <p:nvPicPr>
                        <p:cNvPr id="77850" name="Object 2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86" y="2789"/>
                          <a:ext cx="1079" cy="27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77856" name="Group 32"/>
            <p:cNvGrpSpPr>
              <a:grpSpLocks/>
            </p:cNvGrpSpPr>
            <p:nvPr/>
          </p:nvGrpSpPr>
          <p:grpSpPr bwMode="auto">
            <a:xfrm>
              <a:off x="1346" y="2826"/>
              <a:ext cx="1113" cy="240"/>
              <a:chOff x="4064" y="2514"/>
              <a:chExt cx="1113" cy="240"/>
            </a:xfrm>
          </p:grpSpPr>
          <p:graphicFrame>
            <p:nvGraphicFramePr>
              <p:cNvPr id="77857" name="Object 33"/>
              <p:cNvGraphicFramePr>
                <a:graphicFrameLocks/>
              </p:cNvGraphicFramePr>
              <p:nvPr/>
            </p:nvGraphicFramePr>
            <p:xfrm>
              <a:off x="4064" y="2514"/>
              <a:ext cx="944" cy="24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9714" name="公式" r:id="rId34" imgW="1498320" imgH="380880" progId="Equation.3">
                      <p:embed/>
                    </p:oleObj>
                  </mc:Choice>
                  <mc:Fallback>
                    <p:oleObj name="公式" r:id="rId34" imgW="1498320" imgH="380880" progId="Equation.3">
                      <p:embed/>
                      <p:pic>
                        <p:nvPicPr>
                          <p:cNvPr id="77857" name="Object 33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3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064" y="2514"/>
                            <a:ext cx="944" cy="240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77858" name="Object 34"/>
              <p:cNvGraphicFramePr>
                <a:graphicFrameLocks/>
              </p:cNvGraphicFramePr>
              <p:nvPr/>
            </p:nvGraphicFramePr>
            <p:xfrm>
              <a:off x="5033" y="2551"/>
              <a:ext cx="144" cy="17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9715" name="公式" r:id="rId36" imgW="228600" imgH="279360" progId="Equation.3">
                      <p:embed/>
                    </p:oleObj>
                  </mc:Choice>
                  <mc:Fallback>
                    <p:oleObj name="公式" r:id="rId36" imgW="228600" imgH="279360" progId="Equation.3">
                      <p:embed/>
                      <p:pic>
                        <p:nvPicPr>
                          <p:cNvPr id="77858" name="Object 34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3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033" y="2551"/>
                            <a:ext cx="144" cy="17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pic>
        <p:nvPicPr>
          <p:cNvPr id="77888" name="Picture 64"/>
          <p:cNvPicPr>
            <a:picLocks noChangeAspect="1" noChangeArrowheads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43650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7889" name="Group 65"/>
          <p:cNvGrpSpPr>
            <a:grpSpLocks/>
          </p:cNvGrpSpPr>
          <p:nvPr/>
        </p:nvGrpSpPr>
        <p:grpSpPr bwMode="auto">
          <a:xfrm>
            <a:off x="7310438" y="5881688"/>
            <a:ext cx="800100" cy="627062"/>
            <a:chOff x="2193" y="3321"/>
            <a:chExt cx="504" cy="395"/>
          </a:xfrm>
        </p:grpSpPr>
        <p:sp>
          <p:nvSpPr>
            <p:cNvPr id="77890" name="AutoShape 66">
              <a:hlinkClick r:id="rId39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2266" y="3321"/>
              <a:ext cx="357" cy="174"/>
            </a:xfrm>
            <a:prstGeom prst="rightArrow">
              <a:avLst>
                <a:gd name="adj1" fmla="val 50000"/>
                <a:gd name="adj2" fmla="val 51293"/>
              </a:avLst>
            </a:prstGeom>
            <a:solidFill>
              <a:srgbClr val="CCFFFF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91" name="Text Box 67"/>
            <p:cNvSpPr txBox="1">
              <a:spLocks noChangeArrowheads="1"/>
            </p:cNvSpPr>
            <p:nvPr/>
          </p:nvSpPr>
          <p:spPr bwMode="auto">
            <a:xfrm>
              <a:off x="2193" y="3504"/>
              <a:ext cx="504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lang="zh-CN" altLang="en-US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返回</a:t>
              </a:r>
              <a:r>
                <a:rPr lang="en-US" altLang="zh-CN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)</a:t>
              </a:r>
              <a:endParaRPr lang="en-US" altLang="zh-CN" sz="1600">
                <a:solidFill>
                  <a:srgbClr val="B2B2B2"/>
                </a:solidFill>
                <a:ea typeface="楷体_GB2312" pitchFamily="49" charset="-122"/>
              </a:endParaRPr>
            </a:p>
          </p:txBody>
        </p:sp>
      </p:grpSp>
      <p:pic>
        <p:nvPicPr>
          <p:cNvPr id="77892" name="Picture 6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7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77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778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77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778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77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77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77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77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77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77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78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78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78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788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788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788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788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788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788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788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788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77" presetID="63" presetClass="path" presetSubtype="0" repeatCount="indefinite" accel="50000" decel="50000" autoRev="1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3.33333E-6 3.33333E-6 L 0.04166 3.33333E-6 " pathEditMode="relative" rAng="0" ptsTypes="AA">
                                      <p:cBhvr>
                                        <p:cTn id="78" dur="1000" fill="hold"/>
                                        <p:tgtEl>
                                          <p:spTgt spid="778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29" grpId="0"/>
      <p:bldP spid="77831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75" name="Picture 2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876" name="Picture 2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877" name="Picture 2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878" name="Picture 3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879" name="Picture 3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880" name="Picture 3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881" name="Picture 3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882" name="Picture 34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883" name="Picture 3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884" name="Picture 3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885" name="Picture 3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886" name="Picture 3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887" name="Picture 3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888" name="Picture 4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889" name="Picture 4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890" name="Picture 4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891" name="Picture 4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892" name="Picture 4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893" name="Picture 4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894" name="Picture 4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8874" name="Group 26"/>
          <p:cNvGrpSpPr>
            <a:grpSpLocks/>
          </p:cNvGrpSpPr>
          <p:nvPr/>
        </p:nvGrpSpPr>
        <p:grpSpPr bwMode="auto">
          <a:xfrm>
            <a:off x="533400" y="1246188"/>
            <a:ext cx="8112125" cy="3822700"/>
            <a:chOff x="336" y="785"/>
            <a:chExt cx="5110" cy="2408"/>
          </a:xfrm>
        </p:grpSpPr>
        <p:sp>
          <p:nvSpPr>
            <p:cNvPr id="78850" name="Rectangle 2"/>
            <p:cNvSpPr>
              <a:spLocks noChangeArrowheads="1"/>
            </p:cNvSpPr>
            <p:nvPr/>
          </p:nvSpPr>
          <p:spPr bwMode="auto">
            <a:xfrm>
              <a:off x="854" y="1193"/>
              <a:ext cx="255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en-US" altLang="zh-CN"/>
                <a:t>(1)      </a:t>
              </a:r>
              <a:r>
                <a:rPr kumimoji="1" lang="zh-CN" altLang="en-US"/>
                <a:t>为         的 </a:t>
              </a:r>
              <a:r>
                <a:rPr kumimoji="1" lang="en-US" altLang="zh-CN" i="1"/>
                <a:t>m</a:t>
              </a:r>
              <a:r>
                <a:rPr kumimoji="1" lang="en-US" altLang="zh-CN"/>
                <a:t> </a:t>
              </a:r>
              <a:r>
                <a:rPr kumimoji="1" lang="zh-CN" altLang="en-US"/>
                <a:t>阶</a:t>
              </a:r>
              <a:r>
                <a:rPr kumimoji="1" lang="zh-CN" altLang="en-US">
                  <a:solidFill>
                    <a:schemeClr val="tx1"/>
                  </a:solidFill>
                </a:rPr>
                <a:t>零点</a:t>
              </a:r>
              <a:r>
                <a:rPr kumimoji="1" lang="zh-CN" altLang="en-US"/>
                <a:t>。  </a:t>
              </a:r>
            </a:p>
          </p:txBody>
        </p:sp>
        <p:sp>
          <p:nvSpPr>
            <p:cNvPr id="78852" name="Rectangle 4"/>
            <p:cNvSpPr>
              <a:spLocks noChangeArrowheads="1"/>
            </p:cNvSpPr>
            <p:nvPr/>
          </p:nvSpPr>
          <p:spPr bwMode="auto">
            <a:xfrm>
              <a:off x="849" y="2050"/>
              <a:ext cx="366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en-US" altLang="zh-CN"/>
                <a:t>(3)          </a:t>
              </a:r>
              <a:r>
                <a:rPr kumimoji="1" lang="zh-CN" altLang="en-US"/>
                <a:t>在                   内的泰勒展开式为    </a:t>
              </a:r>
            </a:p>
          </p:txBody>
        </p:sp>
        <p:graphicFrame>
          <p:nvGraphicFramePr>
            <p:cNvPr id="78853" name="Object 5"/>
            <p:cNvGraphicFramePr>
              <a:graphicFrameLocks/>
            </p:cNvGraphicFramePr>
            <p:nvPr/>
          </p:nvGraphicFramePr>
          <p:xfrm>
            <a:off x="1507" y="2484"/>
            <a:ext cx="3326" cy="2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21" name="公式" r:id="rId5" imgW="5283000" imgH="444240" progId="Equation.3">
                    <p:embed/>
                  </p:oleObj>
                </mc:Choice>
                <mc:Fallback>
                  <p:oleObj name="公式" r:id="rId5" imgW="5283000" imgH="444240" progId="Equation.3">
                    <p:embed/>
                    <p:pic>
                      <p:nvPicPr>
                        <p:cNvPr id="78853" name="Object 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07" y="2484"/>
                          <a:ext cx="3326" cy="27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8854" name="Rectangle 6"/>
            <p:cNvSpPr>
              <a:spLocks noChangeArrowheads="1"/>
            </p:cNvSpPr>
            <p:nvPr/>
          </p:nvSpPr>
          <p:spPr bwMode="auto">
            <a:xfrm>
              <a:off x="336" y="793"/>
              <a:ext cx="6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r>
                <a:rPr kumimoji="1" lang="zh-CN" altLang="en-US">
                  <a:solidFill>
                    <a:srgbClr val="0000FF"/>
                  </a:solidFill>
                </a:rPr>
                <a:t>定理</a:t>
              </a:r>
              <a:r>
                <a:rPr kumimoji="1" lang="en-US" altLang="zh-CN">
                  <a:solidFill>
                    <a:srgbClr val="0000FF"/>
                  </a:solidFill>
                </a:rPr>
                <a:t>   </a:t>
              </a:r>
            </a:p>
          </p:txBody>
        </p:sp>
        <p:sp>
          <p:nvSpPr>
            <p:cNvPr id="78855" name="Rectangle 7"/>
            <p:cNvSpPr>
              <a:spLocks noChangeArrowheads="1"/>
            </p:cNvSpPr>
            <p:nvPr/>
          </p:nvSpPr>
          <p:spPr bwMode="auto">
            <a:xfrm>
              <a:off x="852" y="785"/>
              <a:ext cx="459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/>
                <a:t>设函数         在     处解析，则下列条件是等价的：</a:t>
              </a:r>
              <a:r>
                <a:rPr kumimoji="1" lang="en-US" altLang="zh-CN"/>
                <a:t>     </a:t>
              </a:r>
            </a:p>
          </p:txBody>
        </p:sp>
        <p:graphicFrame>
          <p:nvGraphicFramePr>
            <p:cNvPr id="78856" name="Object 8"/>
            <p:cNvGraphicFramePr>
              <a:graphicFrameLocks/>
            </p:cNvGraphicFramePr>
            <p:nvPr/>
          </p:nvGraphicFramePr>
          <p:xfrm>
            <a:off x="1502" y="841"/>
            <a:ext cx="399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22" name="公式" r:id="rId7" imgW="634680" imgH="342720" progId="Equation.3">
                    <p:embed/>
                  </p:oleObj>
                </mc:Choice>
                <mc:Fallback>
                  <p:oleObj name="公式" r:id="rId7" imgW="634680" imgH="342720" progId="Equation.3">
                    <p:embed/>
                    <p:pic>
                      <p:nvPicPr>
                        <p:cNvPr id="78856" name="Object 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02" y="841"/>
                          <a:ext cx="399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8857" name="Object 9"/>
            <p:cNvGraphicFramePr>
              <a:graphicFrameLocks/>
            </p:cNvGraphicFramePr>
            <p:nvPr/>
          </p:nvGraphicFramePr>
          <p:xfrm>
            <a:off x="1210" y="1215"/>
            <a:ext cx="176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23" name="公式" r:id="rId9" imgW="279360" imgH="380880" progId="Equation.3">
                    <p:embed/>
                  </p:oleObj>
                </mc:Choice>
                <mc:Fallback>
                  <p:oleObj name="公式" r:id="rId9" imgW="279360" imgH="380880" progId="Equation.3">
                    <p:embed/>
                    <p:pic>
                      <p:nvPicPr>
                        <p:cNvPr id="78857" name="Object 9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10" y="1215"/>
                          <a:ext cx="176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8858" name="Object 10"/>
            <p:cNvGraphicFramePr>
              <a:graphicFrameLocks/>
            </p:cNvGraphicFramePr>
            <p:nvPr/>
          </p:nvGraphicFramePr>
          <p:xfrm>
            <a:off x="1206" y="1614"/>
            <a:ext cx="1032" cy="27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24" name="公式" r:id="rId11" imgW="1638000" imgH="444240" progId="Equation.3">
                    <p:embed/>
                  </p:oleObj>
                </mc:Choice>
                <mc:Fallback>
                  <p:oleObj name="公式" r:id="rId11" imgW="1638000" imgH="444240" progId="Equation.3">
                    <p:embed/>
                    <p:pic>
                      <p:nvPicPr>
                        <p:cNvPr id="78858" name="Object 1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06" y="1614"/>
                          <a:ext cx="1032" cy="27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8860" name="Object 12"/>
            <p:cNvGraphicFramePr>
              <a:graphicFrameLocks/>
            </p:cNvGraphicFramePr>
            <p:nvPr/>
          </p:nvGraphicFramePr>
          <p:xfrm>
            <a:off x="2152" y="804"/>
            <a:ext cx="176" cy="23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25" name="公式" r:id="rId13" imgW="279360" imgH="380880" progId="Equation.3">
                    <p:embed/>
                  </p:oleObj>
                </mc:Choice>
                <mc:Fallback>
                  <p:oleObj name="公式" r:id="rId13" imgW="279360" imgH="380880" progId="Equation.3">
                    <p:embed/>
                    <p:pic>
                      <p:nvPicPr>
                        <p:cNvPr id="78860" name="Object 1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2" y="804"/>
                          <a:ext cx="176" cy="23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8861" name="Rectangle 13"/>
            <p:cNvSpPr>
              <a:spLocks noChangeArrowheads="1"/>
            </p:cNvSpPr>
            <p:nvPr/>
          </p:nvSpPr>
          <p:spPr bwMode="auto">
            <a:xfrm>
              <a:off x="853" y="1612"/>
              <a:ext cx="3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en-US" altLang="zh-CN"/>
                <a:t>(2) </a:t>
              </a:r>
              <a:endParaRPr kumimoji="1" lang="zh-CN" altLang="en-US"/>
            </a:p>
          </p:txBody>
        </p:sp>
        <p:graphicFrame>
          <p:nvGraphicFramePr>
            <p:cNvPr id="78862" name="Object 14"/>
            <p:cNvGraphicFramePr>
              <a:graphicFrameLocks/>
            </p:cNvGraphicFramePr>
            <p:nvPr/>
          </p:nvGraphicFramePr>
          <p:xfrm>
            <a:off x="1626" y="1244"/>
            <a:ext cx="399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26" name="公式" r:id="rId15" imgW="634680" imgH="342720" progId="Equation.3">
                    <p:embed/>
                  </p:oleObj>
                </mc:Choice>
                <mc:Fallback>
                  <p:oleObj name="公式" r:id="rId15" imgW="634680" imgH="342720" progId="Equation.3">
                    <p:embed/>
                    <p:pic>
                      <p:nvPicPr>
                        <p:cNvPr id="78862" name="Object 14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26" y="1244"/>
                          <a:ext cx="399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8863" name="Object 15"/>
            <p:cNvGraphicFramePr>
              <a:graphicFrameLocks/>
            </p:cNvGraphicFramePr>
            <p:nvPr/>
          </p:nvGraphicFramePr>
          <p:xfrm>
            <a:off x="4108" y="1613"/>
            <a:ext cx="1064" cy="27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27" name="公式" r:id="rId17" imgW="1688760" imgH="444240" progId="Equation.3">
                    <p:embed/>
                  </p:oleObj>
                </mc:Choice>
                <mc:Fallback>
                  <p:oleObj name="公式" r:id="rId17" imgW="1688760" imgH="444240" progId="Equation.3">
                    <p:embed/>
                    <p:pic>
                      <p:nvPicPr>
                        <p:cNvPr id="78863" name="Object 1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08" y="1613"/>
                          <a:ext cx="1064" cy="27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8864" name="Object 16"/>
            <p:cNvGraphicFramePr>
              <a:graphicFrameLocks/>
            </p:cNvGraphicFramePr>
            <p:nvPr/>
          </p:nvGraphicFramePr>
          <p:xfrm>
            <a:off x="2324" y="1668"/>
            <a:ext cx="1648" cy="21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28" name="公式" r:id="rId19" imgW="2616120" imgH="342720" progId="Equation.3">
                    <p:embed/>
                  </p:oleObj>
                </mc:Choice>
                <mc:Fallback>
                  <p:oleObj name="公式" r:id="rId19" imgW="2616120" imgH="342720" progId="Equation.3">
                    <p:embed/>
                    <p:pic>
                      <p:nvPicPr>
                        <p:cNvPr id="78864" name="Object 1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24" y="1668"/>
                          <a:ext cx="1648" cy="21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8865" name="Object 17"/>
            <p:cNvGraphicFramePr>
              <a:graphicFrameLocks/>
            </p:cNvGraphicFramePr>
            <p:nvPr/>
          </p:nvGraphicFramePr>
          <p:xfrm>
            <a:off x="1199" y="2101"/>
            <a:ext cx="399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29" name="公式" r:id="rId21" imgW="634680" imgH="342720" progId="Equation.3">
                    <p:embed/>
                  </p:oleObj>
                </mc:Choice>
                <mc:Fallback>
                  <p:oleObj name="公式" r:id="rId21" imgW="634680" imgH="342720" progId="Equation.3">
                    <p:embed/>
                    <p:pic>
                      <p:nvPicPr>
                        <p:cNvPr id="78865" name="Object 17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99" y="2101"/>
                          <a:ext cx="399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8866" name="Rectangle 18"/>
            <p:cNvSpPr>
              <a:spLocks noChangeArrowheads="1"/>
            </p:cNvSpPr>
            <p:nvPr/>
          </p:nvSpPr>
          <p:spPr bwMode="auto">
            <a:xfrm>
              <a:off x="1160" y="2905"/>
              <a:ext cx="79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/>
                <a:t>其中，  </a:t>
              </a:r>
            </a:p>
          </p:txBody>
        </p:sp>
        <p:graphicFrame>
          <p:nvGraphicFramePr>
            <p:cNvPr id="78867" name="Object 19"/>
            <p:cNvGraphicFramePr>
              <a:graphicFrameLocks/>
            </p:cNvGraphicFramePr>
            <p:nvPr/>
          </p:nvGraphicFramePr>
          <p:xfrm>
            <a:off x="1763" y="2923"/>
            <a:ext cx="616" cy="23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30" name="公式" r:id="rId23" imgW="977760" imgH="380880" progId="Equation.3">
                    <p:embed/>
                  </p:oleObj>
                </mc:Choice>
                <mc:Fallback>
                  <p:oleObj name="公式" r:id="rId23" imgW="977760" imgH="380880" progId="Equation.3">
                    <p:embed/>
                    <p:pic>
                      <p:nvPicPr>
                        <p:cNvPr id="78867" name="Object 1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63" y="2923"/>
                          <a:ext cx="616" cy="23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78868" name="Group 20"/>
            <p:cNvGrpSpPr>
              <a:grpSpLocks/>
            </p:cNvGrpSpPr>
            <p:nvPr/>
          </p:nvGrpSpPr>
          <p:grpSpPr bwMode="auto">
            <a:xfrm>
              <a:off x="1842" y="2076"/>
              <a:ext cx="842" cy="240"/>
              <a:chOff x="1620" y="2772"/>
              <a:chExt cx="842" cy="240"/>
            </a:xfrm>
          </p:grpSpPr>
          <p:graphicFrame>
            <p:nvGraphicFramePr>
              <p:cNvPr id="78869" name="Object 21"/>
              <p:cNvGraphicFramePr>
                <a:graphicFrameLocks/>
              </p:cNvGraphicFramePr>
              <p:nvPr/>
            </p:nvGraphicFramePr>
            <p:xfrm>
              <a:off x="1620" y="2772"/>
              <a:ext cx="679" cy="24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0731" name="公式" r:id="rId25" imgW="1079280" imgH="380880" progId="Equation.3">
                      <p:embed/>
                    </p:oleObj>
                  </mc:Choice>
                  <mc:Fallback>
                    <p:oleObj name="公式" r:id="rId25" imgW="1079280" imgH="380880" progId="Equation.3">
                      <p:embed/>
                      <p:pic>
                        <p:nvPicPr>
                          <p:cNvPr id="78869" name="Object 21"/>
                          <p:cNvPicPr>
                            <a:picLocks noChangeArrowheads="1"/>
                          </p:cNvPicPr>
                          <p:nvPr/>
                        </p:nvPicPr>
                        <p:blipFill>
                          <a:blip r:embed="rId2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620" y="2772"/>
                            <a:ext cx="679" cy="240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78870" name="Object 22"/>
              <p:cNvGraphicFramePr>
                <a:graphicFrameLocks/>
              </p:cNvGraphicFramePr>
              <p:nvPr/>
            </p:nvGraphicFramePr>
            <p:xfrm>
              <a:off x="2318" y="2809"/>
              <a:ext cx="144" cy="17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0732" name="公式" r:id="rId27" imgW="228600" imgH="279360" progId="Equation.3">
                      <p:embed/>
                    </p:oleObj>
                  </mc:Choice>
                  <mc:Fallback>
                    <p:oleObj name="公式" r:id="rId27" imgW="228600" imgH="279360" progId="Equation.3">
                      <p:embed/>
                      <p:pic>
                        <p:nvPicPr>
                          <p:cNvPr id="78870" name="Object 22"/>
                          <p:cNvPicPr>
                            <a:picLocks noChangeArrowheads="1"/>
                          </p:cNvPicPr>
                          <p:nvPr/>
                        </p:nvPicPr>
                        <p:blipFill>
                          <a:blip r:embed="rId2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318" y="2809"/>
                            <a:ext cx="144" cy="17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78873" name="Rectangle 25"/>
          <p:cNvSpPr>
            <a:spLocks noChangeArrowheads="1"/>
          </p:cNvSpPr>
          <p:nvPr/>
        </p:nvSpPr>
        <p:spPr bwMode="auto">
          <a:xfrm>
            <a:off x="534988" y="536575"/>
            <a:ext cx="64341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>
              <a:spcBef>
                <a:spcPct val="20000"/>
              </a:spcBef>
            </a:pPr>
            <a:r>
              <a:rPr kumimoji="1" lang="zh-CN" altLang="en-US" sz="2800">
                <a:solidFill>
                  <a:srgbClr val="FF0000"/>
                </a:solidFill>
              </a:rPr>
              <a:t>附：</a:t>
            </a:r>
            <a:r>
              <a:rPr kumimoji="1" lang="zh-CN" altLang="en-US" sz="2800" u="sng">
                <a:solidFill>
                  <a:srgbClr val="006600"/>
                </a:solidFill>
                <a:latin typeface="楷体_GB2312" pitchFamily="49" charset="-122"/>
                <a:ea typeface="楷体_GB2312" pitchFamily="49" charset="-122"/>
              </a:rPr>
              <a:t>关于函数零点的充要条件的证明   </a:t>
            </a:r>
            <a:endParaRPr kumimoji="1" lang="en-US" altLang="zh-CN" sz="2800" u="sng">
              <a:solidFill>
                <a:srgbClr val="006600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grpSp>
        <p:nvGrpSpPr>
          <p:cNvPr id="78895" name="Group 47"/>
          <p:cNvGrpSpPr>
            <a:grpSpLocks/>
          </p:cNvGrpSpPr>
          <p:nvPr/>
        </p:nvGrpSpPr>
        <p:grpSpPr bwMode="auto">
          <a:xfrm>
            <a:off x="6656388" y="671513"/>
            <a:ext cx="1638300" cy="366712"/>
            <a:chOff x="2759" y="3105"/>
            <a:chExt cx="1032" cy="231"/>
          </a:xfrm>
        </p:grpSpPr>
        <p:sp>
          <p:nvSpPr>
            <p:cNvPr id="78896" name="Rectangle 48"/>
            <p:cNvSpPr>
              <a:spLocks noChangeArrowheads="1"/>
            </p:cNvSpPr>
            <p:nvPr/>
          </p:nvSpPr>
          <p:spPr bwMode="auto">
            <a:xfrm>
              <a:off x="2789" y="3131"/>
              <a:ext cx="726" cy="180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897" name="Rectangle 49"/>
            <p:cNvSpPr>
              <a:spLocks noChangeArrowheads="1"/>
            </p:cNvSpPr>
            <p:nvPr/>
          </p:nvSpPr>
          <p:spPr bwMode="auto">
            <a:xfrm>
              <a:off x="2759" y="3105"/>
              <a:ext cx="103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P107  </a:t>
              </a:r>
              <a:r>
                <a:rPr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修改     </a:t>
              </a:r>
              <a:r>
                <a:rPr lang="zh-CN" altLang="en-US" sz="1800">
                  <a:solidFill>
                    <a:srgbClr val="916399"/>
                  </a:solidFill>
                  <a:ea typeface="楷体_GB2312" pitchFamily="49" charset="-122"/>
                </a:rPr>
                <a:t>  </a:t>
              </a:r>
            </a:p>
          </p:txBody>
        </p:sp>
      </p:grpSp>
      <p:pic>
        <p:nvPicPr>
          <p:cNvPr id="78898" name="Picture 5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8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8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78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7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930" name="Picture 3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31" name="Picture 3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32" name="Picture 3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33" name="Picture 3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34" name="Picture 3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35" name="Picture 3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36" name="Picture 4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37" name="Picture 41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38" name="Picture 4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39" name="Picture 4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40" name="Picture 4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41" name="Picture 4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42" name="Picture 4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43" name="Picture 4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44" name="Picture 4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45" name="Picture 4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46" name="Picture 5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47" name="Picture 5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48" name="Picture 5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49" name="Picture 5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0924" name="Group 28"/>
          <p:cNvGrpSpPr>
            <a:grpSpLocks/>
          </p:cNvGrpSpPr>
          <p:nvPr/>
        </p:nvGrpSpPr>
        <p:grpSpPr bwMode="auto">
          <a:xfrm>
            <a:off x="2832100" y="1865313"/>
            <a:ext cx="5391150" cy="457200"/>
            <a:chOff x="1784" y="1175"/>
            <a:chExt cx="3396" cy="288"/>
          </a:xfrm>
        </p:grpSpPr>
        <p:sp>
          <p:nvSpPr>
            <p:cNvPr id="80898" name="Rectangle 2"/>
            <p:cNvSpPr>
              <a:spLocks noChangeArrowheads="1"/>
            </p:cNvSpPr>
            <p:nvPr/>
          </p:nvSpPr>
          <p:spPr bwMode="auto">
            <a:xfrm>
              <a:off x="1784" y="1175"/>
              <a:ext cx="339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/>
                <a:t>若     为         的 </a:t>
              </a:r>
              <a:r>
                <a:rPr kumimoji="1" lang="en-US" altLang="zh-CN" i="1"/>
                <a:t>m</a:t>
              </a:r>
              <a:r>
                <a:rPr kumimoji="1" lang="en-US" altLang="zh-CN"/>
                <a:t> </a:t>
              </a:r>
              <a:r>
                <a:rPr kumimoji="1" lang="zh-CN" altLang="en-US"/>
                <a:t>阶</a:t>
              </a:r>
              <a:r>
                <a:rPr kumimoji="1" lang="zh-CN" altLang="en-US">
                  <a:solidFill>
                    <a:schemeClr val="tx1"/>
                  </a:solidFill>
                </a:rPr>
                <a:t>零点</a:t>
              </a:r>
              <a:r>
                <a:rPr kumimoji="1" lang="zh-CN" altLang="en-US"/>
                <a:t>，由定义有     </a:t>
              </a:r>
            </a:p>
          </p:txBody>
        </p:sp>
        <p:graphicFrame>
          <p:nvGraphicFramePr>
            <p:cNvPr id="80899" name="Object 3"/>
            <p:cNvGraphicFramePr>
              <a:graphicFrameLocks/>
            </p:cNvGraphicFramePr>
            <p:nvPr/>
          </p:nvGraphicFramePr>
          <p:xfrm>
            <a:off x="2068" y="1197"/>
            <a:ext cx="176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745" name="公式" r:id="rId5" imgW="279360" imgH="380880" progId="Equation.3">
                    <p:embed/>
                  </p:oleObj>
                </mc:Choice>
                <mc:Fallback>
                  <p:oleObj name="公式" r:id="rId5" imgW="279360" imgH="380880" progId="Equation.3">
                    <p:embed/>
                    <p:pic>
                      <p:nvPicPr>
                        <p:cNvPr id="80899" name="Object 3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68" y="1197"/>
                          <a:ext cx="176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0901" name="Object 5"/>
            <p:cNvGraphicFramePr>
              <a:graphicFrameLocks/>
            </p:cNvGraphicFramePr>
            <p:nvPr/>
          </p:nvGraphicFramePr>
          <p:xfrm>
            <a:off x="2478" y="1226"/>
            <a:ext cx="399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746" name="公式" r:id="rId7" imgW="634680" imgH="342720" progId="Equation.3">
                    <p:embed/>
                  </p:oleObj>
                </mc:Choice>
                <mc:Fallback>
                  <p:oleObj name="公式" r:id="rId7" imgW="634680" imgH="342720" progId="Equation.3">
                    <p:embed/>
                    <p:pic>
                      <p:nvPicPr>
                        <p:cNvPr id="80901" name="Object 5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78" y="1226"/>
                          <a:ext cx="399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80904" name="Rectangle 8"/>
          <p:cNvSpPr>
            <a:spLocks noChangeArrowheads="1"/>
          </p:cNvSpPr>
          <p:nvPr/>
        </p:nvSpPr>
        <p:spPr bwMode="auto">
          <a:xfrm>
            <a:off x="534988" y="536575"/>
            <a:ext cx="64341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>
              <a:spcBef>
                <a:spcPct val="20000"/>
              </a:spcBef>
            </a:pPr>
            <a:r>
              <a:rPr kumimoji="1" lang="zh-CN" altLang="en-US" sz="2800">
                <a:solidFill>
                  <a:srgbClr val="FF0000"/>
                </a:solidFill>
              </a:rPr>
              <a:t>附：</a:t>
            </a:r>
            <a:r>
              <a:rPr kumimoji="1" lang="zh-CN" altLang="en-US" sz="2800" u="sng">
                <a:solidFill>
                  <a:srgbClr val="006600"/>
                </a:solidFill>
                <a:latin typeface="楷体_GB2312" pitchFamily="49" charset="-122"/>
                <a:ea typeface="楷体_GB2312" pitchFamily="49" charset="-122"/>
              </a:rPr>
              <a:t>关于函数零点的充要条件的证明   </a:t>
            </a:r>
            <a:endParaRPr kumimoji="1" lang="en-US" altLang="zh-CN" sz="2800" u="sng">
              <a:solidFill>
                <a:srgbClr val="006600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grpSp>
        <p:nvGrpSpPr>
          <p:cNvPr id="80905" name="Group 9"/>
          <p:cNvGrpSpPr>
            <a:grpSpLocks/>
          </p:cNvGrpSpPr>
          <p:nvPr/>
        </p:nvGrpSpPr>
        <p:grpSpPr bwMode="auto">
          <a:xfrm>
            <a:off x="1411288" y="1849438"/>
            <a:ext cx="1752600" cy="457200"/>
            <a:chOff x="763" y="1135"/>
            <a:chExt cx="1104" cy="288"/>
          </a:xfrm>
        </p:grpSpPr>
        <p:sp>
          <p:nvSpPr>
            <p:cNvPr id="80906" name="Rectangle 10"/>
            <p:cNvSpPr>
              <a:spLocks noChangeArrowheads="1"/>
            </p:cNvSpPr>
            <p:nvPr/>
          </p:nvSpPr>
          <p:spPr bwMode="ltGray">
            <a:xfrm>
              <a:off x="763" y="1135"/>
              <a:ext cx="110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  <a:buClr>
                  <a:srgbClr val="B2B2B2"/>
                </a:buClr>
                <a:buSzPct val="75000"/>
                <a:buFont typeface="Wingdings" panose="05000000000000000000" pitchFamily="2" charset="2"/>
                <a:buNone/>
              </a:pPr>
              <a:r>
                <a:rPr kumimoji="1" lang="en-US" altLang="zh-CN">
                  <a:solidFill>
                    <a:srgbClr val="FF0000"/>
                  </a:solidFill>
                </a:rPr>
                <a:t>(1)     (2)</a:t>
              </a:r>
              <a:r>
                <a:rPr kumimoji="1" lang="zh-CN" altLang="en-US">
                  <a:solidFill>
                    <a:srgbClr val="FF0000"/>
                  </a:solidFill>
                </a:rPr>
                <a:t>：</a:t>
              </a:r>
            </a:p>
          </p:txBody>
        </p:sp>
        <p:graphicFrame>
          <p:nvGraphicFramePr>
            <p:cNvPr id="80907" name="Object 11"/>
            <p:cNvGraphicFramePr>
              <a:graphicFrameLocks noChangeAspect="1"/>
            </p:cNvGraphicFramePr>
            <p:nvPr/>
          </p:nvGraphicFramePr>
          <p:xfrm>
            <a:off x="1074" y="1234"/>
            <a:ext cx="216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747" name="公式" r:id="rId9" imgW="342720" imgH="215640" progId="Equation.3">
                    <p:embed/>
                  </p:oleObj>
                </mc:Choice>
                <mc:Fallback>
                  <p:oleObj name="公式" r:id="rId9" imgW="342720" imgH="215640" progId="Equation.3">
                    <p:embed/>
                    <p:pic>
                      <p:nvPicPr>
                        <p:cNvPr id="80907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74" y="1234"/>
                          <a:ext cx="216" cy="1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80923" name="Group 27"/>
          <p:cNvGrpSpPr>
            <a:grpSpLocks/>
          </p:cNvGrpSpPr>
          <p:nvPr/>
        </p:nvGrpSpPr>
        <p:grpSpPr bwMode="auto">
          <a:xfrm>
            <a:off x="528638" y="1231900"/>
            <a:ext cx="7589837" cy="461963"/>
            <a:chOff x="333" y="776"/>
            <a:chExt cx="4781" cy="291"/>
          </a:xfrm>
        </p:grpSpPr>
        <p:sp>
          <p:nvSpPr>
            <p:cNvPr id="80908" name="Text Box 12"/>
            <p:cNvSpPr txBox="1">
              <a:spLocks noChangeArrowheads="1"/>
            </p:cNvSpPr>
            <p:nvPr/>
          </p:nvSpPr>
          <p:spPr bwMode="auto">
            <a:xfrm>
              <a:off x="333" y="776"/>
              <a:ext cx="79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>
                  <a:solidFill>
                    <a:srgbClr val="0000FF"/>
                  </a:solidFill>
                </a:rPr>
                <a:t>证明  </a:t>
              </a:r>
              <a:r>
                <a:rPr kumimoji="1" lang="zh-CN" altLang="en-US">
                  <a:solidFill>
                    <a:srgbClr val="6666FF"/>
                  </a:solidFill>
                </a:rPr>
                <a:t> </a:t>
              </a:r>
            </a:p>
          </p:txBody>
        </p:sp>
        <p:sp>
          <p:nvSpPr>
            <p:cNvPr id="80909" name="Text Box 13"/>
            <p:cNvSpPr txBox="1">
              <a:spLocks noChangeArrowheads="1"/>
            </p:cNvSpPr>
            <p:nvPr/>
          </p:nvSpPr>
          <p:spPr bwMode="auto">
            <a:xfrm>
              <a:off x="854" y="779"/>
              <a:ext cx="42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>
                  <a:solidFill>
                    <a:schemeClr val="tx1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kumimoji="1" lang="zh-CN" altLang="en-US" u="sng">
                  <a:solidFill>
                    <a:srgbClr val="006666"/>
                  </a:solidFill>
                  <a:latin typeface="华文仿宋" panose="02010600040101010101" pitchFamily="2" charset="-122"/>
                  <a:ea typeface="华文仿宋" panose="02010600040101010101" pitchFamily="2" charset="-122"/>
                </a:rPr>
                <a:t>采用循环证明的方法完成其等价性的证明</a:t>
              </a:r>
              <a:r>
                <a:rPr kumimoji="1" lang="en-US" altLang="zh-CN">
                  <a:solidFill>
                    <a:schemeClr val="tx1"/>
                  </a:solidFill>
                  <a:latin typeface="楷体_GB2312" pitchFamily="49" charset="-122"/>
                  <a:ea typeface="楷体_GB2312" pitchFamily="49" charset="-122"/>
                </a:rPr>
                <a:t>)   </a:t>
              </a:r>
            </a:p>
          </p:txBody>
        </p:sp>
      </p:grpSp>
      <p:grpSp>
        <p:nvGrpSpPr>
          <p:cNvPr id="80925" name="Group 29"/>
          <p:cNvGrpSpPr>
            <a:grpSpLocks/>
          </p:cNvGrpSpPr>
          <p:nvPr/>
        </p:nvGrpSpPr>
        <p:grpSpPr bwMode="auto">
          <a:xfrm>
            <a:off x="1963738" y="2568575"/>
            <a:ext cx="6804025" cy="457200"/>
            <a:chOff x="1237" y="1618"/>
            <a:chExt cx="4286" cy="288"/>
          </a:xfrm>
        </p:grpSpPr>
        <p:graphicFrame>
          <p:nvGraphicFramePr>
            <p:cNvPr id="80910" name="Object 14"/>
            <p:cNvGraphicFramePr>
              <a:graphicFrameLocks/>
            </p:cNvGraphicFramePr>
            <p:nvPr/>
          </p:nvGraphicFramePr>
          <p:xfrm>
            <a:off x="1237" y="1620"/>
            <a:ext cx="1727" cy="27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748" name="公式" r:id="rId11" imgW="2743200" imgH="444240" progId="Equation.3">
                    <p:embed/>
                  </p:oleObj>
                </mc:Choice>
                <mc:Fallback>
                  <p:oleObj name="公式" r:id="rId11" imgW="2743200" imgH="444240" progId="Equation.3">
                    <p:embed/>
                    <p:pic>
                      <p:nvPicPr>
                        <p:cNvPr id="80910" name="Object 1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37" y="1620"/>
                          <a:ext cx="1727" cy="27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0911" name="Object 15"/>
            <p:cNvGraphicFramePr>
              <a:graphicFrameLocks/>
            </p:cNvGraphicFramePr>
            <p:nvPr/>
          </p:nvGraphicFramePr>
          <p:xfrm>
            <a:off x="4699" y="1639"/>
            <a:ext cx="824" cy="2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749" name="公式" r:id="rId13" imgW="1307880" imgH="380880" progId="Equation.3">
                    <p:embed/>
                  </p:oleObj>
                </mc:Choice>
                <mc:Fallback>
                  <p:oleObj name="公式" r:id="rId13" imgW="1307880" imgH="380880" progId="Equation.3">
                    <p:embed/>
                    <p:pic>
                      <p:nvPicPr>
                        <p:cNvPr id="80911" name="Object 1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99" y="1639"/>
                          <a:ext cx="824" cy="23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0912" name="Object 16"/>
            <p:cNvGraphicFramePr>
              <a:graphicFrameLocks/>
            </p:cNvGraphicFramePr>
            <p:nvPr/>
          </p:nvGraphicFramePr>
          <p:xfrm>
            <a:off x="3078" y="1673"/>
            <a:ext cx="392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750" name="公式" r:id="rId15" imgW="622080" imgH="342720" progId="Equation.3">
                    <p:embed/>
                  </p:oleObj>
                </mc:Choice>
                <mc:Fallback>
                  <p:oleObj name="公式" r:id="rId15" imgW="622080" imgH="342720" progId="Equation.3">
                    <p:embed/>
                    <p:pic>
                      <p:nvPicPr>
                        <p:cNvPr id="80912" name="Object 1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78" y="1673"/>
                          <a:ext cx="392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0913" name="Rectangle 17"/>
            <p:cNvSpPr>
              <a:spLocks noChangeArrowheads="1"/>
            </p:cNvSpPr>
            <p:nvPr/>
          </p:nvSpPr>
          <p:spPr bwMode="auto">
            <a:xfrm>
              <a:off x="3425" y="1618"/>
              <a:ext cx="152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/>
                <a:t>在    </a:t>
              </a:r>
              <a:r>
                <a:rPr kumimoji="1" lang="zh-CN" altLang="en-US" sz="1200"/>
                <a:t> </a:t>
              </a:r>
              <a:r>
                <a:rPr kumimoji="1" lang="zh-CN" altLang="en-US"/>
                <a:t>处解析且         </a:t>
              </a:r>
            </a:p>
          </p:txBody>
        </p:sp>
        <p:graphicFrame>
          <p:nvGraphicFramePr>
            <p:cNvPr id="80914" name="Object 18"/>
            <p:cNvGraphicFramePr>
              <a:graphicFrameLocks/>
            </p:cNvGraphicFramePr>
            <p:nvPr/>
          </p:nvGraphicFramePr>
          <p:xfrm>
            <a:off x="3705" y="1643"/>
            <a:ext cx="176" cy="23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751" name="公式" r:id="rId17" imgW="279360" imgH="380880" progId="Equation.3">
                    <p:embed/>
                  </p:oleObj>
                </mc:Choice>
                <mc:Fallback>
                  <p:oleObj name="公式" r:id="rId17" imgW="279360" imgH="380880" progId="Equation.3">
                    <p:embed/>
                    <p:pic>
                      <p:nvPicPr>
                        <p:cNvPr id="80914" name="Object 1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05" y="1643"/>
                          <a:ext cx="176" cy="23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80926" name="Group 30"/>
          <p:cNvGrpSpPr>
            <a:grpSpLocks/>
          </p:cNvGrpSpPr>
          <p:nvPr/>
        </p:nvGrpSpPr>
        <p:grpSpPr bwMode="auto">
          <a:xfrm>
            <a:off x="2484438" y="3351213"/>
            <a:ext cx="6300787" cy="441325"/>
            <a:chOff x="1565" y="2111"/>
            <a:chExt cx="3969" cy="278"/>
          </a:xfrm>
        </p:grpSpPr>
        <p:graphicFrame>
          <p:nvGraphicFramePr>
            <p:cNvPr id="80903" name="Object 7"/>
            <p:cNvGraphicFramePr>
              <a:graphicFrameLocks noChangeAspect="1"/>
            </p:cNvGraphicFramePr>
            <p:nvPr/>
          </p:nvGraphicFramePr>
          <p:xfrm>
            <a:off x="4074" y="2184"/>
            <a:ext cx="1460" cy="19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752" name="公式" r:id="rId19" imgW="2603160" imgH="342720" progId="Equation.3">
                    <p:embed/>
                  </p:oleObj>
                </mc:Choice>
                <mc:Fallback>
                  <p:oleObj name="公式" r:id="rId19" imgW="2603160" imgH="342720" progId="Equation.3">
                    <p:embed/>
                    <p:pic>
                      <p:nvPicPr>
                        <p:cNvPr id="80903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74" y="2184"/>
                          <a:ext cx="1460" cy="19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0915" name="Object 19"/>
            <p:cNvGraphicFramePr>
              <a:graphicFrameLocks/>
            </p:cNvGraphicFramePr>
            <p:nvPr/>
          </p:nvGraphicFramePr>
          <p:xfrm>
            <a:off x="1852" y="2111"/>
            <a:ext cx="2103" cy="27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753" name="公式" r:id="rId21" imgW="3340080" imgH="444240" progId="Equation.3">
                    <p:embed/>
                  </p:oleObj>
                </mc:Choice>
                <mc:Fallback>
                  <p:oleObj name="公式" r:id="rId21" imgW="3340080" imgH="444240" progId="Equation.3">
                    <p:embed/>
                    <p:pic>
                      <p:nvPicPr>
                        <p:cNvPr id="80915" name="Object 1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52" y="2111"/>
                          <a:ext cx="2103" cy="27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0916" name="Object 20"/>
            <p:cNvGraphicFramePr>
              <a:graphicFrameLocks noChangeAspect="1"/>
            </p:cNvGraphicFramePr>
            <p:nvPr/>
          </p:nvGraphicFramePr>
          <p:xfrm>
            <a:off x="1565" y="2199"/>
            <a:ext cx="216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754" name="公式" r:id="rId23" imgW="342720" imgH="215640" progId="Equation.3">
                    <p:embed/>
                  </p:oleObj>
                </mc:Choice>
                <mc:Fallback>
                  <p:oleObj name="公式" r:id="rId23" imgW="342720" imgH="215640" progId="Equation.3">
                    <p:embed/>
                    <p:pic>
                      <p:nvPicPr>
                        <p:cNvPr id="80916" name="Object 2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65" y="2199"/>
                          <a:ext cx="216" cy="1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80927" name="Group 31"/>
          <p:cNvGrpSpPr>
            <a:grpSpLocks/>
          </p:cNvGrpSpPr>
          <p:nvPr/>
        </p:nvGrpSpPr>
        <p:grpSpPr bwMode="auto">
          <a:xfrm>
            <a:off x="2473325" y="4114800"/>
            <a:ext cx="4643438" cy="441325"/>
            <a:chOff x="1558" y="2592"/>
            <a:chExt cx="2925" cy="278"/>
          </a:xfrm>
        </p:grpSpPr>
        <p:graphicFrame>
          <p:nvGraphicFramePr>
            <p:cNvPr id="80900" name="Object 4"/>
            <p:cNvGraphicFramePr>
              <a:graphicFrameLocks/>
            </p:cNvGraphicFramePr>
            <p:nvPr/>
          </p:nvGraphicFramePr>
          <p:xfrm>
            <a:off x="1854" y="2592"/>
            <a:ext cx="1032" cy="27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755" name="公式" r:id="rId24" imgW="1638000" imgH="444240" progId="Equation.3">
                    <p:embed/>
                  </p:oleObj>
                </mc:Choice>
                <mc:Fallback>
                  <p:oleObj name="公式" r:id="rId24" imgW="1638000" imgH="444240" progId="Equation.3">
                    <p:embed/>
                    <p:pic>
                      <p:nvPicPr>
                        <p:cNvPr id="80900" name="Object 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54" y="2592"/>
                          <a:ext cx="1032" cy="27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0917" name="Object 21"/>
            <p:cNvGraphicFramePr>
              <a:graphicFrameLocks noChangeAspect="1"/>
            </p:cNvGraphicFramePr>
            <p:nvPr/>
          </p:nvGraphicFramePr>
          <p:xfrm>
            <a:off x="1558" y="2684"/>
            <a:ext cx="216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756" name="公式" r:id="rId26" imgW="342720" imgH="215640" progId="Equation.3">
                    <p:embed/>
                  </p:oleObj>
                </mc:Choice>
                <mc:Fallback>
                  <p:oleObj name="公式" r:id="rId26" imgW="342720" imgH="215640" progId="Equation.3">
                    <p:embed/>
                    <p:pic>
                      <p:nvPicPr>
                        <p:cNvPr id="80917" name="Object 2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58" y="2684"/>
                          <a:ext cx="216" cy="1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0918" name="Object 22"/>
            <p:cNvGraphicFramePr>
              <a:graphicFrameLocks noChangeAspect="1"/>
            </p:cNvGraphicFramePr>
            <p:nvPr/>
          </p:nvGraphicFramePr>
          <p:xfrm>
            <a:off x="3023" y="2657"/>
            <a:ext cx="1460" cy="19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757" name="公式" r:id="rId27" imgW="2603160" imgH="342720" progId="Equation.3">
                    <p:embed/>
                  </p:oleObj>
                </mc:Choice>
                <mc:Fallback>
                  <p:oleObj name="公式" r:id="rId27" imgW="2603160" imgH="342720" progId="Equation.3">
                    <p:embed/>
                    <p:pic>
                      <p:nvPicPr>
                        <p:cNvPr id="80918" name="Object 2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23" y="2657"/>
                          <a:ext cx="1460" cy="19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80929" name="Group 33"/>
          <p:cNvGrpSpPr>
            <a:grpSpLocks/>
          </p:cNvGrpSpPr>
          <p:nvPr/>
        </p:nvGrpSpPr>
        <p:grpSpPr bwMode="auto">
          <a:xfrm>
            <a:off x="2481263" y="5681663"/>
            <a:ext cx="3552825" cy="441325"/>
            <a:chOff x="1563" y="3579"/>
            <a:chExt cx="2238" cy="278"/>
          </a:xfrm>
        </p:grpSpPr>
        <p:graphicFrame>
          <p:nvGraphicFramePr>
            <p:cNvPr id="80920" name="Object 24"/>
            <p:cNvGraphicFramePr>
              <a:graphicFrameLocks/>
            </p:cNvGraphicFramePr>
            <p:nvPr/>
          </p:nvGraphicFramePr>
          <p:xfrm>
            <a:off x="1858" y="3579"/>
            <a:ext cx="1943" cy="27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758" name="公式" r:id="rId29" imgW="3085920" imgH="444240" progId="Equation.3">
                    <p:embed/>
                  </p:oleObj>
                </mc:Choice>
                <mc:Fallback>
                  <p:oleObj name="公式" r:id="rId29" imgW="3085920" imgH="444240" progId="Equation.3">
                    <p:embed/>
                    <p:pic>
                      <p:nvPicPr>
                        <p:cNvPr id="80920" name="Object 2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58" y="3579"/>
                          <a:ext cx="1943" cy="27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0921" name="Object 25"/>
            <p:cNvGraphicFramePr>
              <a:graphicFrameLocks noChangeAspect="1"/>
            </p:cNvGraphicFramePr>
            <p:nvPr/>
          </p:nvGraphicFramePr>
          <p:xfrm>
            <a:off x="1563" y="3661"/>
            <a:ext cx="216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759" name="公式" r:id="rId31" imgW="342720" imgH="215640" progId="Equation.3">
                    <p:embed/>
                  </p:oleObj>
                </mc:Choice>
                <mc:Fallback>
                  <p:oleObj name="公式" r:id="rId31" imgW="342720" imgH="215640" progId="Equation.3">
                    <p:embed/>
                    <p:pic>
                      <p:nvPicPr>
                        <p:cNvPr id="80921" name="Object 2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63" y="3661"/>
                          <a:ext cx="216" cy="1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80928" name="Group 32"/>
          <p:cNvGrpSpPr>
            <a:grpSpLocks/>
          </p:cNvGrpSpPr>
          <p:nvPr/>
        </p:nvGrpSpPr>
        <p:grpSpPr bwMode="auto">
          <a:xfrm>
            <a:off x="1860550" y="4873625"/>
            <a:ext cx="4660900" cy="461963"/>
            <a:chOff x="1172" y="3070"/>
            <a:chExt cx="2936" cy="291"/>
          </a:xfrm>
        </p:grpSpPr>
        <p:graphicFrame>
          <p:nvGraphicFramePr>
            <p:cNvPr id="80919" name="Object 23"/>
            <p:cNvGraphicFramePr>
              <a:graphicFrameLocks/>
            </p:cNvGraphicFramePr>
            <p:nvPr/>
          </p:nvGraphicFramePr>
          <p:xfrm>
            <a:off x="1470" y="3070"/>
            <a:ext cx="2638" cy="27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760" name="公式" r:id="rId32" imgW="4190760" imgH="444240" progId="Equation.3">
                    <p:embed/>
                  </p:oleObj>
                </mc:Choice>
                <mc:Fallback>
                  <p:oleObj name="公式" r:id="rId32" imgW="4190760" imgH="444240" progId="Equation.3">
                    <p:embed/>
                    <p:pic>
                      <p:nvPicPr>
                        <p:cNvPr id="80919" name="Object 2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70" y="3070"/>
                          <a:ext cx="2638" cy="27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0922" name="Rectangle 26"/>
            <p:cNvSpPr>
              <a:spLocks noChangeArrowheads="1"/>
            </p:cNvSpPr>
            <p:nvPr/>
          </p:nvSpPr>
          <p:spPr bwMode="auto">
            <a:xfrm>
              <a:off x="1172" y="3073"/>
              <a:ext cx="5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/>
                <a:t>而    </a:t>
              </a:r>
            </a:p>
          </p:txBody>
        </p:sp>
      </p:grpSp>
      <p:pic>
        <p:nvPicPr>
          <p:cNvPr id="80950" name="Picture 5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0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80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80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80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80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80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80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809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83" name="Picture 3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984" name="Picture 4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985" name="Picture 4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986" name="Picture 42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987" name="Picture 4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988" name="Picture 4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989" name="Picture 4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990" name="Picture 46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991" name="Picture 4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992" name="Picture 4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993" name="Picture 4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994" name="Picture 5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995" name="Picture 5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996" name="Picture 52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997" name="Picture 5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998" name="Picture 5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999" name="Picture 5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000" name="Picture 5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001" name="Picture 5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002" name="Picture 5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951" name="Rectangle 7"/>
          <p:cNvSpPr>
            <a:spLocks noChangeArrowheads="1"/>
          </p:cNvSpPr>
          <p:nvPr/>
        </p:nvSpPr>
        <p:spPr bwMode="auto">
          <a:xfrm>
            <a:off x="534988" y="536575"/>
            <a:ext cx="64341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>
              <a:spcBef>
                <a:spcPct val="20000"/>
              </a:spcBef>
            </a:pPr>
            <a:r>
              <a:rPr kumimoji="1" lang="zh-CN" altLang="en-US" sz="2800">
                <a:solidFill>
                  <a:srgbClr val="FF0000"/>
                </a:solidFill>
              </a:rPr>
              <a:t>附：</a:t>
            </a:r>
            <a:r>
              <a:rPr kumimoji="1" lang="zh-CN" altLang="en-US" sz="2800" u="sng">
                <a:solidFill>
                  <a:srgbClr val="006600"/>
                </a:solidFill>
                <a:latin typeface="楷体_GB2312" pitchFamily="49" charset="-122"/>
                <a:ea typeface="楷体_GB2312" pitchFamily="49" charset="-122"/>
              </a:rPr>
              <a:t>关于函数零点的充要条件的证明   </a:t>
            </a:r>
            <a:endParaRPr kumimoji="1" lang="en-US" altLang="zh-CN" sz="2800" u="sng">
              <a:solidFill>
                <a:srgbClr val="006600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grpSp>
        <p:nvGrpSpPr>
          <p:cNvPr id="82952" name="Group 8"/>
          <p:cNvGrpSpPr>
            <a:grpSpLocks/>
          </p:cNvGrpSpPr>
          <p:nvPr/>
        </p:nvGrpSpPr>
        <p:grpSpPr bwMode="auto">
          <a:xfrm>
            <a:off x="1411288" y="1849438"/>
            <a:ext cx="1752600" cy="457200"/>
            <a:chOff x="763" y="1135"/>
            <a:chExt cx="1104" cy="288"/>
          </a:xfrm>
        </p:grpSpPr>
        <p:sp>
          <p:nvSpPr>
            <p:cNvPr id="82953" name="Rectangle 9"/>
            <p:cNvSpPr>
              <a:spLocks noChangeArrowheads="1"/>
            </p:cNvSpPr>
            <p:nvPr/>
          </p:nvSpPr>
          <p:spPr bwMode="ltGray">
            <a:xfrm>
              <a:off x="763" y="1135"/>
              <a:ext cx="110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  <a:buClr>
                  <a:srgbClr val="B2B2B2"/>
                </a:buClr>
                <a:buSzPct val="75000"/>
                <a:buFont typeface="Wingdings" panose="05000000000000000000" pitchFamily="2" charset="2"/>
                <a:buNone/>
              </a:pPr>
              <a:r>
                <a:rPr kumimoji="1" lang="en-US" altLang="zh-CN">
                  <a:solidFill>
                    <a:srgbClr val="FF0000"/>
                  </a:solidFill>
                </a:rPr>
                <a:t>(2)     (3)</a:t>
              </a:r>
              <a:r>
                <a:rPr kumimoji="1" lang="zh-CN" altLang="en-US">
                  <a:solidFill>
                    <a:srgbClr val="FF0000"/>
                  </a:solidFill>
                </a:rPr>
                <a:t>：</a:t>
              </a:r>
            </a:p>
          </p:txBody>
        </p:sp>
        <p:graphicFrame>
          <p:nvGraphicFramePr>
            <p:cNvPr id="82954" name="Object 10"/>
            <p:cNvGraphicFramePr>
              <a:graphicFrameLocks noChangeAspect="1"/>
            </p:cNvGraphicFramePr>
            <p:nvPr/>
          </p:nvGraphicFramePr>
          <p:xfrm>
            <a:off x="1074" y="1234"/>
            <a:ext cx="216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2769" name="公式" r:id="rId5" imgW="342720" imgH="215640" progId="Equation.3">
                    <p:embed/>
                  </p:oleObj>
                </mc:Choice>
                <mc:Fallback>
                  <p:oleObj name="公式" r:id="rId5" imgW="342720" imgH="215640" progId="Equation.3">
                    <p:embed/>
                    <p:pic>
                      <p:nvPicPr>
                        <p:cNvPr id="82954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74" y="1234"/>
                          <a:ext cx="216" cy="1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82955" name="Text Box 11"/>
          <p:cNvSpPr txBox="1">
            <a:spLocks noChangeArrowheads="1"/>
          </p:cNvSpPr>
          <p:nvPr/>
        </p:nvSpPr>
        <p:spPr bwMode="auto">
          <a:xfrm>
            <a:off x="528638" y="1231900"/>
            <a:ext cx="15446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>
                <a:solidFill>
                  <a:srgbClr val="0000FF"/>
                </a:solidFill>
              </a:rPr>
              <a:t>证明  </a:t>
            </a:r>
            <a:r>
              <a:rPr kumimoji="1" lang="zh-CN" altLang="en-US">
                <a:solidFill>
                  <a:srgbClr val="6666FF"/>
                </a:solidFill>
              </a:rPr>
              <a:t>   </a:t>
            </a:r>
          </a:p>
        </p:txBody>
      </p:sp>
      <p:sp>
        <p:nvSpPr>
          <p:cNvPr id="82956" name="Text Box 12"/>
          <p:cNvSpPr txBox="1">
            <a:spLocks noChangeArrowheads="1"/>
          </p:cNvSpPr>
          <p:nvPr/>
        </p:nvSpPr>
        <p:spPr bwMode="auto">
          <a:xfrm>
            <a:off x="1355725" y="1236663"/>
            <a:ext cx="6762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altLang="zh-CN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rPr>
              <a:t>(</a:t>
            </a:r>
            <a:r>
              <a:rPr kumimoji="1" lang="zh-CN" altLang="en-US" u="sng">
                <a:solidFill>
                  <a:srgbClr val="006666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采用循环证明的方法完成其等价性的证明</a:t>
            </a:r>
            <a:r>
              <a:rPr kumimoji="1" lang="en-US" altLang="zh-CN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rPr>
              <a:t>)  </a:t>
            </a:r>
          </a:p>
        </p:txBody>
      </p:sp>
      <p:grpSp>
        <p:nvGrpSpPr>
          <p:cNvPr id="82980" name="Group 36"/>
          <p:cNvGrpSpPr>
            <a:grpSpLocks/>
          </p:cNvGrpSpPr>
          <p:nvPr/>
        </p:nvGrpSpPr>
        <p:grpSpPr bwMode="auto">
          <a:xfrm>
            <a:off x="2832100" y="1833563"/>
            <a:ext cx="5969000" cy="488950"/>
            <a:chOff x="1784" y="1155"/>
            <a:chExt cx="3760" cy="308"/>
          </a:xfrm>
        </p:grpSpPr>
        <p:sp>
          <p:nvSpPr>
            <p:cNvPr id="82946" name="Rectangle 2"/>
            <p:cNvSpPr>
              <a:spLocks noChangeArrowheads="1"/>
            </p:cNvSpPr>
            <p:nvPr/>
          </p:nvSpPr>
          <p:spPr bwMode="auto">
            <a:xfrm>
              <a:off x="1784" y="1175"/>
              <a:ext cx="5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/>
                <a:t>若    </a:t>
              </a:r>
            </a:p>
          </p:txBody>
        </p:sp>
        <p:graphicFrame>
          <p:nvGraphicFramePr>
            <p:cNvPr id="82948" name="Object 4"/>
            <p:cNvGraphicFramePr>
              <a:graphicFrameLocks/>
            </p:cNvGraphicFramePr>
            <p:nvPr/>
          </p:nvGraphicFramePr>
          <p:xfrm>
            <a:off x="2100" y="1158"/>
            <a:ext cx="1032" cy="27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2770" name="公式" r:id="rId7" imgW="1638000" imgH="444240" progId="Equation.3">
                    <p:embed/>
                  </p:oleObj>
                </mc:Choice>
                <mc:Fallback>
                  <p:oleObj name="公式" r:id="rId7" imgW="1638000" imgH="444240" progId="Equation.3">
                    <p:embed/>
                    <p:pic>
                      <p:nvPicPr>
                        <p:cNvPr id="82948" name="Object 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00" y="1158"/>
                          <a:ext cx="1032" cy="27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2965" name="Object 21"/>
            <p:cNvGraphicFramePr>
              <a:graphicFrameLocks noChangeAspect="1"/>
            </p:cNvGraphicFramePr>
            <p:nvPr/>
          </p:nvGraphicFramePr>
          <p:xfrm>
            <a:off x="3210" y="1231"/>
            <a:ext cx="1151" cy="19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2771" name="公式" r:id="rId9" imgW="2298600" imgH="342720" progId="Equation.3">
                    <p:embed/>
                  </p:oleObj>
                </mc:Choice>
                <mc:Fallback>
                  <p:oleObj name="公式" r:id="rId9" imgW="2298600" imgH="342720" progId="Equation.3">
                    <p:embed/>
                    <p:pic>
                      <p:nvPicPr>
                        <p:cNvPr id="82965" name="Object 2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10" y="1231"/>
                          <a:ext cx="1151" cy="19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2967" name="Object 23"/>
            <p:cNvGraphicFramePr>
              <a:graphicFrameLocks/>
            </p:cNvGraphicFramePr>
            <p:nvPr/>
          </p:nvGraphicFramePr>
          <p:xfrm>
            <a:off x="4473" y="1155"/>
            <a:ext cx="1071" cy="27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2772" name="公式" r:id="rId11" imgW="1701720" imgH="444240" progId="Equation.3">
                    <p:embed/>
                  </p:oleObj>
                </mc:Choice>
                <mc:Fallback>
                  <p:oleObj name="公式" r:id="rId11" imgW="1701720" imgH="444240" progId="Equation.3">
                    <p:embed/>
                    <p:pic>
                      <p:nvPicPr>
                        <p:cNvPr id="82967" name="Object 2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73" y="1155"/>
                          <a:ext cx="1071" cy="27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82971" name="Object 27"/>
          <p:cNvGraphicFramePr>
            <a:graphicFrameLocks/>
          </p:cNvGraphicFramePr>
          <p:nvPr/>
        </p:nvGraphicFramePr>
        <p:xfrm>
          <a:off x="2951163" y="4219575"/>
          <a:ext cx="4619625" cy="442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73" name="公式" r:id="rId13" imgW="4622760" imgH="444240" progId="Equation.3">
                  <p:embed/>
                </p:oleObj>
              </mc:Choice>
              <mc:Fallback>
                <p:oleObj name="公式" r:id="rId13" imgW="4622760" imgH="444240" progId="Equation.3">
                  <p:embed/>
                  <p:pic>
                    <p:nvPicPr>
                      <p:cNvPr id="82971" name="Object 27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1163" y="4219575"/>
                        <a:ext cx="4619625" cy="4429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2982" name="Group 38"/>
          <p:cNvGrpSpPr>
            <a:grpSpLocks/>
          </p:cNvGrpSpPr>
          <p:nvPr/>
        </p:nvGrpSpPr>
        <p:grpSpPr bwMode="auto">
          <a:xfrm>
            <a:off x="1870075" y="5000625"/>
            <a:ext cx="3376613" cy="784225"/>
            <a:chOff x="1178" y="3150"/>
            <a:chExt cx="2127" cy="494"/>
          </a:xfrm>
        </p:grpSpPr>
        <p:sp>
          <p:nvSpPr>
            <p:cNvPr id="82973" name="Rectangle 29"/>
            <p:cNvSpPr>
              <a:spLocks noChangeArrowheads="1"/>
            </p:cNvSpPr>
            <p:nvPr/>
          </p:nvSpPr>
          <p:spPr bwMode="auto">
            <a:xfrm>
              <a:off x="1178" y="3289"/>
              <a:ext cx="79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/>
                <a:t>其中，  </a:t>
              </a:r>
            </a:p>
          </p:txBody>
        </p:sp>
        <p:graphicFrame>
          <p:nvGraphicFramePr>
            <p:cNvPr id="82974" name="Object 30"/>
            <p:cNvGraphicFramePr>
              <a:graphicFrameLocks/>
            </p:cNvGraphicFramePr>
            <p:nvPr/>
          </p:nvGraphicFramePr>
          <p:xfrm>
            <a:off x="1785" y="3150"/>
            <a:ext cx="1520" cy="49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2774" name="公式" r:id="rId15" imgW="2412720" imgH="787320" progId="Equation.3">
                    <p:embed/>
                  </p:oleObj>
                </mc:Choice>
                <mc:Fallback>
                  <p:oleObj name="公式" r:id="rId15" imgW="2412720" imgH="787320" progId="Equation.3">
                    <p:embed/>
                    <p:pic>
                      <p:nvPicPr>
                        <p:cNvPr id="82974" name="Object 3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85" y="3150"/>
                          <a:ext cx="1520" cy="49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82981" name="Group 37"/>
          <p:cNvGrpSpPr>
            <a:grpSpLocks/>
          </p:cNvGrpSpPr>
          <p:nvPr/>
        </p:nvGrpSpPr>
        <p:grpSpPr bwMode="auto">
          <a:xfrm>
            <a:off x="1881188" y="2473325"/>
            <a:ext cx="5456237" cy="457200"/>
            <a:chOff x="1185" y="1558"/>
            <a:chExt cx="3437" cy="288"/>
          </a:xfrm>
        </p:grpSpPr>
        <p:sp>
          <p:nvSpPr>
            <p:cNvPr id="82970" name="Rectangle 26"/>
            <p:cNvSpPr>
              <a:spLocks noChangeArrowheads="1"/>
            </p:cNvSpPr>
            <p:nvPr/>
          </p:nvSpPr>
          <p:spPr bwMode="auto">
            <a:xfrm>
              <a:off x="1185" y="1558"/>
              <a:ext cx="343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/>
                <a:t>将         在                   内泰勒展开，得     </a:t>
              </a:r>
            </a:p>
          </p:txBody>
        </p:sp>
        <p:graphicFrame>
          <p:nvGraphicFramePr>
            <p:cNvPr id="82972" name="Object 28"/>
            <p:cNvGraphicFramePr>
              <a:graphicFrameLocks/>
            </p:cNvGraphicFramePr>
            <p:nvPr/>
          </p:nvGraphicFramePr>
          <p:xfrm>
            <a:off x="1445" y="1609"/>
            <a:ext cx="399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2775" name="公式" r:id="rId17" imgW="634680" imgH="342720" progId="Equation.3">
                    <p:embed/>
                  </p:oleObj>
                </mc:Choice>
                <mc:Fallback>
                  <p:oleObj name="公式" r:id="rId17" imgW="634680" imgH="342720" progId="Equation.3">
                    <p:embed/>
                    <p:pic>
                      <p:nvPicPr>
                        <p:cNvPr id="82972" name="Object 28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45" y="1609"/>
                          <a:ext cx="399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82975" name="Group 31"/>
            <p:cNvGrpSpPr>
              <a:grpSpLocks/>
            </p:cNvGrpSpPr>
            <p:nvPr/>
          </p:nvGrpSpPr>
          <p:grpSpPr bwMode="auto">
            <a:xfrm>
              <a:off x="2094" y="1584"/>
              <a:ext cx="842" cy="240"/>
              <a:chOff x="1620" y="2772"/>
              <a:chExt cx="842" cy="240"/>
            </a:xfrm>
          </p:grpSpPr>
          <p:graphicFrame>
            <p:nvGraphicFramePr>
              <p:cNvPr id="82976" name="Object 32"/>
              <p:cNvGraphicFramePr>
                <a:graphicFrameLocks/>
              </p:cNvGraphicFramePr>
              <p:nvPr/>
            </p:nvGraphicFramePr>
            <p:xfrm>
              <a:off x="1620" y="2772"/>
              <a:ext cx="679" cy="24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2776" name="公式" r:id="rId19" imgW="1079280" imgH="380880" progId="Equation.3">
                      <p:embed/>
                    </p:oleObj>
                  </mc:Choice>
                  <mc:Fallback>
                    <p:oleObj name="公式" r:id="rId19" imgW="1079280" imgH="380880" progId="Equation.3">
                      <p:embed/>
                      <p:pic>
                        <p:nvPicPr>
                          <p:cNvPr id="82976" name="Object 32"/>
                          <p:cNvPicPr>
                            <a:picLocks noChangeArrowheads="1"/>
                          </p:cNvPicPr>
                          <p:nvPr/>
                        </p:nvPicPr>
                        <p:blipFill>
                          <a:blip r:embed="rId2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620" y="2772"/>
                            <a:ext cx="679" cy="240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82977" name="Object 33"/>
              <p:cNvGraphicFramePr>
                <a:graphicFrameLocks/>
              </p:cNvGraphicFramePr>
              <p:nvPr/>
            </p:nvGraphicFramePr>
            <p:xfrm>
              <a:off x="2318" y="2809"/>
              <a:ext cx="144" cy="17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2777" name="公式" r:id="rId21" imgW="228600" imgH="279360" progId="Equation.3">
                      <p:embed/>
                    </p:oleObj>
                  </mc:Choice>
                  <mc:Fallback>
                    <p:oleObj name="公式" r:id="rId21" imgW="228600" imgH="279360" progId="Equation.3">
                      <p:embed/>
                      <p:pic>
                        <p:nvPicPr>
                          <p:cNvPr id="82977" name="Object 33"/>
                          <p:cNvPicPr>
                            <a:picLocks noChangeArrowheads="1"/>
                          </p:cNvPicPr>
                          <p:nvPr/>
                        </p:nvPicPr>
                        <p:blipFill>
                          <a:blip r:embed="rId2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318" y="2809"/>
                            <a:ext cx="144" cy="17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aphicFrame>
        <p:nvGraphicFramePr>
          <p:cNvPr id="82979" name="Object 35"/>
          <p:cNvGraphicFramePr>
            <a:graphicFrameLocks/>
          </p:cNvGraphicFramePr>
          <p:nvPr/>
        </p:nvGraphicFramePr>
        <p:xfrm>
          <a:off x="2297113" y="3176588"/>
          <a:ext cx="3579812" cy="849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78" name="公式" r:id="rId23" imgW="3581280" imgH="850680" progId="Equation.3">
                  <p:embed/>
                </p:oleObj>
              </mc:Choice>
              <mc:Fallback>
                <p:oleObj name="公式" r:id="rId23" imgW="3581280" imgH="850680" progId="Equation.3">
                  <p:embed/>
                  <p:pic>
                    <p:nvPicPr>
                      <p:cNvPr id="82979" name="Object 35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97113" y="3176588"/>
                        <a:ext cx="3579812" cy="8493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3003" name="Picture 5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2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82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829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82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82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829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023" name="Picture 5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024" name="Picture 5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025" name="Picture 5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026" name="Picture 5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027" name="Picture 5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028" name="Picture 6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029" name="Picture 6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030" name="Picture 62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031" name="Picture 6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032" name="Picture 6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033" name="Picture 6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034" name="Picture 6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035" name="Picture 6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036" name="Picture 6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037" name="Picture 6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038" name="Picture 7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039" name="Picture 7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040" name="Picture 72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041" name="Picture 7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042" name="Picture 7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972" name="Rectangle 4"/>
          <p:cNvSpPr>
            <a:spLocks noChangeArrowheads="1"/>
          </p:cNvSpPr>
          <p:nvPr/>
        </p:nvSpPr>
        <p:spPr bwMode="auto">
          <a:xfrm>
            <a:off x="534988" y="536575"/>
            <a:ext cx="6254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>
              <a:spcBef>
                <a:spcPct val="20000"/>
              </a:spcBef>
            </a:pPr>
            <a:r>
              <a:rPr kumimoji="1" lang="zh-CN" altLang="en-US" sz="2800">
                <a:solidFill>
                  <a:srgbClr val="FF0000"/>
                </a:solidFill>
              </a:rPr>
              <a:t>附：</a:t>
            </a:r>
            <a:r>
              <a:rPr kumimoji="1" lang="zh-CN" altLang="en-US" sz="2800" u="sng">
                <a:solidFill>
                  <a:srgbClr val="006600"/>
                </a:solidFill>
                <a:latin typeface="楷体_GB2312" pitchFamily="49" charset="-122"/>
                <a:ea typeface="楷体_GB2312" pitchFamily="49" charset="-122"/>
              </a:rPr>
              <a:t>关于函数零点的充要条件的证明  </a:t>
            </a:r>
            <a:endParaRPr kumimoji="1" lang="en-US" altLang="zh-CN" sz="2800" u="sng">
              <a:solidFill>
                <a:srgbClr val="006600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grpSp>
        <p:nvGrpSpPr>
          <p:cNvPr id="83973" name="Group 5"/>
          <p:cNvGrpSpPr>
            <a:grpSpLocks/>
          </p:cNvGrpSpPr>
          <p:nvPr/>
        </p:nvGrpSpPr>
        <p:grpSpPr bwMode="auto">
          <a:xfrm>
            <a:off x="1411288" y="1849438"/>
            <a:ext cx="1752600" cy="457200"/>
            <a:chOff x="763" y="1135"/>
            <a:chExt cx="1104" cy="288"/>
          </a:xfrm>
        </p:grpSpPr>
        <p:sp>
          <p:nvSpPr>
            <p:cNvPr id="83974" name="Rectangle 6"/>
            <p:cNvSpPr>
              <a:spLocks noChangeArrowheads="1"/>
            </p:cNvSpPr>
            <p:nvPr/>
          </p:nvSpPr>
          <p:spPr bwMode="ltGray">
            <a:xfrm>
              <a:off x="763" y="1135"/>
              <a:ext cx="110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  <a:buClr>
                  <a:srgbClr val="B2B2B2"/>
                </a:buClr>
                <a:buSzPct val="75000"/>
                <a:buFont typeface="Wingdings" panose="05000000000000000000" pitchFamily="2" charset="2"/>
                <a:buNone/>
              </a:pPr>
              <a:r>
                <a:rPr kumimoji="1" lang="en-US" altLang="zh-CN">
                  <a:solidFill>
                    <a:srgbClr val="FF0000"/>
                  </a:solidFill>
                </a:rPr>
                <a:t>(3)     (1)</a:t>
              </a:r>
              <a:r>
                <a:rPr kumimoji="1" lang="zh-CN" altLang="en-US">
                  <a:solidFill>
                    <a:srgbClr val="FF0000"/>
                  </a:solidFill>
                </a:rPr>
                <a:t>：</a:t>
              </a:r>
            </a:p>
          </p:txBody>
        </p:sp>
        <p:graphicFrame>
          <p:nvGraphicFramePr>
            <p:cNvPr id="83975" name="Object 7"/>
            <p:cNvGraphicFramePr>
              <a:graphicFrameLocks noChangeAspect="1"/>
            </p:cNvGraphicFramePr>
            <p:nvPr/>
          </p:nvGraphicFramePr>
          <p:xfrm>
            <a:off x="1074" y="1234"/>
            <a:ext cx="216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3793" name="公式" r:id="rId5" imgW="342720" imgH="215640" progId="Equation.3">
                    <p:embed/>
                  </p:oleObj>
                </mc:Choice>
                <mc:Fallback>
                  <p:oleObj name="公式" r:id="rId5" imgW="342720" imgH="215640" progId="Equation.3">
                    <p:embed/>
                    <p:pic>
                      <p:nvPicPr>
                        <p:cNvPr id="83975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74" y="1234"/>
                          <a:ext cx="216" cy="1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83976" name="Text Box 8"/>
          <p:cNvSpPr txBox="1">
            <a:spLocks noChangeArrowheads="1"/>
          </p:cNvSpPr>
          <p:nvPr/>
        </p:nvSpPr>
        <p:spPr bwMode="auto">
          <a:xfrm>
            <a:off x="528638" y="1231900"/>
            <a:ext cx="15446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>
                <a:solidFill>
                  <a:srgbClr val="0000FF"/>
                </a:solidFill>
              </a:rPr>
              <a:t>证明  </a:t>
            </a:r>
            <a:r>
              <a:rPr kumimoji="1" lang="zh-CN" altLang="en-US">
                <a:solidFill>
                  <a:srgbClr val="6666FF"/>
                </a:solidFill>
              </a:rPr>
              <a:t>   </a:t>
            </a:r>
          </a:p>
        </p:txBody>
      </p:sp>
      <p:sp>
        <p:nvSpPr>
          <p:cNvPr id="83977" name="Text Box 9"/>
          <p:cNvSpPr txBox="1">
            <a:spLocks noChangeArrowheads="1"/>
          </p:cNvSpPr>
          <p:nvPr/>
        </p:nvSpPr>
        <p:spPr bwMode="auto">
          <a:xfrm>
            <a:off x="1355725" y="1236663"/>
            <a:ext cx="6762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altLang="zh-CN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rPr>
              <a:t>(</a:t>
            </a:r>
            <a:r>
              <a:rPr kumimoji="1" lang="zh-CN" altLang="en-US" u="sng">
                <a:solidFill>
                  <a:srgbClr val="006666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采用循环证明的方法完成其等价性的证明</a:t>
            </a:r>
            <a:r>
              <a:rPr kumimoji="1" lang="en-US" altLang="zh-CN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rPr>
              <a:t>)</a:t>
            </a:r>
          </a:p>
        </p:txBody>
      </p:sp>
      <p:grpSp>
        <p:nvGrpSpPr>
          <p:cNvPr id="84021" name="Group 53"/>
          <p:cNvGrpSpPr>
            <a:grpSpLocks/>
          </p:cNvGrpSpPr>
          <p:nvPr/>
        </p:nvGrpSpPr>
        <p:grpSpPr bwMode="auto">
          <a:xfrm>
            <a:off x="2833688" y="1863725"/>
            <a:ext cx="5610225" cy="457200"/>
            <a:chOff x="1785" y="1174"/>
            <a:chExt cx="3534" cy="288"/>
          </a:xfrm>
        </p:grpSpPr>
        <p:sp>
          <p:nvSpPr>
            <p:cNvPr id="83980" name="Rectangle 12"/>
            <p:cNvSpPr>
              <a:spLocks noChangeArrowheads="1"/>
            </p:cNvSpPr>
            <p:nvPr/>
          </p:nvSpPr>
          <p:spPr bwMode="auto">
            <a:xfrm>
              <a:off x="1785" y="1174"/>
              <a:ext cx="353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/>
                <a:t>若         在                   内的泰勒展开式为   </a:t>
              </a:r>
            </a:p>
          </p:txBody>
        </p:sp>
        <p:graphicFrame>
          <p:nvGraphicFramePr>
            <p:cNvPr id="83982" name="Object 14"/>
            <p:cNvGraphicFramePr>
              <a:graphicFrameLocks/>
            </p:cNvGraphicFramePr>
            <p:nvPr/>
          </p:nvGraphicFramePr>
          <p:xfrm>
            <a:off x="2039" y="1231"/>
            <a:ext cx="399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3794" name="公式" r:id="rId7" imgW="634680" imgH="342720" progId="Equation.3">
                    <p:embed/>
                  </p:oleObj>
                </mc:Choice>
                <mc:Fallback>
                  <p:oleObj name="公式" r:id="rId7" imgW="634680" imgH="342720" progId="Equation.3">
                    <p:embed/>
                    <p:pic>
                      <p:nvPicPr>
                        <p:cNvPr id="83982" name="Object 14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39" y="1231"/>
                          <a:ext cx="399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83985" name="Group 17"/>
            <p:cNvGrpSpPr>
              <a:grpSpLocks/>
            </p:cNvGrpSpPr>
            <p:nvPr/>
          </p:nvGrpSpPr>
          <p:grpSpPr bwMode="auto">
            <a:xfrm>
              <a:off x="2688" y="1206"/>
              <a:ext cx="842" cy="240"/>
              <a:chOff x="1620" y="2772"/>
              <a:chExt cx="842" cy="240"/>
            </a:xfrm>
          </p:grpSpPr>
          <p:graphicFrame>
            <p:nvGraphicFramePr>
              <p:cNvPr id="83986" name="Object 18"/>
              <p:cNvGraphicFramePr>
                <a:graphicFrameLocks/>
              </p:cNvGraphicFramePr>
              <p:nvPr/>
            </p:nvGraphicFramePr>
            <p:xfrm>
              <a:off x="1620" y="2772"/>
              <a:ext cx="679" cy="24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3795" name="公式" r:id="rId9" imgW="1079280" imgH="380880" progId="Equation.3">
                      <p:embed/>
                    </p:oleObj>
                  </mc:Choice>
                  <mc:Fallback>
                    <p:oleObj name="公式" r:id="rId9" imgW="1079280" imgH="380880" progId="Equation.3">
                      <p:embed/>
                      <p:pic>
                        <p:nvPicPr>
                          <p:cNvPr id="83986" name="Object 18"/>
                          <p:cNvPicPr>
                            <a:picLocks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620" y="2772"/>
                            <a:ext cx="679" cy="240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83987" name="Object 19"/>
              <p:cNvGraphicFramePr>
                <a:graphicFrameLocks/>
              </p:cNvGraphicFramePr>
              <p:nvPr/>
            </p:nvGraphicFramePr>
            <p:xfrm>
              <a:off x="2318" y="2809"/>
              <a:ext cx="144" cy="17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3796" name="公式" r:id="rId11" imgW="228600" imgH="279360" progId="Equation.3">
                      <p:embed/>
                    </p:oleObj>
                  </mc:Choice>
                  <mc:Fallback>
                    <p:oleObj name="公式" r:id="rId11" imgW="228600" imgH="279360" progId="Equation.3">
                      <p:embed/>
                      <p:pic>
                        <p:nvPicPr>
                          <p:cNvPr id="83987" name="Object 19"/>
                          <p:cNvPicPr>
                            <a:picLocks noChangeArrowheads="1"/>
                          </p:cNvPicPr>
                          <p:nvPr/>
                        </p:nvPicPr>
                        <p:blipFill>
                          <a:blip r:embed="rId1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318" y="2809"/>
                            <a:ext cx="144" cy="17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84022" name="Group 54"/>
          <p:cNvGrpSpPr>
            <a:grpSpLocks/>
          </p:cNvGrpSpPr>
          <p:nvPr/>
        </p:nvGrpSpPr>
        <p:grpSpPr bwMode="auto">
          <a:xfrm>
            <a:off x="1963738" y="2571750"/>
            <a:ext cx="6788150" cy="442913"/>
            <a:chOff x="1237" y="1620"/>
            <a:chExt cx="4276" cy="279"/>
          </a:xfrm>
        </p:grpSpPr>
        <p:graphicFrame>
          <p:nvGraphicFramePr>
            <p:cNvPr id="83992" name="Object 24"/>
            <p:cNvGraphicFramePr>
              <a:graphicFrameLocks/>
            </p:cNvGraphicFramePr>
            <p:nvPr/>
          </p:nvGraphicFramePr>
          <p:xfrm>
            <a:off x="1237" y="1620"/>
            <a:ext cx="3326" cy="2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3797" name="公式" r:id="rId13" imgW="5283000" imgH="444240" progId="Equation.3">
                    <p:embed/>
                  </p:oleObj>
                </mc:Choice>
                <mc:Fallback>
                  <p:oleObj name="公式" r:id="rId13" imgW="5283000" imgH="444240" progId="Equation.3">
                    <p:embed/>
                    <p:pic>
                      <p:nvPicPr>
                        <p:cNvPr id="83992" name="Object 2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37" y="1620"/>
                          <a:ext cx="3326" cy="27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3995" name="Object 27"/>
            <p:cNvGraphicFramePr>
              <a:graphicFrameLocks/>
            </p:cNvGraphicFramePr>
            <p:nvPr/>
          </p:nvGraphicFramePr>
          <p:xfrm>
            <a:off x="4713" y="1657"/>
            <a:ext cx="800" cy="23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3798" name="公式" r:id="rId15" imgW="1269720" imgH="380880" progId="Equation.3">
                    <p:embed/>
                  </p:oleObj>
                </mc:Choice>
                <mc:Fallback>
                  <p:oleObj name="公式" r:id="rId15" imgW="1269720" imgH="380880" progId="Equation.3">
                    <p:embed/>
                    <p:pic>
                      <p:nvPicPr>
                        <p:cNvPr id="83995" name="Object 2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13" y="1657"/>
                          <a:ext cx="800" cy="23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84000" name="Object 32"/>
          <p:cNvGraphicFramePr>
            <a:graphicFrameLocks/>
          </p:cNvGraphicFramePr>
          <p:nvPr/>
        </p:nvGraphicFramePr>
        <p:xfrm>
          <a:off x="2619375" y="3275013"/>
          <a:ext cx="6254750" cy="442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799" name="公式" r:id="rId17" imgW="6260760" imgH="444240" progId="Equation.3">
                  <p:embed/>
                </p:oleObj>
              </mc:Choice>
              <mc:Fallback>
                <p:oleObj name="公式" r:id="rId17" imgW="6260760" imgH="444240" progId="Equation.3">
                  <p:embed/>
                  <p:pic>
                    <p:nvPicPr>
                      <p:cNvPr id="84000" name="Object 32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19375" y="3275013"/>
                        <a:ext cx="6254750" cy="4429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4017" name="Group 49"/>
          <p:cNvGrpSpPr>
            <a:grpSpLocks/>
          </p:cNvGrpSpPr>
          <p:nvPr/>
        </p:nvGrpSpPr>
        <p:grpSpPr bwMode="auto">
          <a:xfrm>
            <a:off x="3981450" y="3762375"/>
            <a:ext cx="4987925" cy="560388"/>
            <a:chOff x="2508" y="2370"/>
            <a:chExt cx="3142" cy="353"/>
          </a:xfrm>
        </p:grpSpPr>
        <p:sp>
          <p:nvSpPr>
            <p:cNvPr id="84002" name="Line 34"/>
            <p:cNvSpPr>
              <a:spLocks noChangeShapeType="1"/>
            </p:cNvSpPr>
            <p:nvPr/>
          </p:nvSpPr>
          <p:spPr bwMode="auto">
            <a:xfrm>
              <a:off x="2508" y="2370"/>
              <a:ext cx="3018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4003" name="Rectangle 35"/>
            <p:cNvSpPr>
              <a:spLocks noChangeArrowheads="1"/>
            </p:cNvSpPr>
            <p:nvPr/>
          </p:nvSpPr>
          <p:spPr bwMode="auto">
            <a:xfrm>
              <a:off x="4478" y="2435"/>
              <a:ext cx="117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>
                  <a:solidFill>
                    <a:schemeClr val="hlink"/>
                  </a:solidFill>
                  <a:ea typeface="华文仿宋" panose="02010600040101010101" pitchFamily="2" charset="-122"/>
                </a:rPr>
                <a:t>收敛且解析  </a:t>
              </a:r>
            </a:p>
          </p:txBody>
        </p:sp>
        <p:sp>
          <p:nvSpPr>
            <p:cNvPr id="84004" name="Rectangle 36"/>
            <p:cNvSpPr>
              <a:spLocks noChangeArrowheads="1"/>
            </p:cNvSpPr>
            <p:nvPr/>
          </p:nvSpPr>
          <p:spPr bwMode="auto">
            <a:xfrm>
              <a:off x="4518" y="2436"/>
              <a:ext cx="996" cy="276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prstDash val="dash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84018" name="Group 50"/>
          <p:cNvGrpSpPr>
            <a:grpSpLocks/>
          </p:cNvGrpSpPr>
          <p:nvPr/>
        </p:nvGrpSpPr>
        <p:grpSpPr bwMode="auto">
          <a:xfrm>
            <a:off x="1860550" y="4111625"/>
            <a:ext cx="3575050" cy="481013"/>
            <a:chOff x="1172" y="2590"/>
            <a:chExt cx="2252" cy="303"/>
          </a:xfrm>
        </p:grpSpPr>
        <p:graphicFrame>
          <p:nvGraphicFramePr>
            <p:cNvPr id="83999" name="Object 31"/>
            <p:cNvGraphicFramePr>
              <a:graphicFrameLocks/>
            </p:cNvGraphicFramePr>
            <p:nvPr/>
          </p:nvGraphicFramePr>
          <p:xfrm>
            <a:off x="1690" y="2590"/>
            <a:ext cx="1734" cy="2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3800" name="公式" r:id="rId19" imgW="2755800" imgH="444240" progId="Equation.3">
                    <p:embed/>
                  </p:oleObj>
                </mc:Choice>
                <mc:Fallback>
                  <p:oleObj name="公式" r:id="rId19" imgW="2755800" imgH="444240" progId="Equation.3">
                    <p:embed/>
                    <p:pic>
                      <p:nvPicPr>
                        <p:cNvPr id="83999" name="Object 3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90" y="2590"/>
                          <a:ext cx="1734" cy="27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4005" name="Rectangle 37"/>
            <p:cNvSpPr>
              <a:spLocks noChangeArrowheads="1"/>
            </p:cNvSpPr>
            <p:nvPr/>
          </p:nvSpPr>
          <p:spPr bwMode="auto">
            <a:xfrm>
              <a:off x="1172" y="2605"/>
              <a:ext cx="64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/>
                <a:t>即得   </a:t>
              </a:r>
            </a:p>
          </p:txBody>
        </p:sp>
      </p:grpSp>
      <p:grpSp>
        <p:nvGrpSpPr>
          <p:cNvPr id="84019" name="Group 51"/>
          <p:cNvGrpSpPr>
            <a:grpSpLocks/>
          </p:cNvGrpSpPr>
          <p:nvPr/>
        </p:nvGrpSpPr>
        <p:grpSpPr bwMode="auto">
          <a:xfrm>
            <a:off x="1868488" y="4787900"/>
            <a:ext cx="5584825" cy="479425"/>
            <a:chOff x="1177" y="3016"/>
            <a:chExt cx="3518" cy="302"/>
          </a:xfrm>
        </p:grpSpPr>
        <p:graphicFrame>
          <p:nvGraphicFramePr>
            <p:cNvPr id="84006" name="Object 38"/>
            <p:cNvGraphicFramePr>
              <a:graphicFrameLocks/>
            </p:cNvGraphicFramePr>
            <p:nvPr/>
          </p:nvGraphicFramePr>
          <p:xfrm>
            <a:off x="3439" y="3025"/>
            <a:ext cx="1256" cy="2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3801" name="公式" r:id="rId21" imgW="1993680" imgH="380880" progId="Equation.3">
                    <p:embed/>
                  </p:oleObj>
                </mc:Choice>
                <mc:Fallback>
                  <p:oleObj name="公式" r:id="rId21" imgW="1993680" imgH="380880" progId="Equation.3">
                    <p:embed/>
                    <p:pic>
                      <p:nvPicPr>
                        <p:cNvPr id="84006" name="Object 3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39" y="3025"/>
                          <a:ext cx="1256" cy="23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4007" name="Object 39"/>
            <p:cNvGraphicFramePr>
              <a:graphicFrameLocks/>
            </p:cNvGraphicFramePr>
            <p:nvPr/>
          </p:nvGraphicFramePr>
          <p:xfrm>
            <a:off x="1800" y="3071"/>
            <a:ext cx="392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3802" name="公式" r:id="rId23" imgW="622080" imgH="342720" progId="Equation.3">
                    <p:embed/>
                  </p:oleObj>
                </mc:Choice>
                <mc:Fallback>
                  <p:oleObj name="公式" r:id="rId23" imgW="622080" imgH="342720" progId="Equation.3">
                    <p:embed/>
                    <p:pic>
                      <p:nvPicPr>
                        <p:cNvPr id="84007" name="Object 3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00" y="3071"/>
                          <a:ext cx="392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4008" name="Rectangle 40"/>
            <p:cNvSpPr>
              <a:spLocks noChangeArrowheads="1"/>
            </p:cNvSpPr>
            <p:nvPr/>
          </p:nvSpPr>
          <p:spPr bwMode="auto">
            <a:xfrm>
              <a:off x="2147" y="3016"/>
              <a:ext cx="152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/>
                <a:t>在    </a:t>
              </a:r>
              <a:r>
                <a:rPr kumimoji="1" lang="zh-CN" altLang="en-US" sz="1200"/>
                <a:t> </a:t>
              </a:r>
              <a:r>
                <a:rPr kumimoji="1" lang="zh-CN" altLang="en-US"/>
                <a:t>处解析且          </a:t>
              </a:r>
            </a:p>
          </p:txBody>
        </p:sp>
        <p:graphicFrame>
          <p:nvGraphicFramePr>
            <p:cNvPr id="84009" name="Object 41"/>
            <p:cNvGraphicFramePr>
              <a:graphicFrameLocks/>
            </p:cNvGraphicFramePr>
            <p:nvPr/>
          </p:nvGraphicFramePr>
          <p:xfrm>
            <a:off x="2427" y="3041"/>
            <a:ext cx="176" cy="23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3803" name="公式" r:id="rId25" imgW="279360" imgH="380880" progId="Equation.3">
                    <p:embed/>
                  </p:oleObj>
                </mc:Choice>
                <mc:Fallback>
                  <p:oleObj name="公式" r:id="rId25" imgW="279360" imgH="380880" progId="Equation.3">
                    <p:embed/>
                    <p:pic>
                      <p:nvPicPr>
                        <p:cNvPr id="84009" name="Object 4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27" y="3041"/>
                          <a:ext cx="176" cy="23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4010" name="Rectangle 42"/>
            <p:cNvSpPr>
              <a:spLocks noChangeArrowheads="1"/>
            </p:cNvSpPr>
            <p:nvPr/>
          </p:nvSpPr>
          <p:spPr bwMode="auto">
            <a:xfrm>
              <a:off x="1177" y="3030"/>
              <a:ext cx="79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/>
                <a:t>其中，  </a:t>
              </a:r>
            </a:p>
          </p:txBody>
        </p:sp>
      </p:grpSp>
      <p:grpSp>
        <p:nvGrpSpPr>
          <p:cNvPr id="84020" name="Group 52"/>
          <p:cNvGrpSpPr>
            <a:grpSpLocks/>
          </p:cNvGrpSpPr>
          <p:nvPr/>
        </p:nvGrpSpPr>
        <p:grpSpPr bwMode="auto">
          <a:xfrm>
            <a:off x="1876425" y="5389563"/>
            <a:ext cx="6719888" cy="479425"/>
            <a:chOff x="1182" y="3395"/>
            <a:chExt cx="4233" cy="302"/>
          </a:xfrm>
        </p:grpSpPr>
        <p:sp>
          <p:nvSpPr>
            <p:cNvPr id="84011" name="Rectangle 43"/>
            <p:cNvSpPr>
              <a:spLocks noChangeArrowheads="1"/>
            </p:cNvSpPr>
            <p:nvPr/>
          </p:nvSpPr>
          <p:spPr bwMode="auto">
            <a:xfrm>
              <a:off x="1182" y="3409"/>
              <a:ext cx="219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/>
                <a:t>根据零点的定义可知，   </a:t>
              </a:r>
            </a:p>
          </p:txBody>
        </p:sp>
        <p:sp>
          <p:nvSpPr>
            <p:cNvPr id="84012" name="Rectangle 44"/>
            <p:cNvSpPr>
              <a:spLocks noChangeArrowheads="1"/>
            </p:cNvSpPr>
            <p:nvPr/>
          </p:nvSpPr>
          <p:spPr bwMode="auto">
            <a:xfrm>
              <a:off x="3320" y="3395"/>
              <a:ext cx="209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/>
                <a:t>为         的 </a:t>
              </a:r>
              <a:r>
                <a:rPr kumimoji="1" lang="en-US" altLang="zh-CN" i="1"/>
                <a:t>m</a:t>
              </a:r>
              <a:r>
                <a:rPr kumimoji="1" lang="en-US" altLang="zh-CN"/>
                <a:t> </a:t>
              </a:r>
              <a:r>
                <a:rPr kumimoji="1" lang="zh-CN" altLang="en-US"/>
                <a:t>阶</a:t>
              </a:r>
              <a:r>
                <a:rPr kumimoji="1" lang="zh-CN" altLang="en-US">
                  <a:solidFill>
                    <a:schemeClr val="tx1"/>
                  </a:solidFill>
                </a:rPr>
                <a:t>零点</a:t>
              </a:r>
              <a:r>
                <a:rPr kumimoji="1" lang="zh-CN" altLang="en-US"/>
                <a:t>。   </a:t>
              </a:r>
            </a:p>
          </p:txBody>
        </p:sp>
        <p:graphicFrame>
          <p:nvGraphicFramePr>
            <p:cNvPr id="84013" name="Object 45"/>
            <p:cNvGraphicFramePr>
              <a:graphicFrameLocks/>
            </p:cNvGraphicFramePr>
            <p:nvPr/>
          </p:nvGraphicFramePr>
          <p:xfrm>
            <a:off x="3166" y="3423"/>
            <a:ext cx="176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3804" name="公式" r:id="rId27" imgW="279360" imgH="380880" progId="Equation.3">
                    <p:embed/>
                  </p:oleObj>
                </mc:Choice>
                <mc:Fallback>
                  <p:oleObj name="公式" r:id="rId27" imgW="279360" imgH="380880" progId="Equation.3">
                    <p:embed/>
                    <p:pic>
                      <p:nvPicPr>
                        <p:cNvPr id="84013" name="Object 45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66" y="3423"/>
                          <a:ext cx="176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4014" name="Object 46"/>
            <p:cNvGraphicFramePr>
              <a:graphicFrameLocks/>
            </p:cNvGraphicFramePr>
            <p:nvPr/>
          </p:nvGraphicFramePr>
          <p:xfrm>
            <a:off x="3582" y="3452"/>
            <a:ext cx="399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3805" name="公式" r:id="rId29" imgW="634680" imgH="342720" progId="Equation.3">
                    <p:embed/>
                  </p:oleObj>
                </mc:Choice>
                <mc:Fallback>
                  <p:oleObj name="公式" r:id="rId29" imgW="634680" imgH="342720" progId="Equation.3">
                    <p:embed/>
                    <p:pic>
                      <p:nvPicPr>
                        <p:cNvPr id="84014" name="Object 46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82" y="3452"/>
                          <a:ext cx="399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84043" name="Group 75"/>
          <p:cNvGrpSpPr>
            <a:grpSpLocks/>
          </p:cNvGrpSpPr>
          <p:nvPr/>
        </p:nvGrpSpPr>
        <p:grpSpPr bwMode="auto">
          <a:xfrm>
            <a:off x="7367588" y="5938838"/>
            <a:ext cx="800100" cy="627062"/>
            <a:chOff x="2193" y="3321"/>
            <a:chExt cx="504" cy="395"/>
          </a:xfrm>
        </p:grpSpPr>
        <p:sp>
          <p:nvSpPr>
            <p:cNvPr id="84044" name="AutoShape 76">
              <a:hlinkClick r:id="rId31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2266" y="3321"/>
              <a:ext cx="357" cy="174"/>
            </a:xfrm>
            <a:prstGeom prst="rightArrow">
              <a:avLst>
                <a:gd name="adj1" fmla="val 50000"/>
                <a:gd name="adj2" fmla="val 51293"/>
              </a:avLst>
            </a:prstGeom>
            <a:solidFill>
              <a:srgbClr val="CCFFFF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045" name="Text Box 77"/>
            <p:cNvSpPr txBox="1">
              <a:spLocks noChangeArrowheads="1"/>
            </p:cNvSpPr>
            <p:nvPr/>
          </p:nvSpPr>
          <p:spPr bwMode="auto">
            <a:xfrm>
              <a:off x="2193" y="3504"/>
              <a:ext cx="504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lang="zh-CN" altLang="en-US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返回</a:t>
              </a:r>
              <a:r>
                <a:rPr lang="en-US" altLang="zh-CN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)</a:t>
              </a:r>
              <a:endParaRPr lang="en-US" altLang="zh-CN" sz="1600">
                <a:solidFill>
                  <a:srgbClr val="B2B2B2"/>
                </a:solidFill>
                <a:ea typeface="楷体_GB2312" pitchFamily="49" charset="-122"/>
              </a:endParaRPr>
            </a:p>
          </p:txBody>
        </p:sp>
      </p:grpSp>
      <p:pic>
        <p:nvPicPr>
          <p:cNvPr id="84046" name="Picture 78"/>
          <p:cNvPicPr>
            <a:picLocks noChangeAspect="1" noChangeArrowheads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19838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047" name="Picture 7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3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84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84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84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84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84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84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84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40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40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40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404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40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404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40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404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40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404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404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62" presetID="63" presetClass="path" presetSubtype="0" repeatCount="indefinite" accel="50000" decel="50000" autoRev="1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3.33333E-6 3.33333E-6 L 0.04166 3.33333E-6 " pathEditMode="relative" rAng="0" ptsTypes="AA">
                                      <p:cBhvr>
                                        <p:cTn id="63" dur="1000" fill="hold"/>
                                        <p:tgtEl>
                                          <p:spTgt spid="840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44" name="Picture 6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45" name="Picture 6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46" name="Picture 6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47" name="Picture 6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48" name="Picture 6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49" name="Picture 6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50" name="Picture 6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51" name="Picture 67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52" name="Picture 6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53" name="Picture 6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54" name="Picture 7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55" name="Picture 7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56" name="Picture 7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57" name="Picture 7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58" name="Picture 7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59" name="Picture 7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60" name="Picture 7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61" name="Picture 7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62" name="Picture 7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63" name="Picture 7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439" name="Group 55"/>
          <p:cNvGrpSpPr>
            <a:grpSpLocks/>
          </p:cNvGrpSpPr>
          <p:nvPr/>
        </p:nvGrpSpPr>
        <p:grpSpPr bwMode="auto">
          <a:xfrm>
            <a:off x="1355725" y="2579688"/>
            <a:ext cx="6262688" cy="457200"/>
            <a:chOff x="854" y="1625"/>
            <a:chExt cx="3945" cy="288"/>
          </a:xfrm>
        </p:grpSpPr>
        <p:sp>
          <p:nvSpPr>
            <p:cNvPr id="16398" name="Rectangle 14"/>
            <p:cNvSpPr>
              <a:spLocks noChangeArrowheads="1"/>
            </p:cNvSpPr>
            <p:nvPr/>
          </p:nvSpPr>
          <p:spPr bwMode="auto">
            <a:xfrm>
              <a:off x="2235" y="1625"/>
              <a:ext cx="256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/>
                <a:t>则称          为         的</a:t>
              </a:r>
              <a:r>
                <a:rPr kumimoji="1" lang="zh-CN" altLang="en-US" u="sng">
                  <a:solidFill>
                    <a:schemeClr val="folHlink"/>
                  </a:solidFill>
                  <a:ea typeface="楷体_GB2312" pitchFamily="49" charset="-122"/>
                </a:rPr>
                <a:t>零点</a:t>
              </a:r>
              <a:r>
                <a:rPr kumimoji="1" lang="zh-CN" altLang="en-US"/>
                <a:t>；    </a:t>
              </a:r>
            </a:p>
          </p:txBody>
        </p:sp>
        <p:graphicFrame>
          <p:nvGraphicFramePr>
            <p:cNvPr id="16401" name="Object 17"/>
            <p:cNvGraphicFramePr>
              <a:graphicFrameLocks/>
            </p:cNvGraphicFramePr>
            <p:nvPr/>
          </p:nvGraphicFramePr>
          <p:xfrm>
            <a:off x="1393" y="1659"/>
            <a:ext cx="831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097" name="公式" r:id="rId5" imgW="1320480" imgH="380880" progId="Equation.3">
                    <p:embed/>
                  </p:oleObj>
                </mc:Choice>
                <mc:Fallback>
                  <p:oleObj name="公式" r:id="rId5" imgW="1320480" imgH="380880" progId="Equation.3">
                    <p:embed/>
                    <p:pic>
                      <p:nvPicPr>
                        <p:cNvPr id="16401" name="Object 17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93" y="1659"/>
                          <a:ext cx="831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6402" name="Object 18"/>
            <p:cNvGraphicFramePr>
              <a:graphicFrameLocks/>
            </p:cNvGraphicFramePr>
            <p:nvPr/>
          </p:nvGraphicFramePr>
          <p:xfrm>
            <a:off x="2698" y="1645"/>
            <a:ext cx="456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098" name="公式" r:id="rId7" imgW="723600" imgH="380880" progId="Equation.3">
                    <p:embed/>
                  </p:oleObj>
                </mc:Choice>
                <mc:Fallback>
                  <p:oleObj name="公式" r:id="rId7" imgW="723600" imgH="380880" progId="Equation.3">
                    <p:embed/>
                    <p:pic>
                      <p:nvPicPr>
                        <p:cNvPr id="16402" name="Object 18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98" y="1645"/>
                          <a:ext cx="456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6404" name="Object 20"/>
            <p:cNvGraphicFramePr>
              <a:graphicFrameLocks/>
            </p:cNvGraphicFramePr>
            <p:nvPr/>
          </p:nvGraphicFramePr>
          <p:xfrm>
            <a:off x="3357" y="1667"/>
            <a:ext cx="399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099" name="公式" r:id="rId9" imgW="634680" imgH="342720" progId="Equation.3">
                    <p:embed/>
                  </p:oleObj>
                </mc:Choice>
                <mc:Fallback>
                  <p:oleObj name="公式" r:id="rId9" imgW="634680" imgH="342720" progId="Equation.3">
                    <p:embed/>
                    <p:pic>
                      <p:nvPicPr>
                        <p:cNvPr id="16404" name="Object 20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57" y="1667"/>
                          <a:ext cx="399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6405" name="Rectangle 21"/>
            <p:cNvSpPr>
              <a:spLocks noChangeArrowheads="1"/>
            </p:cNvSpPr>
            <p:nvPr/>
          </p:nvSpPr>
          <p:spPr bwMode="auto">
            <a:xfrm>
              <a:off x="854" y="1625"/>
              <a:ext cx="77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en-US" altLang="zh-CN"/>
                <a:t>(1) </a:t>
              </a:r>
              <a:r>
                <a:rPr kumimoji="1" lang="zh-CN" altLang="en-US"/>
                <a:t>若    </a:t>
              </a:r>
            </a:p>
          </p:txBody>
        </p:sp>
      </p:grpSp>
      <p:grpSp>
        <p:nvGrpSpPr>
          <p:cNvPr id="16432" name="Group 48"/>
          <p:cNvGrpSpPr>
            <a:grpSpLocks/>
          </p:cNvGrpSpPr>
          <p:nvPr/>
        </p:nvGrpSpPr>
        <p:grpSpPr bwMode="auto">
          <a:xfrm>
            <a:off x="541338" y="1211263"/>
            <a:ext cx="6772275" cy="457200"/>
            <a:chOff x="785" y="763"/>
            <a:chExt cx="4266" cy="288"/>
          </a:xfrm>
        </p:grpSpPr>
        <p:sp>
          <p:nvSpPr>
            <p:cNvPr id="16414" name="Rectangle 30"/>
            <p:cNvSpPr>
              <a:spLocks noChangeArrowheads="1"/>
            </p:cNvSpPr>
            <p:nvPr/>
          </p:nvSpPr>
          <p:spPr bwMode="auto">
            <a:xfrm>
              <a:off x="785" y="763"/>
              <a:ext cx="426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>
                <a:buSzPct val="90000"/>
                <a:buFontTx/>
                <a:buBlip>
                  <a:blip r:embed="rId11"/>
                </a:buBlip>
              </a:pPr>
              <a:r>
                <a:rPr kumimoji="1" lang="zh-CN" altLang="en-US">
                  <a:solidFill>
                    <a:srgbClr val="006600"/>
                  </a:solidFill>
                  <a:ea typeface="华文仿宋" panose="02010600040101010101" pitchFamily="2" charset="-122"/>
                </a:rPr>
                <a:t> 所谓函数         的</a:t>
              </a:r>
              <a:r>
                <a:rPr kumimoji="1" lang="zh-CN" altLang="en-US">
                  <a:solidFill>
                    <a:srgbClr val="FF0000"/>
                  </a:solidFill>
                  <a:ea typeface="华文仿宋" panose="02010600040101010101" pitchFamily="2" charset="-122"/>
                </a:rPr>
                <a:t>零点</a:t>
              </a:r>
              <a:r>
                <a:rPr kumimoji="1" lang="zh-CN" altLang="en-US">
                  <a:solidFill>
                    <a:srgbClr val="006600"/>
                  </a:solidFill>
                  <a:ea typeface="华文仿宋" panose="02010600040101010101" pitchFamily="2" charset="-122"/>
                </a:rPr>
                <a:t>就是方程               的</a:t>
              </a:r>
              <a:r>
                <a:rPr kumimoji="1" lang="zh-CN" altLang="en-US">
                  <a:solidFill>
                    <a:srgbClr val="FF0000"/>
                  </a:solidFill>
                  <a:ea typeface="华文仿宋" panose="02010600040101010101" pitchFamily="2" charset="-122"/>
                </a:rPr>
                <a:t>根</a:t>
              </a:r>
              <a:r>
                <a:rPr kumimoji="1" lang="zh-CN" altLang="en-US">
                  <a:solidFill>
                    <a:srgbClr val="006600"/>
                  </a:solidFill>
                  <a:ea typeface="华文仿宋" panose="02010600040101010101" pitchFamily="2" charset="-122"/>
                </a:rPr>
                <a:t>。   </a:t>
              </a:r>
            </a:p>
          </p:txBody>
        </p:sp>
        <p:graphicFrame>
          <p:nvGraphicFramePr>
            <p:cNvPr id="16413" name="Object 29"/>
            <p:cNvGraphicFramePr>
              <a:graphicFrameLocks/>
            </p:cNvGraphicFramePr>
            <p:nvPr/>
          </p:nvGraphicFramePr>
          <p:xfrm>
            <a:off x="1789" y="804"/>
            <a:ext cx="399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00" name="公式" r:id="rId12" imgW="634680" imgH="342720" progId="Equation.3">
                    <p:embed/>
                  </p:oleObj>
                </mc:Choice>
                <mc:Fallback>
                  <p:oleObj name="公式" r:id="rId12" imgW="634680" imgH="342720" progId="Equation.3">
                    <p:embed/>
                    <p:pic>
                      <p:nvPicPr>
                        <p:cNvPr id="16413" name="Object 2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89" y="804"/>
                          <a:ext cx="399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6415" name="Object 31"/>
            <p:cNvGraphicFramePr>
              <a:graphicFrameLocks/>
            </p:cNvGraphicFramePr>
            <p:nvPr/>
          </p:nvGraphicFramePr>
          <p:xfrm>
            <a:off x="3577" y="803"/>
            <a:ext cx="686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01" name="公式" r:id="rId14" imgW="1091880" imgH="342720" progId="Equation.3">
                    <p:embed/>
                  </p:oleObj>
                </mc:Choice>
                <mc:Fallback>
                  <p:oleObj name="公式" r:id="rId14" imgW="1091880" imgH="342720" progId="Equation.3">
                    <p:embed/>
                    <p:pic>
                      <p:nvPicPr>
                        <p:cNvPr id="16415" name="Object 3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77" y="803"/>
                          <a:ext cx="686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6438" name="Group 54"/>
          <p:cNvGrpSpPr>
            <a:grpSpLocks/>
          </p:cNvGrpSpPr>
          <p:nvPr/>
        </p:nvGrpSpPr>
        <p:grpSpPr bwMode="auto">
          <a:xfrm>
            <a:off x="533400" y="1931988"/>
            <a:ext cx="4816475" cy="458787"/>
            <a:chOff x="336" y="1217"/>
            <a:chExt cx="3034" cy="289"/>
          </a:xfrm>
        </p:grpSpPr>
        <p:sp>
          <p:nvSpPr>
            <p:cNvPr id="16392" name="Rectangle 8"/>
            <p:cNvSpPr>
              <a:spLocks noChangeArrowheads="1"/>
            </p:cNvSpPr>
            <p:nvPr/>
          </p:nvSpPr>
          <p:spPr bwMode="auto">
            <a:xfrm>
              <a:off x="336" y="1218"/>
              <a:ext cx="64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r>
                <a:rPr kumimoji="1" lang="zh-CN" altLang="en-US">
                  <a:solidFill>
                    <a:srgbClr val="0000FF"/>
                  </a:solidFill>
                </a:rPr>
                <a:t>定义   </a:t>
              </a:r>
            </a:p>
          </p:txBody>
        </p:sp>
        <p:sp>
          <p:nvSpPr>
            <p:cNvPr id="16399" name="Rectangle 15"/>
            <p:cNvSpPr>
              <a:spLocks noChangeArrowheads="1"/>
            </p:cNvSpPr>
            <p:nvPr/>
          </p:nvSpPr>
          <p:spPr bwMode="auto">
            <a:xfrm>
              <a:off x="852" y="1217"/>
              <a:ext cx="25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/>
                <a:t>设函数         在     处解析，     </a:t>
              </a:r>
            </a:p>
          </p:txBody>
        </p:sp>
        <p:graphicFrame>
          <p:nvGraphicFramePr>
            <p:cNvPr id="16400" name="Object 16"/>
            <p:cNvGraphicFramePr>
              <a:graphicFrameLocks/>
            </p:cNvGraphicFramePr>
            <p:nvPr/>
          </p:nvGraphicFramePr>
          <p:xfrm>
            <a:off x="1502" y="1273"/>
            <a:ext cx="399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02" name="公式" r:id="rId16" imgW="634680" imgH="342720" progId="Equation.3">
                    <p:embed/>
                  </p:oleObj>
                </mc:Choice>
                <mc:Fallback>
                  <p:oleObj name="公式" r:id="rId16" imgW="634680" imgH="342720" progId="Equation.3">
                    <p:embed/>
                    <p:pic>
                      <p:nvPicPr>
                        <p:cNvPr id="16400" name="Object 1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02" y="1273"/>
                          <a:ext cx="399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6418" name="Object 34"/>
            <p:cNvGraphicFramePr>
              <a:graphicFrameLocks/>
            </p:cNvGraphicFramePr>
            <p:nvPr/>
          </p:nvGraphicFramePr>
          <p:xfrm>
            <a:off x="2152" y="1236"/>
            <a:ext cx="176" cy="23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03" name="公式" r:id="rId17" imgW="279360" imgH="380880" progId="Equation.3">
                    <p:embed/>
                  </p:oleObj>
                </mc:Choice>
                <mc:Fallback>
                  <p:oleObj name="公式" r:id="rId17" imgW="279360" imgH="380880" progId="Equation.3">
                    <p:embed/>
                    <p:pic>
                      <p:nvPicPr>
                        <p:cNvPr id="16418" name="Object 3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2" y="1236"/>
                          <a:ext cx="176" cy="23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6440" name="Group 56"/>
          <p:cNvGrpSpPr>
            <a:grpSpLocks/>
          </p:cNvGrpSpPr>
          <p:nvPr/>
        </p:nvGrpSpPr>
        <p:grpSpPr bwMode="auto">
          <a:xfrm>
            <a:off x="1354138" y="3235325"/>
            <a:ext cx="7623175" cy="466725"/>
            <a:chOff x="853" y="2038"/>
            <a:chExt cx="4802" cy="294"/>
          </a:xfrm>
        </p:grpSpPr>
        <p:graphicFrame>
          <p:nvGraphicFramePr>
            <p:cNvPr id="16403" name="Object 19"/>
            <p:cNvGraphicFramePr>
              <a:graphicFrameLocks/>
            </p:cNvGraphicFramePr>
            <p:nvPr/>
          </p:nvGraphicFramePr>
          <p:xfrm>
            <a:off x="1375" y="2040"/>
            <a:ext cx="1727" cy="27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04" name="公式" r:id="rId19" imgW="2743200" imgH="444240" progId="Equation.3">
                    <p:embed/>
                  </p:oleObj>
                </mc:Choice>
                <mc:Fallback>
                  <p:oleObj name="公式" r:id="rId19" imgW="2743200" imgH="444240" progId="Equation.3">
                    <p:embed/>
                    <p:pic>
                      <p:nvPicPr>
                        <p:cNvPr id="16403" name="Object 1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75" y="2040"/>
                          <a:ext cx="1727" cy="27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6419" name="Object 35"/>
            <p:cNvGraphicFramePr>
              <a:graphicFrameLocks/>
            </p:cNvGraphicFramePr>
            <p:nvPr/>
          </p:nvGraphicFramePr>
          <p:xfrm>
            <a:off x="4831" y="2065"/>
            <a:ext cx="824" cy="2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05" name="公式" r:id="rId21" imgW="1307880" imgH="380880" progId="Equation.3">
                    <p:embed/>
                  </p:oleObj>
                </mc:Choice>
                <mc:Fallback>
                  <p:oleObj name="公式" r:id="rId21" imgW="1307880" imgH="380880" progId="Equation.3">
                    <p:embed/>
                    <p:pic>
                      <p:nvPicPr>
                        <p:cNvPr id="16419" name="Object 3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31" y="2065"/>
                          <a:ext cx="824" cy="23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6420" name="Rectangle 36"/>
            <p:cNvSpPr>
              <a:spLocks noChangeArrowheads="1"/>
            </p:cNvSpPr>
            <p:nvPr/>
          </p:nvSpPr>
          <p:spPr bwMode="auto">
            <a:xfrm>
              <a:off x="853" y="2044"/>
              <a:ext cx="82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en-US" altLang="zh-CN"/>
                <a:t>(2) </a:t>
              </a:r>
              <a:r>
                <a:rPr kumimoji="1" lang="zh-CN" altLang="en-US"/>
                <a:t>若     </a:t>
              </a:r>
            </a:p>
          </p:txBody>
        </p:sp>
        <p:graphicFrame>
          <p:nvGraphicFramePr>
            <p:cNvPr id="16421" name="Object 37"/>
            <p:cNvGraphicFramePr>
              <a:graphicFrameLocks/>
            </p:cNvGraphicFramePr>
            <p:nvPr/>
          </p:nvGraphicFramePr>
          <p:xfrm>
            <a:off x="3216" y="2093"/>
            <a:ext cx="392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06" name="公式" r:id="rId23" imgW="622080" imgH="342720" progId="Equation.3">
                    <p:embed/>
                  </p:oleObj>
                </mc:Choice>
                <mc:Fallback>
                  <p:oleObj name="公式" r:id="rId23" imgW="622080" imgH="342720" progId="Equation.3">
                    <p:embed/>
                    <p:pic>
                      <p:nvPicPr>
                        <p:cNvPr id="16421" name="Object 3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16" y="2093"/>
                          <a:ext cx="392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6423" name="Rectangle 39"/>
            <p:cNvSpPr>
              <a:spLocks noChangeArrowheads="1"/>
            </p:cNvSpPr>
            <p:nvPr/>
          </p:nvSpPr>
          <p:spPr bwMode="auto">
            <a:xfrm>
              <a:off x="3563" y="2038"/>
              <a:ext cx="152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/>
                <a:t>在    </a:t>
              </a:r>
              <a:r>
                <a:rPr kumimoji="1" lang="zh-CN" altLang="en-US" sz="1200"/>
                <a:t> </a:t>
              </a:r>
              <a:r>
                <a:rPr kumimoji="1" lang="zh-CN" altLang="en-US"/>
                <a:t>处解析且         </a:t>
              </a:r>
            </a:p>
          </p:txBody>
        </p:sp>
        <p:graphicFrame>
          <p:nvGraphicFramePr>
            <p:cNvPr id="16424" name="Object 40"/>
            <p:cNvGraphicFramePr>
              <a:graphicFrameLocks/>
            </p:cNvGraphicFramePr>
            <p:nvPr/>
          </p:nvGraphicFramePr>
          <p:xfrm>
            <a:off x="3843" y="2063"/>
            <a:ext cx="176" cy="23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07" name="公式" r:id="rId25" imgW="279360" imgH="380880" progId="Equation.3">
                    <p:embed/>
                  </p:oleObj>
                </mc:Choice>
                <mc:Fallback>
                  <p:oleObj name="公式" r:id="rId25" imgW="279360" imgH="380880" progId="Equation.3">
                    <p:embed/>
                    <p:pic>
                      <p:nvPicPr>
                        <p:cNvPr id="16424" name="Object 4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43" y="2063"/>
                          <a:ext cx="176" cy="23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6441" name="Group 57"/>
          <p:cNvGrpSpPr>
            <a:grpSpLocks/>
          </p:cNvGrpSpPr>
          <p:nvPr/>
        </p:nvGrpSpPr>
        <p:grpSpPr bwMode="auto">
          <a:xfrm>
            <a:off x="1784350" y="3911600"/>
            <a:ext cx="4929188" cy="457200"/>
            <a:chOff x="1124" y="2464"/>
            <a:chExt cx="3105" cy="288"/>
          </a:xfrm>
        </p:grpSpPr>
        <p:sp>
          <p:nvSpPr>
            <p:cNvPr id="16425" name="Rectangle 41"/>
            <p:cNvSpPr>
              <a:spLocks noChangeArrowheads="1"/>
            </p:cNvSpPr>
            <p:nvPr/>
          </p:nvSpPr>
          <p:spPr bwMode="auto">
            <a:xfrm>
              <a:off x="1124" y="2464"/>
              <a:ext cx="310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/>
                <a:t>则称          为         的</a:t>
              </a:r>
              <a:r>
                <a:rPr kumimoji="1" lang="zh-CN" altLang="en-US" sz="1400"/>
                <a:t> </a:t>
              </a:r>
              <a:r>
                <a:rPr kumimoji="1" lang="en-US" altLang="zh-CN" i="1" u="sng">
                  <a:solidFill>
                    <a:schemeClr val="folHlink"/>
                  </a:solidFill>
                  <a:ea typeface="楷体_GB2312" pitchFamily="49" charset="-122"/>
                </a:rPr>
                <a:t>m</a:t>
              </a:r>
              <a:r>
                <a:rPr kumimoji="1" lang="en-US" altLang="zh-CN" sz="1400" u="sng">
                  <a:solidFill>
                    <a:schemeClr val="folHlink"/>
                  </a:solidFill>
                  <a:ea typeface="楷体_GB2312" pitchFamily="49" charset="-122"/>
                </a:rPr>
                <a:t> </a:t>
              </a:r>
              <a:r>
                <a:rPr kumimoji="1" lang="zh-CN" altLang="en-US" u="sng">
                  <a:solidFill>
                    <a:schemeClr val="folHlink"/>
                  </a:solidFill>
                  <a:ea typeface="楷体_GB2312" pitchFamily="49" charset="-122"/>
                </a:rPr>
                <a:t>阶零点</a:t>
              </a:r>
              <a:r>
                <a:rPr kumimoji="1" lang="zh-CN" altLang="en-US"/>
                <a:t>。       </a:t>
              </a:r>
            </a:p>
          </p:txBody>
        </p:sp>
        <p:graphicFrame>
          <p:nvGraphicFramePr>
            <p:cNvPr id="16426" name="Object 42"/>
            <p:cNvGraphicFramePr>
              <a:graphicFrameLocks/>
            </p:cNvGraphicFramePr>
            <p:nvPr/>
          </p:nvGraphicFramePr>
          <p:xfrm>
            <a:off x="1605" y="2484"/>
            <a:ext cx="456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08" name="公式" r:id="rId27" imgW="723600" imgH="380880" progId="Equation.3">
                    <p:embed/>
                  </p:oleObj>
                </mc:Choice>
                <mc:Fallback>
                  <p:oleObj name="公式" r:id="rId27" imgW="723600" imgH="380880" progId="Equation.3">
                    <p:embed/>
                    <p:pic>
                      <p:nvPicPr>
                        <p:cNvPr id="16426" name="Object 42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05" y="2484"/>
                          <a:ext cx="456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6427" name="Object 43"/>
            <p:cNvGraphicFramePr>
              <a:graphicFrameLocks/>
            </p:cNvGraphicFramePr>
            <p:nvPr/>
          </p:nvGraphicFramePr>
          <p:xfrm>
            <a:off x="2258" y="2512"/>
            <a:ext cx="399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09" name="公式" r:id="rId28" imgW="634680" imgH="342720" progId="Equation.3">
                    <p:embed/>
                  </p:oleObj>
                </mc:Choice>
                <mc:Fallback>
                  <p:oleObj name="公式" r:id="rId28" imgW="634680" imgH="342720" progId="Equation.3">
                    <p:embed/>
                    <p:pic>
                      <p:nvPicPr>
                        <p:cNvPr id="16427" name="Object 43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58" y="2512"/>
                          <a:ext cx="399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6442" name="Group 58"/>
          <p:cNvGrpSpPr>
            <a:grpSpLocks/>
          </p:cNvGrpSpPr>
          <p:nvPr/>
        </p:nvGrpSpPr>
        <p:grpSpPr bwMode="auto">
          <a:xfrm>
            <a:off x="531813" y="4800600"/>
            <a:ext cx="7556500" cy="457200"/>
            <a:chOff x="335" y="3024"/>
            <a:chExt cx="4760" cy="288"/>
          </a:xfrm>
        </p:grpSpPr>
        <p:sp>
          <p:nvSpPr>
            <p:cNvPr id="16428" name="Rectangle 44"/>
            <p:cNvSpPr>
              <a:spLocks noChangeArrowheads="1"/>
            </p:cNvSpPr>
            <p:nvPr/>
          </p:nvSpPr>
          <p:spPr bwMode="auto">
            <a:xfrm>
              <a:off x="853" y="3024"/>
              <a:ext cx="424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>
                <a:spcBef>
                  <a:spcPct val="20000"/>
                </a:spcBef>
              </a:pPr>
              <a:r>
                <a:rPr kumimoji="1" lang="zh-CN" altLang="en-US"/>
                <a:t>对于不恒为零的解析函数，其零点是孤立的。      </a:t>
              </a:r>
            </a:p>
          </p:txBody>
        </p:sp>
        <p:sp>
          <p:nvSpPr>
            <p:cNvPr id="16429" name="Rectangle 45"/>
            <p:cNvSpPr>
              <a:spLocks noChangeArrowheads="1"/>
            </p:cNvSpPr>
            <p:nvPr/>
          </p:nvSpPr>
          <p:spPr bwMode="auto">
            <a:xfrm>
              <a:off x="335" y="3024"/>
              <a:ext cx="69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r>
                <a:rPr kumimoji="1" lang="zh-CN" altLang="en-US">
                  <a:solidFill>
                    <a:srgbClr val="0000FF"/>
                  </a:solidFill>
                </a:rPr>
                <a:t>结论    </a:t>
              </a:r>
            </a:p>
          </p:txBody>
        </p:sp>
      </p:grpSp>
      <p:sp>
        <p:nvSpPr>
          <p:cNvPr id="16430" name="Rectangle 46"/>
          <p:cNvSpPr>
            <a:spLocks noChangeArrowheads="1"/>
          </p:cNvSpPr>
          <p:nvPr/>
        </p:nvSpPr>
        <p:spPr bwMode="auto">
          <a:xfrm>
            <a:off x="1352550" y="5380038"/>
            <a:ext cx="65817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>
              <a:spcBef>
                <a:spcPct val="20000"/>
              </a:spcBef>
            </a:pPr>
            <a:r>
              <a:rPr kumimoji="1" lang="zh-CN" altLang="en-US"/>
              <a:t>即在零点的一个小邻域内，函数无其它零点。    </a:t>
            </a:r>
          </a:p>
        </p:txBody>
      </p:sp>
      <p:sp>
        <p:nvSpPr>
          <p:cNvPr id="16443" name="Rectangle 59"/>
          <p:cNvSpPr>
            <a:spLocks noChangeArrowheads="1"/>
          </p:cNvSpPr>
          <p:nvPr/>
        </p:nvSpPr>
        <p:spPr bwMode="auto">
          <a:xfrm>
            <a:off x="534988" y="530225"/>
            <a:ext cx="19621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zh-CN" altLang="en-US" sz="2800">
                <a:solidFill>
                  <a:srgbClr val="000099"/>
                </a:solidFill>
              </a:rPr>
              <a:t>二、零点    </a:t>
            </a:r>
          </a:p>
        </p:txBody>
      </p:sp>
      <p:grpSp>
        <p:nvGrpSpPr>
          <p:cNvPr id="16467" name="Group 83"/>
          <p:cNvGrpSpPr>
            <a:grpSpLocks/>
          </p:cNvGrpSpPr>
          <p:nvPr/>
        </p:nvGrpSpPr>
        <p:grpSpPr bwMode="auto">
          <a:xfrm>
            <a:off x="590550" y="2351088"/>
            <a:ext cx="787400" cy="873125"/>
            <a:chOff x="384" y="1475"/>
            <a:chExt cx="496" cy="550"/>
          </a:xfrm>
        </p:grpSpPr>
        <p:sp>
          <p:nvSpPr>
            <p:cNvPr id="16465" name="Rectangle 81"/>
            <p:cNvSpPr>
              <a:spLocks noChangeArrowheads="1"/>
            </p:cNvSpPr>
            <p:nvPr/>
          </p:nvSpPr>
          <p:spPr bwMode="auto">
            <a:xfrm>
              <a:off x="414" y="1506"/>
              <a:ext cx="360" cy="486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466" name="Rectangle 82"/>
            <p:cNvSpPr>
              <a:spLocks noChangeArrowheads="1"/>
            </p:cNvSpPr>
            <p:nvPr/>
          </p:nvSpPr>
          <p:spPr bwMode="auto">
            <a:xfrm>
              <a:off x="384" y="1475"/>
              <a:ext cx="496" cy="5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95000"/>
                </a:lnSpc>
              </a:pPr>
              <a:r>
                <a:rPr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P106</a:t>
              </a:r>
            </a:p>
            <a:p>
              <a:pPr>
                <a:lnSpc>
                  <a:spcPct val="95000"/>
                </a:lnSpc>
              </a:pPr>
              <a:r>
                <a:rPr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定义</a:t>
              </a:r>
            </a:p>
            <a:p>
              <a:pPr>
                <a:lnSpc>
                  <a:spcPct val="95000"/>
                </a:lnSpc>
              </a:pPr>
              <a:r>
                <a:rPr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 </a:t>
              </a:r>
              <a:r>
                <a:rPr lang="zh-CN" altLang="en-US" sz="1000">
                  <a:solidFill>
                    <a:srgbClr val="8443B9"/>
                  </a:solidFill>
                  <a:ea typeface="楷体_GB2312" pitchFamily="49" charset="-122"/>
                </a:rPr>
                <a:t> </a:t>
              </a:r>
              <a:r>
                <a:rPr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5.2  </a:t>
              </a:r>
              <a:r>
                <a:rPr lang="en-US" altLang="zh-CN" sz="1800">
                  <a:solidFill>
                    <a:srgbClr val="916399"/>
                  </a:solidFill>
                  <a:ea typeface="楷体_GB2312" pitchFamily="49" charset="-122"/>
                </a:rPr>
                <a:t>  </a:t>
              </a:r>
            </a:p>
          </p:txBody>
        </p:sp>
      </p:grpSp>
      <p:grpSp>
        <p:nvGrpSpPr>
          <p:cNvPr id="16471" name="Group 87"/>
          <p:cNvGrpSpPr>
            <a:grpSpLocks/>
          </p:cNvGrpSpPr>
          <p:nvPr/>
        </p:nvGrpSpPr>
        <p:grpSpPr bwMode="auto">
          <a:xfrm>
            <a:off x="579438" y="5262563"/>
            <a:ext cx="1009650" cy="366712"/>
            <a:chOff x="311" y="3873"/>
            <a:chExt cx="636" cy="231"/>
          </a:xfrm>
        </p:grpSpPr>
        <p:sp>
          <p:nvSpPr>
            <p:cNvPr id="16469" name="Rectangle 85"/>
            <p:cNvSpPr>
              <a:spLocks noChangeArrowheads="1"/>
            </p:cNvSpPr>
            <p:nvPr/>
          </p:nvSpPr>
          <p:spPr bwMode="auto">
            <a:xfrm>
              <a:off x="341" y="3899"/>
              <a:ext cx="372" cy="180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470" name="Rectangle 86"/>
            <p:cNvSpPr>
              <a:spLocks noChangeArrowheads="1"/>
            </p:cNvSpPr>
            <p:nvPr/>
          </p:nvSpPr>
          <p:spPr bwMode="auto">
            <a:xfrm>
              <a:off x="311" y="3873"/>
              <a:ext cx="63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P107    </a:t>
              </a:r>
              <a:r>
                <a:rPr lang="en-US" altLang="zh-CN" sz="1800">
                  <a:solidFill>
                    <a:srgbClr val="916399"/>
                  </a:solidFill>
                  <a:ea typeface="楷体_GB2312" pitchFamily="49" charset="-122"/>
                </a:rPr>
                <a:t>  </a:t>
              </a:r>
            </a:p>
          </p:txBody>
        </p:sp>
      </p:grpSp>
      <p:grpSp>
        <p:nvGrpSpPr>
          <p:cNvPr id="16472" name="Group 88"/>
          <p:cNvGrpSpPr>
            <a:grpSpLocks/>
          </p:cNvGrpSpPr>
          <p:nvPr/>
        </p:nvGrpSpPr>
        <p:grpSpPr bwMode="auto">
          <a:xfrm>
            <a:off x="7396163" y="5472113"/>
            <a:ext cx="1312862" cy="627062"/>
            <a:chOff x="2031" y="3321"/>
            <a:chExt cx="827" cy="395"/>
          </a:xfrm>
        </p:grpSpPr>
        <p:sp>
          <p:nvSpPr>
            <p:cNvPr id="16473" name="AutoShape 89">
              <a:hlinkClick r:id="rId29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2266" y="3321"/>
              <a:ext cx="357" cy="174"/>
            </a:xfrm>
            <a:prstGeom prst="rightArrow">
              <a:avLst>
                <a:gd name="adj1" fmla="val 50000"/>
                <a:gd name="adj2" fmla="val 51293"/>
              </a:avLst>
            </a:prstGeom>
            <a:solidFill>
              <a:srgbClr val="CCFFFF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474" name="Text Box 90"/>
            <p:cNvSpPr txBox="1">
              <a:spLocks noChangeArrowheads="1"/>
            </p:cNvSpPr>
            <p:nvPr/>
          </p:nvSpPr>
          <p:spPr bwMode="auto">
            <a:xfrm>
              <a:off x="2031" y="3504"/>
              <a:ext cx="827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lang="zh-CN" altLang="en-US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进入证明</a:t>
              </a:r>
              <a:r>
                <a:rPr lang="en-US" altLang="zh-CN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?)</a:t>
              </a:r>
              <a:endParaRPr lang="en-US" altLang="zh-CN" sz="1600">
                <a:solidFill>
                  <a:srgbClr val="B2B2B2"/>
                </a:solidFill>
                <a:ea typeface="楷体_GB2312" pitchFamily="49" charset="-122"/>
              </a:endParaRPr>
            </a:p>
          </p:txBody>
        </p:sp>
      </p:grpSp>
      <p:pic>
        <p:nvPicPr>
          <p:cNvPr id="16475" name="Picture 9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6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6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6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16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6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16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6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16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16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16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3" presetID="63" presetClass="path" presetSubtype="0" repeatCount="indefinite" accel="50000" decel="50000" autoRev="1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3.33333E-6 3.33333E-6 L 0.04166 3.33333E-6 " pathEditMode="relative" rAng="0" ptsTypes="AA">
                                      <p:cBhvr>
                                        <p:cTn id="54" dur="1000" fill="hold"/>
                                        <p:tgtEl>
                                          <p:spTgt spid="164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30" grpId="0"/>
      <p:bldP spid="1644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833" name="Picture 5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834" name="Picture 5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835" name="Picture 5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836" name="Picture 6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837" name="Picture 6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838" name="Picture 6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839" name="Picture 6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840" name="Picture 64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841" name="Picture 6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842" name="Picture 6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843" name="Picture 6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844" name="Picture 6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845" name="Picture 6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846" name="Picture 7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847" name="Picture 7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848" name="Picture 7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849" name="Picture 7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850" name="Picture 7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851" name="Picture 7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852" name="Picture 7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778" name="Rectangle 2"/>
          <p:cNvSpPr>
            <a:spLocks noChangeArrowheads="1"/>
          </p:cNvSpPr>
          <p:nvPr/>
        </p:nvSpPr>
        <p:spPr bwMode="auto">
          <a:xfrm>
            <a:off x="536575" y="528638"/>
            <a:ext cx="198596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2800">
                <a:solidFill>
                  <a:srgbClr val="969696"/>
                </a:solidFill>
              </a:rPr>
              <a:t>二、零点   </a:t>
            </a:r>
          </a:p>
        </p:txBody>
      </p:sp>
      <p:grpSp>
        <p:nvGrpSpPr>
          <p:cNvPr id="75816" name="Group 40"/>
          <p:cNvGrpSpPr>
            <a:grpSpLocks/>
          </p:cNvGrpSpPr>
          <p:nvPr/>
        </p:nvGrpSpPr>
        <p:grpSpPr bwMode="auto">
          <a:xfrm>
            <a:off x="533400" y="1874838"/>
            <a:ext cx="8112125" cy="460375"/>
            <a:chOff x="336" y="1181"/>
            <a:chExt cx="5110" cy="290"/>
          </a:xfrm>
        </p:grpSpPr>
        <p:sp>
          <p:nvSpPr>
            <p:cNvPr id="75789" name="Rectangle 13"/>
            <p:cNvSpPr>
              <a:spLocks noChangeArrowheads="1"/>
            </p:cNvSpPr>
            <p:nvPr/>
          </p:nvSpPr>
          <p:spPr bwMode="auto">
            <a:xfrm>
              <a:off x="336" y="1183"/>
              <a:ext cx="64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r>
                <a:rPr kumimoji="1" lang="zh-CN" altLang="en-US">
                  <a:solidFill>
                    <a:srgbClr val="0000FF"/>
                  </a:solidFill>
                </a:rPr>
                <a:t>定理</a:t>
              </a:r>
              <a:r>
                <a:rPr kumimoji="1" lang="en-US" altLang="zh-CN">
                  <a:solidFill>
                    <a:srgbClr val="0000FF"/>
                  </a:solidFill>
                </a:rPr>
                <a:t>   </a:t>
              </a:r>
            </a:p>
          </p:txBody>
        </p:sp>
        <p:sp>
          <p:nvSpPr>
            <p:cNvPr id="75791" name="Rectangle 15"/>
            <p:cNvSpPr>
              <a:spLocks noChangeArrowheads="1"/>
            </p:cNvSpPr>
            <p:nvPr/>
          </p:nvSpPr>
          <p:spPr bwMode="auto">
            <a:xfrm>
              <a:off x="852" y="1181"/>
              <a:ext cx="459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/>
                <a:t>设函数         在     处解析，则下列条件是等价的：</a:t>
              </a:r>
              <a:r>
                <a:rPr kumimoji="1" lang="en-US" altLang="zh-CN"/>
                <a:t>   </a:t>
              </a:r>
            </a:p>
          </p:txBody>
        </p:sp>
        <p:graphicFrame>
          <p:nvGraphicFramePr>
            <p:cNvPr id="75792" name="Object 16"/>
            <p:cNvGraphicFramePr>
              <a:graphicFrameLocks/>
            </p:cNvGraphicFramePr>
            <p:nvPr/>
          </p:nvGraphicFramePr>
          <p:xfrm>
            <a:off x="1502" y="1237"/>
            <a:ext cx="399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1" name="公式" r:id="rId5" imgW="634680" imgH="342720" progId="Equation.3">
                    <p:embed/>
                  </p:oleObj>
                </mc:Choice>
                <mc:Fallback>
                  <p:oleObj name="公式" r:id="rId5" imgW="634680" imgH="342720" progId="Equation.3">
                    <p:embed/>
                    <p:pic>
                      <p:nvPicPr>
                        <p:cNvPr id="75792" name="Object 1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02" y="1237"/>
                          <a:ext cx="399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5801" name="Object 25"/>
            <p:cNvGraphicFramePr>
              <a:graphicFrameLocks/>
            </p:cNvGraphicFramePr>
            <p:nvPr/>
          </p:nvGraphicFramePr>
          <p:xfrm>
            <a:off x="2152" y="1200"/>
            <a:ext cx="176" cy="23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2" name="公式" r:id="rId7" imgW="279360" imgH="380880" progId="Equation.3">
                    <p:embed/>
                  </p:oleObj>
                </mc:Choice>
                <mc:Fallback>
                  <p:oleObj name="公式" r:id="rId7" imgW="279360" imgH="380880" progId="Equation.3">
                    <p:embed/>
                    <p:pic>
                      <p:nvPicPr>
                        <p:cNvPr id="75801" name="Object 2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2" y="1200"/>
                          <a:ext cx="176" cy="23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75817" name="Group 41"/>
          <p:cNvGrpSpPr>
            <a:grpSpLocks/>
          </p:cNvGrpSpPr>
          <p:nvPr/>
        </p:nvGrpSpPr>
        <p:grpSpPr bwMode="auto">
          <a:xfrm>
            <a:off x="1355725" y="2493963"/>
            <a:ext cx="4052888" cy="457200"/>
            <a:chOff x="854" y="1571"/>
            <a:chExt cx="2553" cy="288"/>
          </a:xfrm>
        </p:grpSpPr>
        <p:sp>
          <p:nvSpPr>
            <p:cNvPr id="75796" name="Rectangle 20"/>
            <p:cNvSpPr>
              <a:spLocks noChangeArrowheads="1"/>
            </p:cNvSpPr>
            <p:nvPr/>
          </p:nvSpPr>
          <p:spPr bwMode="auto">
            <a:xfrm>
              <a:off x="854" y="1571"/>
              <a:ext cx="255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en-US" altLang="zh-CN"/>
                <a:t>(1)      </a:t>
              </a:r>
              <a:r>
                <a:rPr kumimoji="1" lang="zh-CN" altLang="en-US"/>
                <a:t>为         的 </a:t>
              </a:r>
              <a:r>
                <a:rPr kumimoji="1" lang="en-US" altLang="zh-CN" i="1"/>
                <a:t>m</a:t>
              </a:r>
              <a:r>
                <a:rPr kumimoji="1" lang="en-US" altLang="zh-CN"/>
                <a:t> </a:t>
              </a:r>
              <a:r>
                <a:rPr kumimoji="1" lang="zh-CN" altLang="en-US"/>
                <a:t>阶</a:t>
              </a:r>
              <a:r>
                <a:rPr kumimoji="1" lang="zh-CN" altLang="en-US">
                  <a:solidFill>
                    <a:schemeClr val="tx1"/>
                  </a:solidFill>
                </a:rPr>
                <a:t>零点</a:t>
              </a:r>
              <a:r>
                <a:rPr kumimoji="1" lang="zh-CN" altLang="en-US"/>
                <a:t>。  </a:t>
              </a:r>
            </a:p>
          </p:txBody>
        </p:sp>
        <p:graphicFrame>
          <p:nvGraphicFramePr>
            <p:cNvPr id="75793" name="Object 17"/>
            <p:cNvGraphicFramePr>
              <a:graphicFrameLocks/>
            </p:cNvGraphicFramePr>
            <p:nvPr/>
          </p:nvGraphicFramePr>
          <p:xfrm>
            <a:off x="1210" y="1593"/>
            <a:ext cx="176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3" name="公式" r:id="rId9" imgW="279360" imgH="380880" progId="Equation.3">
                    <p:embed/>
                  </p:oleObj>
                </mc:Choice>
                <mc:Fallback>
                  <p:oleObj name="公式" r:id="rId9" imgW="279360" imgH="380880" progId="Equation.3">
                    <p:embed/>
                    <p:pic>
                      <p:nvPicPr>
                        <p:cNvPr id="75793" name="Object 17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10" y="1593"/>
                          <a:ext cx="176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5803" name="Object 27"/>
            <p:cNvGraphicFramePr>
              <a:graphicFrameLocks/>
            </p:cNvGraphicFramePr>
            <p:nvPr/>
          </p:nvGraphicFramePr>
          <p:xfrm>
            <a:off x="1626" y="1622"/>
            <a:ext cx="399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4" name="公式" r:id="rId11" imgW="634680" imgH="342720" progId="Equation.3">
                    <p:embed/>
                  </p:oleObj>
                </mc:Choice>
                <mc:Fallback>
                  <p:oleObj name="公式" r:id="rId11" imgW="634680" imgH="342720" progId="Equation.3">
                    <p:embed/>
                    <p:pic>
                      <p:nvPicPr>
                        <p:cNvPr id="75803" name="Object 27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26" y="1622"/>
                          <a:ext cx="399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75818" name="Group 42"/>
          <p:cNvGrpSpPr>
            <a:grpSpLocks/>
          </p:cNvGrpSpPr>
          <p:nvPr/>
        </p:nvGrpSpPr>
        <p:grpSpPr bwMode="auto">
          <a:xfrm>
            <a:off x="1354138" y="3130550"/>
            <a:ext cx="6856412" cy="457200"/>
            <a:chOff x="853" y="1972"/>
            <a:chExt cx="4319" cy="288"/>
          </a:xfrm>
        </p:grpSpPr>
        <p:graphicFrame>
          <p:nvGraphicFramePr>
            <p:cNvPr id="75795" name="Object 19"/>
            <p:cNvGraphicFramePr>
              <a:graphicFrameLocks/>
            </p:cNvGraphicFramePr>
            <p:nvPr/>
          </p:nvGraphicFramePr>
          <p:xfrm>
            <a:off x="1206" y="1974"/>
            <a:ext cx="1032" cy="27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5" name="公式" r:id="rId13" imgW="1638000" imgH="444240" progId="Equation.3">
                    <p:embed/>
                  </p:oleObj>
                </mc:Choice>
                <mc:Fallback>
                  <p:oleObj name="公式" r:id="rId13" imgW="1638000" imgH="444240" progId="Equation.3">
                    <p:embed/>
                    <p:pic>
                      <p:nvPicPr>
                        <p:cNvPr id="75795" name="Object 1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06" y="1974"/>
                          <a:ext cx="1032" cy="27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5802" name="Rectangle 26"/>
            <p:cNvSpPr>
              <a:spLocks noChangeArrowheads="1"/>
            </p:cNvSpPr>
            <p:nvPr/>
          </p:nvSpPr>
          <p:spPr bwMode="auto">
            <a:xfrm>
              <a:off x="853" y="1972"/>
              <a:ext cx="3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en-US" altLang="zh-CN"/>
                <a:t>(2) </a:t>
              </a:r>
              <a:endParaRPr kumimoji="1" lang="zh-CN" altLang="en-US"/>
            </a:p>
          </p:txBody>
        </p:sp>
        <p:graphicFrame>
          <p:nvGraphicFramePr>
            <p:cNvPr id="75805" name="Object 29"/>
            <p:cNvGraphicFramePr>
              <a:graphicFrameLocks/>
            </p:cNvGraphicFramePr>
            <p:nvPr/>
          </p:nvGraphicFramePr>
          <p:xfrm>
            <a:off x="4108" y="1973"/>
            <a:ext cx="1064" cy="27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6" name="公式" r:id="rId15" imgW="1688760" imgH="444240" progId="Equation.3">
                    <p:embed/>
                  </p:oleObj>
                </mc:Choice>
                <mc:Fallback>
                  <p:oleObj name="公式" r:id="rId15" imgW="1688760" imgH="444240" progId="Equation.3">
                    <p:embed/>
                    <p:pic>
                      <p:nvPicPr>
                        <p:cNvPr id="75805" name="Object 2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08" y="1973"/>
                          <a:ext cx="1064" cy="27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5806" name="Object 30"/>
            <p:cNvGraphicFramePr>
              <a:graphicFrameLocks/>
            </p:cNvGraphicFramePr>
            <p:nvPr/>
          </p:nvGraphicFramePr>
          <p:xfrm>
            <a:off x="2324" y="2028"/>
            <a:ext cx="1648" cy="21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7" name="公式" r:id="rId17" imgW="2616120" imgH="342720" progId="Equation.3">
                    <p:embed/>
                  </p:oleObj>
                </mc:Choice>
                <mc:Fallback>
                  <p:oleObj name="公式" r:id="rId17" imgW="2616120" imgH="342720" progId="Equation.3">
                    <p:embed/>
                    <p:pic>
                      <p:nvPicPr>
                        <p:cNvPr id="75806" name="Object 3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24" y="2028"/>
                          <a:ext cx="1648" cy="21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75788" name="Object 12"/>
          <p:cNvGraphicFramePr>
            <a:graphicFrameLocks/>
          </p:cNvGraphicFramePr>
          <p:nvPr/>
        </p:nvGraphicFramePr>
        <p:xfrm>
          <a:off x="1916113" y="4467225"/>
          <a:ext cx="5280025" cy="442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8" name="公式" r:id="rId19" imgW="5283000" imgH="444240" progId="Equation.3">
                  <p:embed/>
                </p:oleObj>
              </mc:Choice>
              <mc:Fallback>
                <p:oleObj name="公式" r:id="rId19" imgW="5283000" imgH="444240" progId="Equation.3">
                  <p:embed/>
                  <p:pic>
                    <p:nvPicPr>
                      <p:cNvPr id="75788" name="Object 12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16113" y="4467225"/>
                        <a:ext cx="5280025" cy="4429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5831" name="Group 55"/>
          <p:cNvGrpSpPr>
            <a:grpSpLocks/>
          </p:cNvGrpSpPr>
          <p:nvPr/>
        </p:nvGrpSpPr>
        <p:grpSpPr bwMode="auto">
          <a:xfrm>
            <a:off x="1841500" y="5135563"/>
            <a:ext cx="1935163" cy="457200"/>
            <a:chOff x="1160" y="3235"/>
            <a:chExt cx="1219" cy="288"/>
          </a:xfrm>
        </p:grpSpPr>
        <p:sp>
          <p:nvSpPr>
            <p:cNvPr id="75808" name="Rectangle 32"/>
            <p:cNvSpPr>
              <a:spLocks noChangeArrowheads="1"/>
            </p:cNvSpPr>
            <p:nvPr/>
          </p:nvSpPr>
          <p:spPr bwMode="auto">
            <a:xfrm>
              <a:off x="1160" y="3235"/>
              <a:ext cx="83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/>
                <a:t>其中，   </a:t>
              </a:r>
            </a:p>
          </p:txBody>
        </p:sp>
        <p:graphicFrame>
          <p:nvGraphicFramePr>
            <p:cNvPr id="75809" name="Object 33"/>
            <p:cNvGraphicFramePr>
              <a:graphicFrameLocks/>
            </p:cNvGraphicFramePr>
            <p:nvPr/>
          </p:nvGraphicFramePr>
          <p:xfrm>
            <a:off x="1763" y="3253"/>
            <a:ext cx="616" cy="23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9" name="公式" r:id="rId21" imgW="977760" imgH="380880" progId="Equation.3">
                    <p:embed/>
                  </p:oleObj>
                </mc:Choice>
                <mc:Fallback>
                  <p:oleObj name="公式" r:id="rId21" imgW="977760" imgH="380880" progId="Equation.3">
                    <p:embed/>
                    <p:pic>
                      <p:nvPicPr>
                        <p:cNvPr id="75809" name="Object 3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63" y="3253"/>
                          <a:ext cx="616" cy="23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75832" name="Group 56"/>
          <p:cNvGrpSpPr>
            <a:grpSpLocks/>
          </p:cNvGrpSpPr>
          <p:nvPr/>
        </p:nvGrpSpPr>
        <p:grpSpPr bwMode="auto">
          <a:xfrm>
            <a:off x="1347788" y="3778250"/>
            <a:ext cx="5811837" cy="457200"/>
            <a:chOff x="849" y="2380"/>
            <a:chExt cx="3661" cy="288"/>
          </a:xfrm>
        </p:grpSpPr>
        <p:sp>
          <p:nvSpPr>
            <p:cNvPr id="75786" name="Rectangle 10"/>
            <p:cNvSpPr>
              <a:spLocks noChangeArrowheads="1"/>
            </p:cNvSpPr>
            <p:nvPr/>
          </p:nvSpPr>
          <p:spPr bwMode="auto">
            <a:xfrm>
              <a:off x="849" y="2380"/>
              <a:ext cx="366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en-US" altLang="zh-CN"/>
                <a:t>(3)          </a:t>
              </a:r>
              <a:r>
                <a:rPr kumimoji="1" lang="zh-CN" altLang="en-US"/>
                <a:t>在                   内的泰勒展开式为    </a:t>
              </a:r>
            </a:p>
          </p:txBody>
        </p:sp>
        <p:graphicFrame>
          <p:nvGraphicFramePr>
            <p:cNvPr id="75807" name="Object 31"/>
            <p:cNvGraphicFramePr>
              <a:graphicFrameLocks/>
            </p:cNvGraphicFramePr>
            <p:nvPr/>
          </p:nvGraphicFramePr>
          <p:xfrm>
            <a:off x="1199" y="2431"/>
            <a:ext cx="399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30" name="公式" r:id="rId23" imgW="634680" imgH="342720" progId="Equation.3">
                    <p:embed/>
                  </p:oleObj>
                </mc:Choice>
                <mc:Fallback>
                  <p:oleObj name="公式" r:id="rId23" imgW="634680" imgH="342720" progId="Equation.3">
                    <p:embed/>
                    <p:pic>
                      <p:nvPicPr>
                        <p:cNvPr id="75807" name="Object 31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99" y="2431"/>
                          <a:ext cx="399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75811" name="Group 35"/>
            <p:cNvGrpSpPr>
              <a:grpSpLocks/>
            </p:cNvGrpSpPr>
            <p:nvPr/>
          </p:nvGrpSpPr>
          <p:grpSpPr bwMode="auto">
            <a:xfrm>
              <a:off x="1842" y="2406"/>
              <a:ext cx="842" cy="240"/>
              <a:chOff x="1620" y="2772"/>
              <a:chExt cx="842" cy="240"/>
            </a:xfrm>
          </p:grpSpPr>
          <p:graphicFrame>
            <p:nvGraphicFramePr>
              <p:cNvPr id="75787" name="Object 11"/>
              <p:cNvGraphicFramePr>
                <a:graphicFrameLocks/>
              </p:cNvGraphicFramePr>
              <p:nvPr/>
            </p:nvGraphicFramePr>
            <p:xfrm>
              <a:off x="1620" y="2772"/>
              <a:ext cx="679" cy="24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131" name="公式" r:id="rId25" imgW="1079280" imgH="380880" progId="Equation.3">
                      <p:embed/>
                    </p:oleObj>
                  </mc:Choice>
                  <mc:Fallback>
                    <p:oleObj name="公式" r:id="rId25" imgW="1079280" imgH="380880" progId="Equation.3">
                      <p:embed/>
                      <p:pic>
                        <p:nvPicPr>
                          <p:cNvPr id="75787" name="Object 11"/>
                          <p:cNvPicPr>
                            <a:picLocks noChangeArrowheads="1"/>
                          </p:cNvPicPr>
                          <p:nvPr/>
                        </p:nvPicPr>
                        <p:blipFill>
                          <a:blip r:embed="rId2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620" y="2772"/>
                            <a:ext cx="679" cy="240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75810" name="Object 34"/>
              <p:cNvGraphicFramePr>
                <a:graphicFrameLocks/>
              </p:cNvGraphicFramePr>
              <p:nvPr/>
            </p:nvGraphicFramePr>
            <p:xfrm>
              <a:off x="2318" y="2809"/>
              <a:ext cx="144" cy="17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132" name="公式" r:id="rId27" imgW="228600" imgH="279360" progId="Equation.3">
                      <p:embed/>
                    </p:oleObj>
                  </mc:Choice>
                  <mc:Fallback>
                    <p:oleObj name="公式" r:id="rId27" imgW="228600" imgH="279360" progId="Equation.3">
                      <p:embed/>
                      <p:pic>
                        <p:nvPicPr>
                          <p:cNvPr id="75810" name="Object 34"/>
                          <p:cNvPicPr>
                            <a:picLocks noChangeArrowheads="1"/>
                          </p:cNvPicPr>
                          <p:nvPr/>
                        </p:nvPicPr>
                        <p:blipFill>
                          <a:blip r:embed="rId2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318" y="2809"/>
                            <a:ext cx="144" cy="17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75830" name="Rectangle 54"/>
          <p:cNvSpPr>
            <a:spLocks noChangeArrowheads="1"/>
          </p:cNvSpPr>
          <p:nvPr/>
        </p:nvSpPr>
        <p:spPr bwMode="auto">
          <a:xfrm>
            <a:off x="533400" y="1211263"/>
            <a:ext cx="51244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buSzPct val="90000"/>
              <a:buFontTx/>
              <a:buBlip>
                <a:blip r:embed="rId29"/>
              </a:buBlip>
            </a:pPr>
            <a:r>
              <a:rPr kumimoji="1" lang="zh-CN" altLang="en-US">
                <a:solidFill>
                  <a:srgbClr val="006600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 充要条件 </a:t>
            </a:r>
            <a:r>
              <a:rPr kumimoji="1" lang="en-US" altLang="zh-CN">
                <a:solidFill>
                  <a:srgbClr val="006600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(</a:t>
            </a:r>
            <a:r>
              <a:rPr kumimoji="1" lang="zh-CN" altLang="en-US">
                <a:solidFill>
                  <a:srgbClr val="FF0000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如何判断零点的阶数</a:t>
            </a:r>
            <a:r>
              <a:rPr kumimoji="1" lang="en-US" altLang="zh-CN">
                <a:solidFill>
                  <a:srgbClr val="FF0000"/>
                </a:solidFill>
                <a:ea typeface="华文仿宋" panose="02010600040101010101" pitchFamily="2" charset="-122"/>
              </a:rPr>
              <a:t>?</a:t>
            </a:r>
            <a:r>
              <a:rPr kumimoji="1" lang="en-US" altLang="zh-CN">
                <a:solidFill>
                  <a:srgbClr val="006600"/>
                </a:solidFill>
                <a:ea typeface="华文仿宋" panose="02010600040101010101" pitchFamily="2" charset="-122"/>
              </a:rPr>
              <a:t> </a:t>
            </a:r>
            <a:r>
              <a:rPr kumimoji="1" lang="en-US" altLang="zh-CN">
                <a:solidFill>
                  <a:srgbClr val="006600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)   </a:t>
            </a:r>
            <a:endParaRPr kumimoji="1" lang="zh-CN" altLang="en-US">
              <a:solidFill>
                <a:srgbClr val="006600"/>
              </a:solidFill>
              <a:latin typeface="华文仿宋" panose="02010600040101010101" pitchFamily="2" charset="-122"/>
              <a:ea typeface="华文仿宋" panose="02010600040101010101" pitchFamily="2" charset="-122"/>
            </a:endParaRPr>
          </a:p>
        </p:txBody>
      </p:sp>
      <p:grpSp>
        <p:nvGrpSpPr>
          <p:cNvPr id="75853" name="Group 77"/>
          <p:cNvGrpSpPr>
            <a:grpSpLocks/>
          </p:cNvGrpSpPr>
          <p:nvPr/>
        </p:nvGrpSpPr>
        <p:grpSpPr bwMode="auto">
          <a:xfrm>
            <a:off x="600075" y="2360613"/>
            <a:ext cx="787400" cy="873125"/>
            <a:chOff x="384" y="1475"/>
            <a:chExt cx="496" cy="550"/>
          </a:xfrm>
        </p:grpSpPr>
        <p:sp>
          <p:nvSpPr>
            <p:cNvPr id="75854" name="Rectangle 78"/>
            <p:cNvSpPr>
              <a:spLocks noChangeArrowheads="1"/>
            </p:cNvSpPr>
            <p:nvPr/>
          </p:nvSpPr>
          <p:spPr bwMode="auto">
            <a:xfrm>
              <a:off x="414" y="1506"/>
              <a:ext cx="360" cy="486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855" name="Rectangle 79"/>
            <p:cNvSpPr>
              <a:spLocks noChangeArrowheads="1"/>
            </p:cNvSpPr>
            <p:nvPr/>
          </p:nvSpPr>
          <p:spPr bwMode="auto">
            <a:xfrm>
              <a:off x="384" y="1475"/>
              <a:ext cx="496" cy="5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95000"/>
                </a:lnSpc>
              </a:pPr>
              <a:r>
                <a:rPr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P107</a:t>
              </a:r>
            </a:p>
            <a:p>
              <a:pPr>
                <a:lnSpc>
                  <a:spcPct val="95000"/>
                </a:lnSpc>
              </a:pPr>
              <a:r>
                <a:rPr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定理</a:t>
              </a:r>
              <a:endParaRPr lang="en-US" altLang="zh-CN" sz="1800">
                <a:solidFill>
                  <a:srgbClr val="8443B9"/>
                </a:solidFill>
                <a:ea typeface="楷体_GB2312" pitchFamily="49" charset="-122"/>
              </a:endParaRPr>
            </a:p>
            <a:p>
              <a:pPr>
                <a:lnSpc>
                  <a:spcPct val="95000"/>
                </a:lnSpc>
              </a:pPr>
              <a:r>
                <a:rPr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 </a:t>
              </a:r>
              <a:r>
                <a:rPr lang="zh-CN" altLang="en-US" sz="1000">
                  <a:solidFill>
                    <a:srgbClr val="8443B9"/>
                  </a:solidFill>
                  <a:ea typeface="楷体_GB2312" pitchFamily="49" charset="-122"/>
                </a:rPr>
                <a:t> </a:t>
              </a:r>
              <a:r>
                <a:rPr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5.4  </a:t>
              </a:r>
              <a:r>
                <a:rPr lang="en-US" altLang="zh-CN" sz="1800">
                  <a:solidFill>
                    <a:srgbClr val="916399"/>
                  </a:solidFill>
                  <a:ea typeface="楷体_GB2312" pitchFamily="49" charset="-122"/>
                </a:rPr>
                <a:t>  </a:t>
              </a:r>
            </a:p>
          </p:txBody>
        </p:sp>
      </p:grpSp>
      <p:grpSp>
        <p:nvGrpSpPr>
          <p:cNvPr id="75856" name="Group 80"/>
          <p:cNvGrpSpPr>
            <a:grpSpLocks/>
          </p:cNvGrpSpPr>
          <p:nvPr/>
        </p:nvGrpSpPr>
        <p:grpSpPr bwMode="auto">
          <a:xfrm>
            <a:off x="3824288" y="5195888"/>
            <a:ext cx="1312862" cy="627062"/>
            <a:chOff x="2031" y="3321"/>
            <a:chExt cx="827" cy="395"/>
          </a:xfrm>
        </p:grpSpPr>
        <p:sp>
          <p:nvSpPr>
            <p:cNvPr id="75857" name="AutoShape 81">
              <a:hlinkClick r:id="rId30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2266" y="3321"/>
              <a:ext cx="357" cy="174"/>
            </a:xfrm>
            <a:prstGeom prst="rightArrow">
              <a:avLst>
                <a:gd name="adj1" fmla="val 50000"/>
                <a:gd name="adj2" fmla="val 51293"/>
              </a:avLst>
            </a:prstGeom>
            <a:solidFill>
              <a:srgbClr val="CCFFFF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858" name="Text Box 82"/>
            <p:cNvSpPr txBox="1">
              <a:spLocks noChangeArrowheads="1"/>
            </p:cNvSpPr>
            <p:nvPr/>
          </p:nvSpPr>
          <p:spPr bwMode="auto">
            <a:xfrm>
              <a:off x="2031" y="3504"/>
              <a:ext cx="827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lang="zh-CN" altLang="en-US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进入证明</a:t>
              </a:r>
              <a:r>
                <a:rPr lang="en-US" altLang="zh-CN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?)</a:t>
              </a:r>
              <a:endParaRPr lang="en-US" altLang="zh-CN" sz="1600">
                <a:solidFill>
                  <a:srgbClr val="B2B2B2"/>
                </a:solidFill>
                <a:ea typeface="楷体_GB2312" pitchFamily="49" charset="-122"/>
              </a:endParaRPr>
            </a:p>
          </p:txBody>
        </p:sp>
      </p:grpSp>
      <p:pic>
        <p:nvPicPr>
          <p:cNvPr id="75859" name="Picture 8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5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758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75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75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75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75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75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75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4" presetID="63" presetClass="path" presetSubtype="0" repeatCount="indefinite" accel="50000" decel="50000" autoRev="1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3.33333E-6 3.33333E-6 L 0.04166 3.33333E-6 " pathEditMode="relative" rAng="0" ptsTypes="AA">
                                      <p:cBhvr>
                                        <p:cTn id="45" dur="1000" fill="hold"/>
                                        <p:tgtEl>
                                          <p:spTgt spid="758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83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89" name="Picture 4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590" name="Picture 4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591" name="Picture 4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592" name="Picture 4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593" name="Picture 4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594" name="Picture 5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595" name="Picture 5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596" name="Picture 52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597" name="Picture 5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598" name="Picture 5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599" name="Picture 5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600" name="Picture 5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601" name="Picture 5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602" name="Picture 5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603" name="Picture 5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604" name="Picture 6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605" name="Picture 6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606" name="Picture 62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607" name="Picture 6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608" name="Picture 6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8583" name="Group 39"/>
          <p:cNvGrpSpPr>
            <a:grpSpLocks/>
          </p:cNvGrpSpPr>
          <p:nvPr/>
        </p:nvGrpSpPr>
        <p:grpSpPr bwMode="auto">
          <a:xfrm>
            <a:off x="1841500" y="5135563"/>
            <a:ext cx="1935163" cy="457200"/>
            <a:chOff x="1160" y="3235"/>
            <a:chExt cx="1219" cy="288"/>
          </a:xfrm>
        </p:grpSpPr>
        <p:sp>
          <p:nvSpPr>
            <p:cNvPr id="108584" name="Rectangle 40"/>
            <p:cNvSpPr>
              <a:spLocks noChangeArrowheads="1"/>
            </p:cNvSpPr>
            <p:nvPr/>
          </p:nvSpPr>
          <p:spPr bwMode="auto">
            <a:xfrm>
              <a:off x="1160" y="3235"/>
              <a:ext cx="83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/>
                <a:t>其中，   </a:t>
              </a:r>
            </a:p>
          </p:txBody>
        </p:sp>
        <p:graphicFrame>
          <p:nvGraphicFramePr>
            <p:cNvPr id="108585" name="Object 41"/>
            <p:cNvGraphicFramePr>
              <a:graphicFrameLocks/>
            </p:cNvGraphicFramePr>
            <p:nvPr/>
          </p:nvGraphicFramePr>
          <p:xfrm>
            <a:off x="1763" y="3253"/>
            <a:ext cx="616" cy="23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45" name="公式" r:id="rId5" imgW="977760" imgH="380880" progId="Equation.3">
                    <p:embed/>
                  </p:oleObj>
                </mc:Choice>
                <mc:Fallback>
                  <p:oleObj name="公式" r:id="rId5" imgW="977760" imgH="380880" progId="Equation.3">
                    <p:embed/>
                    <p:pic>
                      <p:nvPicPr>
                        <p:cNvPr id="108585" name="Object 4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63" y="3253"/>
                          <a:ext cx="616" cy="23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08546" name="Rectangle 2"/>
          <p:cNvSpPr>
            <a:spLocks noChangeArrowheads="1"/>
          </p:cNvSpPr>
          <p:nvPr/>
        </p:nvSpPr>
        <p:spPr bwMode="auto">
          <a:xfrm>
            <a:off x="536575" y="528638"/>
            <a:ext cx="24955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2800">
                <a:solidFill>
                  <a:srgbClr val="969696"/>
                </a:solidFill>
              </a:rPr>
              <a:t>二、零点   </a:t>
            </a:r>
          </a:p>
        </p:txBody>
      </p:sp>
      <p:sp>
        <p:nvSpPr>
          <p:cNvPr id="108547" name="Rectangle 3"/>
          <p:cNvSpPr>
            <a:spLocks noChangeArrowheads="1"/>
          </p:cNvSpPr>
          <p:nvPr/>
        </p:nvSpPr>
        <p:spPr bwMode="auto">
          <a:xfrm>
            <a:off x="541338" y="1211263"/>
            <a:ext cx="5349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>
              <a:buSzPct val="90000"/>
              <a:buFontTx/>
              <a:buBlip>
                <a:blip r:embed="rId7"/>
              </a:buBlip>
            </a:pPr>
            <a:r>
              <a:rPr kumimoji="1" lang="zh-CN" altLang="en-US">
                <a:solidFill>
                  <a:srgbClr val="006600"/>
                </a:solidFill>
                <a:ea typeface="华文仿宋" panose="02010600040101010101" pitchFamily="2" charset="-122"/>
              </a:rPr>
              <a:t> 充要条件 </a:t>
            </a:r>
            <a:r>
              <a:rPr kumimoji="1" lang="en-US" altLang="zh-CN">
                <a:solidFill>
                  <a:srgbClr val="006600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(</a:t>
            </a:r>
            <a:r>
              <a:rPr kumimoji="1" lang="zh-CN" altLang="en-US">
                <a:solidFill>
                  <a:srgbClr val="FF0000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如何判断零点的阶数</a:t>
            </a:r>
            <a:r>
              <a:rPr kumimoji="1" lang="en-US" altLang="zh-CN">
                <a:solidFill>
                  <a:srgbClr val="FF0000"/>
                </a:solidFill>
                <a:ea typeface="华文仿宋" panose="02010600040101010101" pitchFamily="2" charset="-122"/>
              </a:rPr>
              <a:t>?</a:t>
            </a:r>
            <a:r>
              <a:rPr kumimoji="1" lang="en-US" altLang="zh-CN">
                <a:solidFill>
                  <a:srgbClr val="006600"/>
                </a:solidFill>
                <a:ea typeface="华文仿宋" panose="02010600040101010101" pitchFamily="2" charset="-122"/>
              </a:rPr>
              <a:t> </a:t>
            </a:r>
            <a:r>
              <a:rPr kumimoji="1" lang="en-US" altLang="zh-CN">
                <a:solidFill>
                  <a:srgbClr val="006600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)      </a:t>
            </a:r>
            <a:endParaRPr kumimoji="1" lang="zh-CN" altLang="en-US">
              <a:solidFill>
                <a:srgbClr val="006600"/>
              </a:solidFill>
              <a:ea typeface="华文仿宋" panose="02010600040101010101" pitchFamily="2" charset="-122"/>
            </a:endParaRPr>
          </a:p>
        </p:txBody>
      </p:sp>
      <p:grpSp>
        <p:nvGrpSpPr>
          <p:cNvPr id="108548" name="Group 4"/>
          <p:cNvGrpSpPr>
            <a:grpSpLocks/>
          </p:cNvGrpSpPr>
          <p:nvPr/>
        </p:nvGrpSpPr>
        <p:grpSpPr bwMode="auto">
          <a:xfrm>
            <a:off x="533400" y="1874838"/>
            <a:ext cx="8112125" cy="460375"/>
            <a:chOff x="336" y="1181"/>
            <a:chExt cx="5110" cy="290"/>
          </a:xfrm>
        </p:grpSpPr>
        <p:sp>
          <p:nvSpPr>
            <p:cNvPr id="108549" name="Rectangle 5"/>
            <p:cNvSpPr>
              <a:spLocks noChangeArrowheads="1"/>
            </p:cNvSpPr>
            <p:nvPr/>
          </p:nvSpPr>
          <p:spPr bwMode="auto">
            <a:xfrm>
              <a:off x="336" y="1183"/>
              <a:ext cx="64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r>
                <a:rPr kumimoji="1" lang="zh-CN" altLang="en-US">
                  <a:solidFill>
                    <a:srgbClr val="0000FF"/>
                  </a:solidFill>
                </a:rPr>
                <a:t>定理</a:t>
              </a:r>
              <a:r>
                <a:rPr kumimoji="1" lang="en-US" altLang="zh-CN">
                  <a:solidFill>
                    <a:srgbClr val="0000FF"/>
                  </a:solidFill>
                </a:rPr>
                <a:t>   </a:t>
              </a:r>
            </a:p>
          </p:txBody>
        </p:sp>
        <p:sp>
          <p:nvSpPr>
            <p:cNvPr id="108550" name="Rectangle 6"/>
            <p:cNvSpPr>
              <a:spLocks noChangeArrowheads="1"/>
            </p:cNvSpPr>
            <p:nvPr/>
          </p:nvSpPr>
          <p:spPr bwMode="auto">
            <a:xfrm>
              <a:off x="852" y="1181"/>
              <a:ext cx="459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/>
                <a:t>设函数         在     处解析，则下列条件是等价的：</a:t>
              </a:r>
              <a:r>
                <a:rPr kumimoji="1" lang="en-US" altLang="zh-CN"/>
                <a:t>   </a:t>
              </a:r>
            </a:p>
          </p:txBody>
        </p:sp>
        <p:graphicFrame>
          <p:nvGraphicFramePr>
            <p:cNvPr id="108551" name="Object 7"/>
            <p:cNvGraphicFramePr>
              <a:graphicFrameLocks/>
            </p:cNvGraphicFramePr>
            <p:nvPr/>
          </p:nvGraphicFramePr>
          <p:xfrm>
            <a:off x="1502" y="1237"/>
            <a:ext cx="399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46" name="公式" r:id="rId8" imgW="634680" imgH="342720" progId="Equation.3">
                    <p:embed/>
                  </p:oleObj>
                </mc:Choice>
                <mc:Fallback>
                  <p:oleObj name="公式" r:id="rId8" imgW="634680" imgH="342720" progId="Equation.3">
                    <p:embed/>
                    <p:pic>
                      <p:nvPicPr>
                        <p:cNvPr id="108551" name="Object 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02" y="1237"/>
                          <a:ext cx="399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8552" name="Object 8"/>
            <p:cNvGraphicFramePr>
              <a:graphicFrameLocks/>
            </p:cNvGraphicFramePr>
            <p:nvPr/>
          </p:nvGraphicFramePr>
          <p:xfrm>
            <a:off x="2152" y="1200"/>
            <a:ext cx="176" cy="23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47" name="公式" r:id="rId10" imgW="279360" imgH="380880" progId="Equation.3">
                    <p:embed/>
                  </p:oleObj>
                </mc:Choice>
                <mc:Fallback>
                  <p:oleObj name="公式" r:id="rId10" imgW="279360" imgH="380880" progId="Equation.3">
                    <p:embed/>
                    <p:pic>
                      <p:nvPicPr>
                        <p:cNvPr id="108552" name="Object 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2" y="1200"/>
                          <a:ext cx="176" cy="23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08553" name="Group 9"/>
          <p:cNvGrpSpPr>
            <a:grpSpLocks/>
          </p:cNvGrpSpPr>
          <p:nvPr/>
        </p:nvGrpSpPr>
        <p:grpSpPr bwMode="auto">
          <a:xfrm>
            <a:off x="1355725" y="2493963"/>
            <a:ext cx="4052888" cy="457200"/>
            <a:chOff x="854" y="1571"/>
            <a:chExt cx="2553" cy="288"/>
          </a:xfrm>
        </p:grpSpPr>
        <p:sp>
          <p:nvSpPr>
            <p:cNvPr id="108554" name="Rectangle 10"/>
            <p:cNvSpPr>
              <a:spLocks noChangeArrowheads="1"/>
            </p:cNvSpPr>
            <p:nvPr/>
          </p:nvSpPr>
          <p:spPr bwMode="auto">
            <a:xfrm>
              <a:off x="854" y="1571"/>
              <a:ext cx="255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en-US" altLang="zh-CN"/>
                <a:t>(1)      </a:t>
              </a:r>
              <a:r>
                <a:rPr kumimoji="1" lang="zh-CN" altLang="en-US"/>
                <a:t>为         的 </a:t>
              </a:r>
              <a:r>
                <a:rPr kumimoji="1" lang="en-US" altLang="zh-CN" i="1"/>
                <a:t>m</a:t>
              </a:r>
              <a:r>
                <a:rPr kumimoji="1" lang="en-US" altLang="zh-CN"/>
                <a:t> </a:t>
              </a:r>
              <a:r>
                <a:rPr kumimoji="1" lang="zh-CN" altLang="en-US"/>
                <a:t>阶</a:t>
              </a:r>
              <a:r>
                <a:rPr kumimoji="1" lang="zh-CN" altLang="en-US">
                  <a:solidFill>
                    <a:schemeClr val="tx1"/>
                  </a:solidFill>
                </a:rPr>
                <a:t>零点</a:t>
              </a:r>
              <a:r>
                <a:rPr kumimoji="1" lang="zh-CN" altLang="en-US"/>
                <a:t>。  </a:t>
              </a:r>
            </a:p>
          </p:txBody>
        </p:sp>
        <p:graphicFrame>
          <p:nvGraphicFramePr>
            <p:cNvPr id="108555" name="Object 11"/>
            <p:cNvGraphicFramePr>
              <a:graphicFrameLocks/>
            </p:cNvGraphicFramePr>
            <p:nvPr/>
          </p:nvGraphicFramePr>
          <p:xfrm>
            <a:off x="1210" y="1593"/>
            <a:ext cx="176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48" name="公式" r:id="rId12" imgW="279360" imgH="380880" progId="Equation.3">
                    <p:embed/>
                  </p:oleObj>
                </mc:Choice>
                <mc:Fallback>
                  <p:oleObj name="公式" r:id="rId12" imgW="279360" imgH="380880" progId="Equation.3">
                    <p:embed/>
                    <p:pic>
                      <p:nvPicPr>
                        <p:cNvPr id="108555" name="Object 11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10" y="1593"/>
                          <a:ext cx="176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8556" name="Object 12"/>
            <p:cNvGraphicFramePr>
              <a:graphicFrameLocks/>
            </p:cNvGraphicFramePr>
            <p:nvPr/>
          </p:nvGraphicFramePr>
          <p:xfrm>
            <a:off x="1626" y="1622"/>
            <a:ext cx="399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49" name="公式" r:id="rId14" imgW="634680" imgH="342720" progId="Equation.3">
                    <p:embed/>
                  </p:oleObj>
                </mc:Choice>
                <mc:Fallback>
                  <p:oleObj name="公式" r:id="rId14" imgW="634680" imgH="342720" progId="Equation.3">
                    <p:embed/>
                    <p:pic>
                      <p:nvPicPr>
                        <p:cNvPr id="108556" name="Object 12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26" y="1622"/>
                          <a:ext cx="399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08557" name="Group 13"/>
          <p:cNvGrpSpPr>
            <a:grpSpLocks/>
          </p:cNvGrpSpPr>
          <p:nvPr/>
        </p:nvGrpSpPr>
        <p:grpSpPr bwMode="auto">
          <a:xfrm>
            <a:off x="1354138" y="3130550"/>
            <a:ext cx="6856412" cy="457200"/>
            <a:chOff x="853" y="1972"/>
            <a:chExt cx="4319" cy="288"/>
          </a:xfrm>
        </p:grpSpPr>
        <p:graphicFrame>
          <p:nvGraphicFramePr>
            <p:cNvPr id="108558" name="Object 14"/>
            <p:cNvGraphicFramePr>
              <a:graphicFrameLocks/>
            </p:cNvGraphicFramePr>
            <p:nvPr/>
          </p:nvGraphicFramePr>
          <p:xfrm>
            <a:off x="1206" y="1974"/>
            <a:ext cx="1032" cy="27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50" name="公式" r:id="rId16" imgW="1638000" imgH="444240" progId="Equation.3">
                    <p:embed/>
                  </p:oleObj>
                </mc:Choice>
                <mc:Fallback>
                  <p:oleObj name="公式" r:id="rId16" imgW="1638000" imgH="444240" progId="Equation.3">
                    <p:embed/>
                    <p:pic>
                      <p:nvPicPr>
                        <p:cNvPr id="108558" name="Object 1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06" y="1974"/>
                          <a:ext cx="1032" cy="27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8559" name="Rectangle 15"/>
            <p:cNvSpPr>
              <a:spLocks noChangeArrowheads="1"/>
            </p:cNvSpPr>
            <p:nvPr/>
          </p:nvSpPr>
          <p:spPr bwMode="auto">
            <a:xfrm>
              <a:off x="853" y="1972"/>
              <a:ext cx="3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en-US" altLang="zh-CN"/>
                <a:t>(2) </a:t>
              </a:r>
              <a:endParaRPr kumimoji="1" lang="zh-CN" altLang="en-US"/>
            </a:p>
          </p:txBody>
        </p:sp>
        <p:graphicFrame>
          <p:nvGraphicFramePr>
            <p:cNvPr id="108560" name="Object 16"/>
            <p:cNvGraphicFramePr>
              <a:graphicFrameLocks/>
            </p:cNvGraphicFramePr>
            <p:nvPr/>
          </p:nvGraphicFramePr>
          <p:xfrm>
            <a:off x="4108" y="1973"/>
            <a:ext cx="1064" cy="27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51" name="公式" r:id="rId18" imgW="1688760" imgH="444240" progId="Equation.3">
                    <p:embed/>
                  </p:oleObj>
                </mc:Choice>
                <mc:Fallback>
                  <p:oleObj name="公式" r:id="rId18" imgW="1688760" imgH="444240" progId="Equation.3">
                    <p:embed/>
                    <p:pic>
                      <p:nvPicPr>
                        <p:cNvPr id="108560" name="Object 1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08" y="1973"/>
                          <a:ext cx="1064" cy="27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8561" name="Object 17"/>
            <p:cNvGraphicFramePr>
              <a:graphicFrameLocks/>
            </p:cNvGraphicFramePr>
            <p:nvPr/>
          </p:nvGraphicFramePr>
          <p:xfrm>
            <a:off x="2324" y="2028"/>
            <a:ext cx="1648" cy="21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52" name="公式" r:id="rId20" imgW="2616120" imgH="342720" progId="Equation.3">
                    <p:embed/>
                  </p:oleObj>
                </mc:Choice>
                <mc:Fallback>
                  <p:oleObj name="公式" r:id="rId20" imgW="2616120" imgH="342720" progId="Equation.3">
                    <p:embed/>
                    <p:pic>
                      <p:nvPicPr>
                        <p:cNvPr id="108561" name="Object 1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24" y="2028"/>
                          <a:ext cx="1648" cy="21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08563" name="Rectangle 19"/>
          <p:cNvSpPr>
            <a:spLocks noChangeArrowheads="1"/>
          </p:cNvSpPr>
          <p:nvPr/>
        </p:nvSpPr>
        <p:spPr bwMode="auto">
          <a:xfrm>
            <a:off x="1347788" y="3778250"/>
            <a:ext cx="5811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en-US" altLang="zh-CN"/>
              <a:t>(3)          </a:t>
            </a:r>
            <a:r>
              <a:rPr kumimoji="1" lang="zh-CN" altLang="en-US"/>
              <a:t>在                   内的泰勒展开式为    </a:t>
            </a:r>
          </a:p>
        </p:txBody>
      </p:sp>
      <p:graphicFrame>
        <p:nvGraphicFramePr>
          <p:cNvPr id="108564" name="Object 20"/>
          <p:cNvGraphicFramePr>
            <a:graphicFrameLocks/>
          </p:cNvGraphicFramePr>
          <p:nvPr/>
        </p:nvGraphicFramePr>
        <p:xfrm>
          <a:off x="1916113" y="4467225"/>
          <a:ext cx="5280025" cy="442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3" name="公式" r:id="rId22" imgW="5283000" imgH="444240" progId="Equation.3">
                  <p:embed/>
                </p:oleObj>
              </mc:Choice>
              <mc:Fallback>
                <p:oleObj name="公式" r:id="rId22" imgW="5283000" imgH="444240" progId="Equation.3">
                  <p:embed/>
                  <p:pic>
                    <p:nvPicPr>
                      <p:cNvPr id="108564" name="Object 20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16113" y="4467225"/>
                        <a:ext cx="5280025" cy="4429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8565" name="Object 21"/>
          <p:cNvGraphicFramePr>
            <a:graphicFrameLocks/>
          </p:cNvGraphicFramePr>
          <p:nvPr/>
        </p:nvGraphicFramePr>
        <p:xfrm>
          <a:off x="1903413" y="3859213"/>
          <a:ext cx="633412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4" name="公式" r:id="rId24" imgW="634680" imgH="342720" progId="Equation.3">
                  <p:embed/>
                </p:oleObj>
              </mc:Choice>
              <mc:Fallback>
                <p:oleObj name="公式" r:id="rId24" imgW="634680" imgH="342720" progId="Equation.3">
                  <p:embed/>
                  <p:pic>
                    <p:nvPicPr>
                      <p:cNvPr id="108565" name="Object 21"/>
                      <p:cNvPicPr>
                        <a:picLocks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3413" y="3859213"/>
                        <a:ext cx="633412" cy="34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8568" name="Group 24"/>
          <p:cNvGrpSpPr>
            <a:grpSpLocks/>
          </p:cNvGrpSpPr>
          <p:nvPr/>
        </p:nvGrpSpPr>
        <p:grpSpPr bwMode="auto">
          <a:xfrm>
            <a:off x="2924175" y="3819525"/>
            <a:ext cx="1336675" cy="381000"/>
            <a:chOff x="1620" y="2772"/>
            <a:chExt cx="842" cy="240"/>
          </a:xfrm>
        </p:grpSpPr>
        <p:graphicFrame>
          <p:nvGraphicFramePr>
            <p:cNvPr id="108569" name="Object 25"/>
            <p:cNvGraphicFramePr>
              <a:graphicFrameLocks/>
            </p:cNvGraphicFramePr>
            <p:nvPr/>
          </p:nvGraphicFramePr>
          <p:xfrm>
            <a:off x="1620" y="2772"/>
            <a:ext cx="679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55" name="公式" r:id="rId26" imgW="1079280" imgH="380880" progId="Equation.3">
                    <p:embed/>
                  </p:oleObj>
                </mc:Choice>
                <mc:Fallback>
                  <p:oleObj name="公式" r:id="rId26" imgW="1079280" imgH="380880" progId="Equation.3">
                    <p:embed/>
                    <p:pic>
                      <p:nvPicPr>
                        <p:cNvPr id="108569" name="Object 25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2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20" y="2772"/>
                          <a:ext cx="679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8570" name="Object 26"/>
            <p:cNvGraphicFramePr>
              <a:graphicFrameLocks/>
            </p:cNvGraphicFramePr>
            <p:nvPr/>
          </p:nvGraphicFramePr>
          <p:xfrm>
            <a:off x="2318" y="2809"/>
            <a:ext cx="144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56" name="公式" r:id="rId28" imgW="228600" imgH="279360" progId="Equation.3">
                    <p:embed/>
                  </p:oleObj>
                </mc:Choice>
                <mc:Fallback>
                  <p:oleObj name="公式" r:id="rId28" imgW="228600" imgH="279360" progId="Equation.3">
                    <p:embed/>
                    <p:pic>
                      <p:nvPicPr>
                        <p:cNvPr id="108570" name="Object 26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2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18" y="2809"/>
                          <a:ext cx="144" cy="17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08574" name="Object 30"/>
          <p:cNvGraphicFramePr>
            <a:graphicFrameLocks/>
          </p:cNvGraphicFramePr>
          <p:nvPr/>
        </p:nvGraphicFramePr>
        <p:xfrm>
          <a:off x="2563813" y="5807075"/>
          <a:ext cx="2093912" cy="442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7" name="公式" r:id="rId30" imgW="2095200" imgH="444240" progId="Equation.3">
                  <p:embed/>
                </p:oleObj>
              </mc:Choice>
              <mc:Fallback>
                <p:oleObj name="公式" r:id="rId30" imgW="2095200" imgH="444240" progId="Equation.3">
                  <p:embed/>
                  <p:pic>
                    <p:nvPicPr>
                      <p:cNvPr id="108574" name="Object 30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3813" y="5807075"/>
                        <a:ext cx="2093912" cy="4429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8587" name="Group 43"/>
          <p:cNvGrpSpPr>
            <a:grpSpLocks/>
          </p:cNvGrpSpPr>
          <p:nvPr/>
        </p:nvGrpSpPr>
        <p:grpSpPr bwMode="auto">
          <a:xfrm>
            <a:off x="1849438" y="4543425"/>
            <a:ext cx="6853237" cy="1101725"/>
            <a:chOff x="1165" y="2862"/>
            <a:chExt cx="4317" cy="694"/>
          </a:xfrm>
        </p:grpSpPr>
        <p:sp>
          <p:nvSpPr>
            <p:cNvPr id="108586" name="Rectangle 42"/>
            <p:cNvSpPr>
              <a:spLocks noChangeArrowheads="1"/>
            </p:cNvSpPr>
            <p:nvPr/>
          </p:nvSpPr>
          <p:spPr bwMode="auto">
            <a:xfrm>
              <a:off x="1165" y="3228"/>
              <a:ext cx="1306" cy="32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8575" name="Rectangle 31"/>
            <p:cNvSpPr>
              <a:spLocks noChangeArrowheads="1"/>
            </p:cNvSpPr>
            <p:nvPr/>
          </p:nvSpPr>
          <p:spPr bwMode="auto">
            <a:xfrm>
              <a:off x="4464" y="2862"/>
              <a:ext cx="96" cy="23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108577" name="Object 33"/>
            <p:cNvGraphicFramePr>
              <a:graphicFrameLocks/>
            </p:cNvGraphicFramePr>
            <p:nvPr/>
          </p:nvGraphicFramePr>
          <p:xfrm>
            <a:off x="1613" y="3233"/>
            <a:ext cx="3869" cy="2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58" name="公式" r:id="rId32" imgW="6146640" imgH="444240" progId="Equation.3">
                    <p:embed/>
                  </p:oleObj>
                </mc:Choice>
                <mc:Fallback>
                  <p:oleObj name="公式" r:id="rId32" imgW="6146640" imgH="444240" progId="Equation.3">
                    <p:embed/>
                    <p:pic>
                      <p:nvPicPr>
                        <p:cNvPr id="108577" name="Object 3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13" y="3233"/>
                          <a:ext cx="3869" cy="27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08588" name="Group 44"/>
          <p:cNvGrpSpPr>
            <a:grpSpLocks/>
          </p:cNvGrpSpPr>
          <p:nvPr/>
        </p:nvGrpSpPr>
        <p:grpSpPr bwMode="auto">
          <a:xfrm>
            <a:off x="3924300" y="5591175"/>
            <a:ext cx="4791075" cy="549275"/>
            <a:chOff x="2472" y="3522"/>
            <a:chExt cx="3018" cy="346"/>
          </a:xfrm>
        </p:grpSpPr>
        <p:sp>
          <p:nvSpPr>
            <p:cNvPr id="108579" name="Line 35"/>
            <p:cNvSpPr>
              <a:spLocks noChangeShapeType="1"/>
            </p:cNvSpPr>
            <p:nvPr/>
          </p:nvSpPr>
          <p:spPr bwMode="auto">
            <a:xfrm>
              <a:off x="2472" y="3522"/>
              <a:ext cx="3018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580" name="Rectangle 36"/>
            <p:cNvSpPr>
              <a:spLocks noChangeArrowheads="1"/>
            </p:cNvSpPr>
            <p:nvPr/>
          </p:nvSpPr>
          <p:spPr bwMode="auto">
            <a:xfrm>
              <a:off x="3716" y="3580"/>
              <a:ext cx="122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>
                  <a:solidFill>
                    <a:schemeClr val="hlink"/>
                  </a:solidFill>
                  <a:ea typeface="华文仿宋" panose="02010600040101010101" pitchFamily="2" charset="-122"/>
                </a:rPr>
                <a:t>收敛且解析   </a:t>
              </a:r>
            </a:p>
          </p:txBody>
        </p:sp>
        <p:sp>
          <p:nvSpPr>
            <p:cNvPr id="108581" name="Rectangle 37"/>
            <p:cNvSpPr>
              <a:spLocks noChangeArrowheads="1"/>
            </p:cNvSpPr>
            <p:nvPr/>
          </p:nvSpPr>
          <p:spPr bwMode="auto">
            <a:xfrm>
              <a:off x="3756" y="3588"/>
              <a:ext cx="996" cy="276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prstDash val="dash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108582" name="Picture 38"/>
          <p:cNvPicPr>
            <a:picLocks noChangeAspect="1" noChangeArrowheads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19838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609" name="Picture 6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8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8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08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8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8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8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858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85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858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85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858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85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858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858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027" name="Picture 3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028" name="Picture 3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029" name="Picture 3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030" name="Picture 3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031" name="Picture 3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032" name="Picture 4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033" name="Picture 4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034" name="Picture 42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035" name="Picture 4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036" name="Picture 4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037" name="Picture 4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038" name="Picture 4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039" name="Picture 4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040" name="Picture 4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041" name="Picture 4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042" name="Picture 5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043" name="Picture 5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044" name="Picture 52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045" name="Picture 5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046" name="Picture 5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5026" name="Group 34"/>
          <p:cNvGrpSpPr>
            <a:grpSpLocks/>
          </p:cNvGrpSpPr>
          <p:nvPr/>
        </p:nvGrpSpPr>
        <p:grpSpPr bwMode="auto">
          <a:xfrm>
            <a:off x="530225" y="523875"/>
            <a:ext cx="2387600" cy="484188"/>
            <a:chOff x="334" y="330"/>
            <a:chExt cx="1504" cy="305"/>
          </a:xfrm>
        </p:grpSpPr>
        <p:sp>
          <p:nvSpPr>
            <p:cNvPr id="84999" name="Rectangle 7"/>
            <p:cNvSpPr>
              <a:spLocks noChangeArrowheads="1"/>
            </p:cNvSpPr>
            <p:nvPr/>
          </p:nvSpPr>
          <p:spPr bwMode="auto">
            <a:xfrm>
              <a:off x="334" y="347"/>
              <a:ext cx="45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>
                  <a:solidFill>
                    <a:srgbClr val="0000FF"/>
                  </a:solidFill>
                </a:rPr>
                <a:t>例   </a:t>
              </a:r>
            </a:p>
          </p:txBody>
        </p:sp>
        <p:graphicFrame>
          <p:nvGraphicFramePr>
            <p:cNvPr id="85002" name="Object 10"/>
            <p:cNvGraphicFramePr>
              <a:graphicFrameLocks/>
            </p:cNvGraphicFramePr>
            <p:nvPr/>
          </p:nvGraphicFramePr>
          <p:xfrm>
            <a:off x="742" y="330"/>
            <a:ext cx="1096" cy="27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69" name="公式" r:id="rId5" imgW="1739880" imgH="431640" progId="Equation.3">
                    <p:embed/>
                  </p:oleObj>
                </mc:Choice>
                <mc:Fallback>
                  <p:oleObj name="公式" r:id="rId5" imgW="1739880" imgH="431640" progId="Equation.3">
                    <p:embed/>
                    <p:pic>
                      <p:nvPicPr>
                        <p:cNvPr id="85002" name="Object 10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42" y="330"/>
                          <a:ext cx="1096" cy="27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85003" name="Object 11"/>
          <p:cNvGraphicFramePr>
            <a:graphicFrameLocks/>
          </p:cNvGraphicFramePr>
          <p:nvPr/>
        </p:nvGraphicFramePr>
        <p:xfrm>
          <a:off x="1182688" y="1165225"/>
          <a:ext cx="3175000" cy="43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0" name="公式" r:id="rId7" imgW="3174840" imgH="431640" progId="Equation.3">
                  <p:embed/>
                </p:oleObj>
              </mc:Choice>
              <mc:Fallback>
                <p:oleObj name="公式" r:id="rId7" imgW="3174840" imgH="431640" progId="Equation.3">
                  <p:embed/>
                  <p:pic>
                    <p:nvPicPr>
                      <p:cNvPr id="85003" name="Object 11"/>
                      <p:cNvPicPr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2688" y="1165225"/>
                        <a:ext cx="3175000" cy="4302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5023" name="Group 31"/>
          <p:cNvGrpSpPr>
            <a:grpSpLocks/>
          </p:cNvGrpSpPr>
          <p:nvPr/>
        </p:nvGrpSpPr>
        <p:grpSpPr bwMode="auto">
          <a:xfrm>
            <a:off x="1095375" y="1819275"/>
            <a:ext cx="4464050" cy="457200"/>
            <a:chOff x="690" y="1146"/>
            <a:chExt cx="2812" cy="288"/>
          </a:xfrm>
        </p:grpSpPr>
        <p:sp>
          <p:nvSpPr>
            <p:cNvPr id="84995" name="Rectangle 3"/>
            <p:cNvSpPr>
              <a:spLocks noChangeArrowheads="1"/>
            </p:cNvSpPr>
            <p:nvPr/>
          </p:nvSpPr>
          <p:spPr bwMode="auto">
            <a:xfrm>
              <a:off x="690" y="1146"/>
              <a:ext cx="28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/>
                <a:t>故          为         的一阶零点。     </a:t>
              </a:r>
            </a:p>
          </p:txBody>
        </p:sp>
        <p:graphicFrame>
          <p:nvGraphicFramePr>
            <p:cNvPr id="85004" name="Object 12"/>
            <p:cNvGraphicFramePr>
              <a:graphicFrameLocks/>
            </p:cNvGraphicFramePr>
            <p:nvPr/>
          </p:nvGraphicFramePr>
          <p:xfrm>
            <a:off x="1000" y="1181"/>
            <a:ext cx="392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71" name="公式" r:id="rId9" imgW="622080" imgH="291960" progId="Equation.3">
                    <p:embed/>
                  </p:oleObj>
                </mc:Choice>
                <mc:Fallback>
                  <p:oleObj name="公式" r:id="rId9" imgW="622080" imgH="291960" progId="Equation.3">
                    <p:embed/>
                    <p:pic>
                      <p:nvPicPr>
                        <p:cNvPr id="85004" name="Object 12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00" y="1181"/>
                          <a:ext cx="392" cy="1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5005" name="Object 13"/>
            <p:cNvGraphicFramePr>
              <a:graphicFrameLocks/>
            </p:cNvGraphicFramePr>
            <p:nvPr/>
          </p:nvGraphicFramePr>
          <p:xfrm>
            <a:off x="1623" y="1194"/>
            <a:ext cx="400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72" name="公式" r:id="rId11" imgW="634680" imgH="342720" progId="Equation.3">
                    <p:embed/>
                  </p:oleObj>
                </mc:Choice>
                <mc:Fallback>
                  <p:oleObj name="公式" r:id="rId11" imgW="634680" imgH="342720" progId="Equation.3">
                    <p:embed/>
                    <p:pic>
                      <p:nvPicPr>
                        <p:cNvPr id="85005" name="Object 13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23" y="1194"/>
                          <a:ext cx="400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85024" name="Group 32"/>
          <p:cNvGrpSpPr>
            <a:grpSpLocks/>
          </p:cNvGrpSpPr>
          <p:nvPr/>
        </p:nvGrpSpPr>
        <p:grpSpPr bwMode="auto">
          <a:xfrm>
            <a:off x="528638" y="2887663"/>
            <a:ext cx="2876550" cy="796925"/>
            <a:chOff x="333" y="1819"/>
            <a:chExt cx="1812" cy="502"/>
          </a:xfrm>
        </p:grpSpPr>
        <p:sp>
          <p:nvSpPr>
            <p:cNvPr id="85016" name="Rectangle 24"/>
            <p:cNvSpPr>
              <a:spLocks noChangeArrowheads="1"/>
            </p:cNvSpPr>
            <p:nvPr/>
          </p:nvSpPr>
          <p:spPr bwMode="auto">
            <a:xfrm>
              <a:off x="333" y="1948"/>
              <a:ext cx="45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>
                  <a:solidFill>
                    <a:srgbClr val="0000FF"/>
                  </a:solidFill>
                </a:rPr>
                <a:t>例   </a:t>
              </a:r>
            </a:p>
          </p:txBody>
        </p:sp>
        <p:graphicFrame>
          <p:nvGraphicFramePr>
            <p:cNvPr id="85017" name="Object 25"/>
            <p:cNvGraphicFramePr>
              <a:graphicFrameLocks/>
            </p:cNvGraphicFramePr>
            <p:nvPr/>
          </p:nvGraphicFramePr>
          <p:xfrm>
            <a:off x="745" y="1819"/>
            <a:ext cx="1400" cy="50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73" name="公式" r:id="rId13" imgW="2222280" imgH="799920" progId="Equation.3">
                    <p:embed/>
                  </p:oleObj>
                </mc:Choice>
                <mc:Fallback>
                  <p:oleObj name="公式" r:id="rId13" imgW="2222280" imgH="799920" progId="Equation.3">
                    <p:embed/>
                    <p:pic>
                      <p:nvPicPr>
                        <p:cNvPr id="85017" name="Object 25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45" y="1819"/>
                          <a:ext cx="1400" cy="50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85025" name="Group 33"/>
          <p:cNvGrpSpPr>
            <a:grpSpLocks/>
          </p:cNvGrpSpPr>
          <p:nvPr/>
        </p:nvGrpSpPr>
        <p:grpSpPr bwMode="auto">
          <a:xfrm>
            <a:off x="1093788" y="4978400"/>
            <a:ext cx="4921250" cy="711200"/>
            <a:chOff x="689" y="3136"/>
            <a:chExt cx="3100" cy="448"/>
          </a:xfrm>
        </p:grpSpPr>
        <p:sp>
          <p:nvSpPr>
            <p:cNvPr id="85015" name="Rectangle 23"/>
            <p:cNvSpPr>
              <a:spLocks noChangeArrowheads="1"/>
            </p:cNvSpPr>
            <p:nvPr/>
          </p:nvSpPr>
          <p:spPr bwMode="auto">
            <a:xfrm>
              <a:off x="689" y="3227"/>
              <a:ext cx="310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/>
                <a:t>故               为         的三阶零点。      </a:t>
              </a:r>
            </a:p>
          </p:txBody>
        </p:sp>
        <p:graphicFrame>
          <p:nvGraphicFramePr>
            <p:cNvPr id="85019" name="Object 27"/>
            <p:cNvGraphicFramePr>
              <a:graphicFrameLocks/>
            </p:cNvGraphicFramePr>
            <p:nvPr/>
          </p:nvGraphicFramePr>
          <p:xfrm>
            <a:off x="981" y="3136"/>
            <a:ext cx="632" cy="4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74" name="公式" r:id="rId15" imgW="1002960" imgH="711000" progId="Equation.3">
                    <p:embed/>
                  </p:oleObj>
                </mc:Choice>
                <mc:Fallback>
                  <p:oleObj name="公式" r:id="rId15" imgW="1002960" imgH="711000" progId="Equation.3">
                    <p:embed/>
                    <p:pic>
                      <p:nvPicPr>
                        <p:cNvPr id="85019" name="Object 27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81" y="3136"/>
                          <a:ext cx="632" cy="44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5020" name="Object 28"/>
            <p:cNvGraphicFramePr>
              <a:graphicFrameLocks/>
            </p:cNvGraphicFramePr>
            <p:nvPr/>
          </p:nvGraphicFramePr>
          <p:xfrm>
            <a:off x="1862" y="3275"/>
            <a:ext cx="400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75" name="公式" r:id="rId17" imgW="634680" imgH="342720" progId="Equation.3">
                    <p:embed/>
                  </p:oleObj>
                </mc:Choice>
                <mc:Fallback>
                  <p:oleObj name="公式" r:id="rId17" imgW="634680" imgH="342720" progId="Equation.3">
                    <p:embed/>
                    <p:pic>
                      <p:nvPicPr>
                        <p:cNvPr id="85020" name="Object 28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62" y="3275"/>
                          <a:ext cx="400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85021" name="Object 29"/>
          <p:cNvGraphicFramePr>
            <a:graphicFrameLocks/>
          </p:cNvGraphicFramePr>
          <p:nvPr/>
        </p:nvGraphicFramePr>
        <p:xfrm>
          <a:off x="1177925" y="3990975"/>
          <a:ext cx="3429000" cy="796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6" name="公式" r:id="rId18" imgW="3429000" imgH="799920" progId="Equation.3">
                  <p:embed/>
                </p:oleObj>
              </mc:Choice>
              <mc:Fallback>
                <p:oleObj name="公式" r:id="rId18" imgW="3429000" imgH="799920" progId="Equation.3">
                  <p:embed/>
                  <p:pic>
                    <p:nvPicPr>
                      <p:cNvPr id="85021" name="Object 29"/>
                      <p:cNvPicPr>
                        <a:picLocks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77925" y="3990975"/>
                        <a:ext cx="3429000" cy="796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5047" name="Picture 5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5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85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850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85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85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85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97" name="Picture 4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698" name="Picture 4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699" name="Picture 4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700" name="Picture 4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701" name="Picture 4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702" name="Picture 4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703" name="Picture 4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704" name="Picture 48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705" name="Picture 4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706" name="Picture 5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707" name="Picture 5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708" name="Picture 52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709" name="Picture 5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710" name="Picture 5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711" name="Picture 5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712" name="Picture 5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713" name="Picture 5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714" name="Picture 5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716" name="Picture 6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0694" name="Group 38"/>
          <p:cNvGrpSpPr>
            <a:grpSpLocks/>
          </p:cNvGrpSpPr>
          <p:nvPr/>
        </p:nvGrpSpPr>
        <p:grpSpPr bwMode="auto">
          <a:xfrm>
            <a:off x="2357438" y="2571750"/>
            <a:ext cx="3952875" cy="457200"/>
            <a:chOff x="1485" y="1620"/>
            <a:chExt cx="2490" cy="288"/>
          </a:xfrm>
        </p:grpSpPr>
        <p:sp>
          <p:nvSpPr>
            <p:cNvPr id="70684" name="Rectangle 28"/>
            <p:cNvSpPr>
              <a:spLocks noChangeArrowheads="1"/>
            </p:cNvSpPr>
            <p:nvPr/>
          </p:nvSpPr>
          <p:spPr bwMode="auto">
            <a:xfrm>
              <a:off x="1884" y="1620"/>
              <a:ext cx="209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/>
                <a:t>是         的三阶零点。    </a:t>
              </a:r>
            </a:p>
          </p:txBody>
        </p:sp>
        <p:graphicFrame>
          <p:nvGraphicFramePr>
            <p:cNvPr id="70669" name="Object 13"/>
            <p:cNvGraphicFramePr>
              <a:graphicFrameLocks/>
            </p:cNvGraphicFramePr>
            <p:nvPr/>
          </p:nvGraphicFramePr>
          <p:xfrm>
            <a:off x="1485" y="1668"/>
            <a:ext cx="409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193" name="公式" r:id="rId5" imgW="647640" imgH="291960" progId="Equation.3">
                    <p:embed/>
                  </p:oleObj>
                </mc:Choice>
                <mc:Fallback>
                  <p:oleObj name="公式" r:id="rId5" imgW="647640" imgH="291960" progId="Equation.3">
                    <p:embed/>
                    <p:pic>
                      <p:nvPicPr>
                        <p:cNvPr id="70669" name="Object 13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85" y="1668"/>
                          <a:ext cx="409" cy="1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0670" name="Object 14"/>
            <p:cNvGraphicFramePr>
              <a:graphicFrameLocks/>
            </p:cNvGraphicFramePr>
            <p:nvPr/>
          </p:nvGraphicFramePr>
          <p:xfrm>
            <a:off x="2153" y="1658"/>
            <a:ext cx="400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194" name="公式" r:id="rId7" imgW="634680" imgH="342720" progId="Equation.3">
                    <p:embed/>
                  </p:oleObj>
                </mc:Choice>
                <mc:Fallback>
                  <p:oleObj name="公式" r:id="rId7" imgW="634680" imgH="342720" progId="Equation.3">
                    <p:embed/>
                    <p:pic>
                      <p:nvPicPr>
                        <p:cNvPr id="70670" name="Object 14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3" y="1658"/>
                          <a:ext cx="400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70671" name="Object 15"/>
          <p:cNvGraphicFramePr>
            <a:graphicFrameLocks/>
          </p:cNvGraphicFramePr>
          <p:nvPr/>
        </p:nvGraphicFramePr>
        <p:xfrm>
          <a:off x="3746500" y="1212850"/>
          <a:ext cx="30099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5" name="公式" r:id="rId9" imgW="3009600" imgH="444240" progId="Equation.3">
                  <p:embed/>
                </p:oleObj>
              </mc:Choice>
              <mc:Fallback>
                <p:oleObj name="公式" r:id="rId9" imgW="3009600" imgH="444240" progId="Equation.3">
                  <p:embed/>
                  <p:pic>
                    <p:nvPicPr>
                      <p:cNvPr id="70671" name="Object 15"/>
                      <p:cNvPicPr>
                        <a:picLocks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46500" y="1212850"/>
                        <a:ext cx="3009900" cy="444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73" name="Object 17"/>
          <p:cNvGraphicFramePr>
            <a:graphicFrameLocks/>
          </p:cNvGraphicFramePr>
          <p:nvPr/>
        </p:nvGraphicFramePr>
        <p:xfrm>
          <a:off x="2298700" y="1889125"/>
          <a:ext cx="26289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6" name="公式" r:id="rId11" imgW="2628720" imgH="444240" progId="Equation.3">
                  <p:embed/>
                </p:oleObj>
              </mc:Choice>
              <mc:Fallback>
                <p:oleObj name="公式" r:id="rId11" imgW="2628720" imgH="444240" progId="Equation.3">
                  <p:embed/>
                  <p:pic>
                    <p:nvPicPr>
                      <p:cNvPr id="70673" name="Object 17"/>
                      <p:cNvPicPr>
                        <a:picLocks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98700" y="1889125"/>
                        <a:ext cx="2628900" cy="444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74" name="Object 18"/>
          <p:cNvGraphicFramePr>
            <a:graphicFrameLocks/>
          </p:cNvGraphicFramePr>
          <p:nvPr/>
        </p:nvGraphicFramePr>
        <p:xfrm>
          <a:off x="5164138" y="1889125"/>
          <a:ext cx="31369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7" name="公式" r:id="rId13" imgW="3136680" imgH="444240" progId="Equation.3">
                  <p:embed/>
                </p:oleObj>
              </mc:Choice>
              <mc:Fallback>
                <p:oleObj name="公式" r:id="rId13" imgW="3136680" imgH="444240" progId="Equation.3">
                  <p:embed/>
                  <p:pic>
                    <p:nvPicPr>
                      <p:cNvPr id="70674" name="Object 18"/>
                      <p:cNvPicPr>
                        <a:picLocks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64138" y="1889125"/>
                        <a:ext cx="3136900" cy="444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86" name="Object 30"/>
          <p:cNvGraphicFramePr>
            <a:graphicFrameLocks/>
          </p:cNvGraphicFramePr>
          <p:nvPr/>
        </p:nvGraphicFramePr>
        <p:xfrm>
          <a:off x="2955925" y="4330700"/>
          <a:ext cx="2768600" cy="784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8" name="公式" r:id="rId15" imgW="2768400" imgH="787320" progId="Equation.3">
                  <p:embed/>
                </p:oleObj>
              </mc:Choice>
              <mc:Fallback>
                <p:oleObj name="公式" r:id="rId15" imgW="2768400" imgH="787320" progId="Equation.3">
                  <p:embed/>
                  <p:pic>
                    <p:nvPicPr>
                      <p:cNvPr id="70686" name="Object 30"/>
                      <p:cNvPicPr>
                        <a:picLocks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5925" y="4330700"/>
                        <a:ext cx="2768600" cy="784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0696" name="Group 40"/>
          <p:cNvGrpSpPr>
            <a:grpSpLocks/>
          </p:cNvGrpSpPr>
          <p:nvPr/>
        </p:nvGrpSpPr>
        <p:grpSpPr bwMode="auto">
          <a:xfrm>
            <a:off x="2365375" y="5284788"/>
            <a:ext cx="4124325" cy="457200"/>
            <a:chOff x="1490" y="3329"/>
            <a:chExt cx="2598" cy="288"/>
          </a:xfrm>
        </p:grpSpPr>
        <p:graphicFrame>
          <p:nvGraphicFramePr>
            <p:cNvPr id="70687" name="Object 31"/>
            <p:cNvGraphicFramePr>
              <a:graphicFrameLocks/>
            </p:cNvGraphicFramePr>
            <p:nvPr/>
          </p:nvGraphicFramePr>
          <p:xfrm>
            <a:off x="1490" y="3389"/>
            <a:ext cx="409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199" name="公式" r:id="rId17" imgW="647640" imgH="291960" progId="Equation.3">
                    <p:embed/>
                  </p:oleObj>
                </mc:Choice>
                <mc:Fallback>
                  <p:oleObj name="公式" r:id="rId17" imgW="647640" imgH="291960" progId="Equation.3">
                    <p:embed/>
                    <p:pic>
                      <p:nvPicPr>
                        <p:cNvPr id="70687" name="Object 31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90" y="3389"/>
                          <a:ext cx="409" cy="1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0688" name="Object 32"/>
            <p:cNvGraphicFramePr>
              <a:graphicFrameLocks/>
            </p:cNvGraphicFramePr>
            <p:nvPr/>
          </p:nvGraphicFramePr>
          <p:xfrm>
            <a:off x="2164" y="3367"/>
            <a:ext cx="400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00" name="公式" r:id="rId18" imgW="634680" imgH="342720" progId="Equation.3">
                    <p:embed/>
                  </p:oleObj>
                </mc:Choice>
                <mc:Fallback>
                  <p:oleObj name="公式" r:id="rId18" imgW="634680" imgH="342720" progId="Equation.3">
                    <p:embed/>
                    <p:pic>
                      <p:nvPicPr>
                        <p:cNvPr id="70688" name="Object 32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64" y="3367"/>
                          <a:ext cx="400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0689" name="Rectangle 33"/>
            <p:cNvSpPr>
              <a:spLocks noChangeArrowheads="1"/>
            </p:cNvSpPr>
            <p:nvPr/>
          </p:nvSpPr>
          <p:spPr bwMode="auto">
            <a:xfrm>
              <a:off x="1901" y="3329"/>
              <a:ext cx="218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/>
                <a:t>是         的三阶零点。      </a:t>
              </a:r>
            </a:p>
          </p:txBody>
        </p:sp>
      </p:grpSp>
      <p:grpSp>
        <p:nvGrpSpPr>
          <p:cNvPr id="70693" name="Group 37"/>
          <p:cNvGrpSpPr>
            <a:grpSpLocks/>
          </p:cNvGrpSpPr>
          <p:nvPr/>
        </p:nvGrpSpPr>
        <p:grpSpPr bwMode="auto">
          <a:xfrm>
            <a:off x="1050925" y="1192213"/>
            <a:ext cx="2455863" cy="457200"/>
            <a:chOff x="662" y="751"/>
            <a:chExt cx="1547" cy="288"/>
          </a:xfrm>
        </p:grpSpPr>
        <p:graphicFrame>
          <p:nvGraphicFramePr>
            <p:cNvPr id="70683" name="Object 27"/>
            <p:cNvGraphicFramePr>
              <a:graphicFrameLocks/>
            </p:cNvGraphicFramePr>
            <p:nvPr/>
          </p:nvGraphicFramePr>
          <p:xfrm>
            <a:off x="1449" y="793"/>
            <a:ext cx="760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01" name="公式" r:id="rId19" imgW="1206360" imgH="342720" progId="Equation.3">
                    <p:embed/>
                  </p:oleObj>
                </mc:Choice>
                <mc:Fallback>
                  <p:oleObj name="公式" r:id="rId19" imgW="1206360" imgH="342720" progId="Equation.3">
                    <p:embed/>
                    <p:pic>
                      <p:nvPicPr>
                        <p:cNvPr id="70683" name="Object 27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49" y="793"/>
                          <a:ext cx="760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0690" name="Rectangle 34"/>
            <p:cNvSpPr>
              <a:spLocks noChangeArrowheads="1"/>
            </p:cNvSpPr>
            <p:nvPr/>
          </p:nvSpPr>
          <p:spPr bwMode="auto">
            <a:xfrm>
              <a:off x="662" y="751"/>
              <a:ext cx="88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>
                  <a:solidFill>
                    <a:srgbClr val="FF0000"/>
                  </a:solidFill>
                  <a:ea typeface="楷体_GB2312" pitchFamily="49" charset="-122"/>
                </a:rPr>
                <a:t>方法一</a:t>
              </a:r>
              <a:r>
                <a:rPr kumimoji="1" lang="zh-CN" altLang="en-US">
                  <a:solidFill>
                    <a:srgbClr val="336699"/>
                  </a:solidFill>
                </a:rPr>
                <a:t>    </a:t>
              </a:r>
            </a:p>
          </p:txBody>
        </p:sp>
      </p:grpSp>
      <p:grpSp>
        <p:nvGrpSpPr>
          <p:cNvPr id="70695" name="Group 39"/>
          <p:cNvGrpSpPr>
            <a:grpSpLocks/>
          </p:cNvGrpSpPr>
          <p:nvPr/>
        </p:nvGrpSpPr>
        <p:grpSpPr bwMode="auto">
          <a:xfrm>
            <a:off x="1058863" y="3417888"/>
            <a:ext cx="5495925" cy="784225"/>
            <a:chOff x="667" y="2153"/>
            <a:chExt cx="3462" cy="494"/>
          </a:xfrm>
        </p:grpSpPr>
        <p:graphicFrame>
          <p:nvGraphicFramePr>
            <p:cNvPr id="70685" name="Object 29"/>
            <p:cNvGraphicFramePr>
              <a:graphicFrameLocks/>
            </p:cNvGraphicFramePr>
            <p:nvPr/>
          </p:nvGraphicFramePr>
          <p:xfrm>
            <a:off x="1449" y="2153"/>
            <a:ext cx="2680" cy="49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02" name="公式" r:id="rId21" imgW="4254480" imgH="787320" progId="Equation.3">
                    <p:embed/>
                  </p:oleObj>
                </mc:Choice>
                <mc:Fallback>
                  <p:oleObj name="公式" r:id="rId21" imgW="4254480" imgH="787320" progId="Equation.3">
                    <p:embed/>
                    <p:pic>
                      <p:nvPicPr>
                        <p:cNvPr id="70685" name="Object 29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49" y="2153"/>
                          <a:ext cx="2680" cy="49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0691" name="Rectangle 35"/>
            <p:cNvSpPr>
              <a:spLocks noChangeArrowheads="1"/>
            </p:cNvSpPr>
            <p:nvPr/>
          </p:nvSpPr>
          <p:spPr bwMode="auto">
            <a:xfrm>
              <a:off x="667" y="2244"/>
              <a:ext cx="88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>
                  <a:solidFill>
                    <a:srgbClr val="FF0000"/>
                  </a:solidFill>
                  <a:ea typeface="楷体_GB2312" pitchFamily="49" charset="-122"/>
                </a:rPr>
                <a:t>方法二  </a:t>
              </a:r>
              <a:r>
                <a:rPr kumimoji="1" lang="zh-CN" altLang="en-US">
                  <a:solidFill>
                    <a:srgbClr val="336699"/>
                  </a:solidFill>
                </a:rPr>
                <a:t>  </a:t>
              </a:r>
            </a:p>
          </p:txBody>
        </p:sp>
      </p:grpSp>
      <p:pic>
        <p:nvPicPr>
          <p:cNvPr id="70717" name="Picture 6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0718" name="Object 62"/>
          <p:cNvGraphicFramePr>
            <a:graphicFrameLocks noChangeAspect="1"/>
          </p:cNvGraphicFramePr>
          <p:nvPr/>
        </p:nvGraphicFramePr>
        <p:xfrm>
          <a:off x="496888" y="490538"/>
          <a:ext cx="8609012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3" name="位图图像" r:id="rId23" imgW="8609524" imgH="542857" progId="Paint.Picture">
                  <p:embed/>
                </p:oleObj>
              </mc:Choice>
              <mc:Fallback>
                <p:oleObj name="位图图像" r:id="rId23" imgW="8609524" imgH="542857" progId="Paint.Picture">
                  <p:embed/>
                  <p:pic>
                    <p:nvPicPr>
                      <p:cNvPr id="70718" name="Object 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888" y="490538"/>
                        <a:ext cx="8609012" cy="542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0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70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70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70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70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70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70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70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70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46" name="Picture 3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047" name="Picture 3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048" name="Picture 3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049" name="Picture 3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050" name="Picture 3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051" name="Picture 3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052" name="Picture 3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053" name="Picture 37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054" name="Picture 3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055" name="Picture 3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056" name="Picture 4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057" name="Picture 4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058" name="Picture 4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059" name="Picture 4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060" name="Picture 4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061" name="Picture 4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062" name="Picture 4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063" name="Picture 4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065" name="Picture 4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6027" name="Object 11"/>
          <p:cNvGraphicFramePr>
            <a:graphicFrameLocks/>
          </p:cNvGraphicFramePr>
          <p:nvPr/>
        </p:nvGraphicFramePr>
        <p:xfrm>
          <a:off x="1128713" y="1131888"/>
          <a:ext cx="4216400" cy="784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7" name="公式" r:id="rId5" imgW="4216320" imgH="787320" progId="Equation.3">
                  <p:embed/>
                </p:oleObj>
              </mc:Choice>
              <mc:Fallback>
                <p:oleObj name="公式" r:id="rId5" imgW="4216320" imgH="787320" progId="Equation.3">
                  <p:embed/>
                  <p:pic>
                    <p:nvPicPr>
                      <p:cNvPr id="86027" name="Object 11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8713" y="1131888"/>
                        <a:ext cx="4216400" cy="784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6028" name="Object 12"/>
          <p:cNvGraphicFramePr>
            <a:graphicFrameLocks/>
          </p:cNvGraphicFramePr>
          <p:nvPr/>
        </p:nvGraphicFramePr>
        <p:xfrm>
          <a:off x="5438775" y="1130300"/>
          <a:ext cx="2527300" cy="784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8" name="公式" r:id="rId7" imgW="2527200" imgH="787320" progId="Equation.3">
                  <p:embed/>
                </p:oleObj>
              </mc:Choice>
              <mc:Fallback>
                <p:oleObj name="公式" r:id="rId7" imgW="2527200" imgH="787320" progId="Equation.3">
                  <p:embed/>
                  <p:pic>
                    <p:nvPicPr>
                      <p:cNvPr id="86028" name="Object 12"/>
                      <p:cNvPicPr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8775" y="1130300"/>
                        <a:ext cx="2527300" cy="784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6043" name="Group 27"/>
          <p:cNvGrpSpPr>
            <a:grpSpLocks/>
          </p:cNvGrpSpPr>
          <p:nvPr/>
        </p:nvGrpSpPr>
        <p:grpSpPr bwMode="auto">
          <a:xfrm>
            <a:off x="1155700" y="2103438"/>
            <a:ext cx="4124325" cy="457200"/>
            <a:chOff x="728" y="1325"/>
            <a:chExt cx="2598" cy="288"/>
          </a:xfrm>
        </p:grpSpPr>
        <p:graphicFrame>
          <p:nvGraphicFramePr>
            <p:cNvPr id="86029" name="Object 13"/>
            <p:cNvGraphicFramePr>
              <a:graphicFrameLocks/>
            </p:cNvGraphicFramePr>
            <p:nvPr/>
          </p:nvGraphicFramePr>
          <p:xfrm>
            <a:off x="728" y="1385"/>
            <a:ext cx="409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19" name="公式" r:id="rId9" imgW="647640" imgH="291960" progId="Equation.3">
                    <p:embed/>
                  </p:oleObj>
                </mc:Choice>
                <mc:Fallback>
                  <p:oleObj name="公式" r:id="rId9" imgW="647640" imgH="291960" progId="Equation.3">
                    <p:embed/>
                    <p:pic>
                      <p:nvPicPr>
                        <p:cNvPr id="86029" name="Object 13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28" y="1385"/>
                          <a:ext cx="409" cy="1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6030" name="Object 14"/>
            <p:cNvGraphicFramePr>
              <a:graphicFrameLocks/>
            </p:cNvGraphicFramePr>
            <p:nvPr/>
          </p:nvGraphicFramePr>
          <p:xfrm>
            <a:off x="1402" y="1363"/>
            <a:ext cx="400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20" name="公式" r:id="rId11" imgW="634680" imgH="342720" progId="Equation.3">
                    <p:embed/>
                  </p:oleObj>
                </mc:Choice>
                <mc:Fallback>
                  <p:oleObj name="公式" r:id="rId11" imgW="634680" imgH="342720" progId="Equation.3">
                    <p:embed/>
                    <p:pic>
                      <p:nvPicPr>
                        <p:cNvPr id="86030" name="Object 14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02" y="1363"/>
                          <a:ext cx="400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6031" name="Rectangle 15"/>
            <p:cNvSpPr>
              <a:spLocks noChangeArrowheads="1"/>
            </p:cNvSpPr>
            <p:nvPr/>
          </p:nvSpPr>
          <p:spPr bwMode="auto">
            <a:xfrm>
              <a:off x="1139" y="1325"/>
              <a:ext cx="218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/>
                <a:t>是         的二阶零点。      </a:t>
              </a:r>
            </a:p>
          </p:txBody>
        </p:sp>
      </p:grpSp>
      <p:pic>
        <p:nvPicPr>
          <p:cNvPr id="86041" name="Picture 25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19838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6067" name="Object 51"/>
          <p:cNvGraphicFramePr>
            <a:graphicFrameLocks noChangeAspect="1"/>
          </p:cNvGraphicFramePr>
          <p:nvPr/>
        </p:nvGraphicFramePr>
        <p:xfrm>
          <a:off x="496888" y="495300"/>
          <a:ext cx="8609012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1" name="位图图像" r:id="rId14" imgW="8609524" imgH="533474" progId="Paint.Picture">
                  <p:embed/>
                </p:oleObj>
              </mc:Choice>
              <mc:Fallback>
                <p:oleObj name="位图图像" r:id="rId14" imgW="8609524" imgH="533474" progId="Paint.Picture">
                  <p:embed/>
                  <p:pic>
                    <p:nvPicPr>
                      <p:cNvPr id="86067" name="Object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lum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888" y="495300"/>
                        <a:ext cx="8609012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6068" name="Object 52"/>
          <p:cNvGraphicFramePr>
            <a:graphicFrameLocks noChangeAspect="1"/>
          </p:cNvGraphicFramePr>
          <p:nvPr/>
        </p:nvGraphicFramePr>
        <p:xfrm>
          <a:off x="490538" y="3038475"/>
          <a:ext cx="2809875" cy="3781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2" name="位图图像" r:id="rId16" imgW="2809524" imgH="3780952" progId="Paint.Picture">
                  <p:embed/>
                </p:oleObj>
              </mc:Choice>
              <mc:Fallback>
                <p:oleObj name="位图图像" r:id="rId16" imgW="2809524" imgH="3780952" progId="Paint.Picture">
                  <p:embed/>
                  <p:pic>
                    <p:nvPicPr>
                      <p:cNvPr id="86068" name="Object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lum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0538" y="3038475"/>
                        <a:ext cx="2809875" cy="3781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6036" name="Object 20"/>
          <p:cNvGraphicFramePr>
            <a:graphicFrameLocks/>
          </p:cNvGraphicFramePr>
          <p:nvPr/>
        </p:nvGraphicFramePr>
        <p:xfrm>
          <a:off x="1133475" y="3705225"/>
          <a:ext cx="5080000" cy="784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3" name="公式" r:id="rId18" imgW="5079960" imgH="787320" progId="Equation.3">
                  <p:embed/>
                </p:oleObj>
              </mc:Choice>
              <mc:Fallback>
                <p:oleObj name="公式" r:id="rId18" imgW="5079960" imgH="787320" progId="Equation.3">
                  <p:embed/>
                  <p:pic>
                    <p:nvPicPr>
                      <p:cNvPr id="86036" name="Object 20"/>
                      <p:cNvPicPr>
                        <a:picLocks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3475" y="3705225"/>
                        <a:ext cx="5080000" cy="784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6037" name="Object 21"/>
          <p:cNvGraphicFramePr>
            <a:graphicFrameLocks/>
          </p:cNvGraphicFramePr>
          <p:nvPr/>
        </p:nvGraphicFramePr>
        <p:xfrm>
          <a:off x="1798638" y="4646613"/>
          <a:ext cx="3365500" cy="784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4" name="公式" r:id="rId20" imgW="3365280" imgH="787320" progId="Equation.3">
                  <p:embed/>
                </p:oleObj>
              </mc:Choice>
              <mc:Fallback>
                <p:oleObj name="公式" r:id="rId20" imgW="3365280" imgH="787320" progId="Equation.3">
                  <p:embed/>
                  <p:pic>
                    <p:nvPicPr>
                      <p:cNvPr id="86037" name="Object 21"/>
                      <p:cNvPicPr>
                        <a:picLocks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8638" y="4646613"/>
                        <a:ext cx="3365500" cy="784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6045" name="Group 29"/>
          <p:cNvGrpSpPr>
            <a:grpSpLocks/>
          </p:cNvGrpSpPr>
          <p:nvPr/>
        </p:nvGrpSpPr>
        <p:grpSpPr bwMode="auto">
          <a:xfrm>
            <a:off x="1201738" y="5676900"/>
            <a:ext cx="3960812" cy="457200"/>
            <a:chOff x="757" y="3576"/>
            <a:chExt cx="2495" cy="288"/>
          </a:xfrm>
        </p:grpSpPr>
        <p:graphicFrame>
          <p:nvGraphicFramePr>
            <p:cNvPr id="86038" name="Object 22"/>
            <p:cNvGraphicFramePr>
              <a:graphicFrameLocks/>
            </p:cNvGraphicFramePr>
            <p:nvPr/>
          </p:nvGraphicFramePr>
          <p:xfrm>
            <a:off x="757" y="3636"/>
            <a:ext cx="409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25" name="公式" r:id="rId22" imgW="647640" imgH="291960" progId="Equation.3">
                    <p:embed/>
                  </p:oleObj>
                </mc:Choice>
                <mc:Fallback>
                  <p:oleObj name="公式" r:id="rId22" imgW="647640" imgH="291960" progId="Equation.3">
                    <p:embed/>
                    <p:pic>
                      <p:nvPicPr>
                        <p:cNvPr id="86038" name="Object 22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57" y="3636"/>
                          <a:ext cx="409" cy="1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6039" name="Object 23"/>
            <p:cNvGraphicFramePr>
              <a:graphicFrameLocks/>
            </p:cNvGraphicFramePr>
            <p:nvPr/>
          </p:nvGraphicFramePr>
          <p:xfrm>
            <a:off x="1431" y="3614"/>
            <a:ext cx="400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26" name="公式" r:id="rId23" imgW="634680" imgH="342720" progId="Equation.3">
                    <p:embed/>
                  </p:oleObj>
                </mc:Choice>
                <mc:Fallback>
                  <p:oleObj name="公式" r:id="rId23" imgW="634680" imgH="342720" progId="Equation.3">
                    <p:embed/>
                    <p:pic>
                      <p:nvPicPr>
                        <p:cNvPr id="86039" name="Object 23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31" y="3614"/>
                          <a:ext cx="400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6040" name="Rectangle 24"/>
            <p:cNvSpPr>
              <a:spLocks noChangeArrowheads="1"/>
            </p:cNvSpPr>
            <p:nvPr/>
          </p:nvSpPr>
          <p:spPr bwMode="auto">
            <a:xfrm>
              <a:off x="1168" y="3576"/>
              <a:ext cx="20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/>
                <a:t>是         的二阶零点。    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6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86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86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86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86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86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86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86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60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60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60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604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60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604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60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604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60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604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604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4_004">
  <a:themeElements>
    <a:clrScheme name="4_004 4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FFFFF"/>
      </a:accent1>
      <a:accent2>
        <a:srgbClr val="FFC94E"/>
      </a:accent2>
      <a:accent3>
        <a:srgbClr val="FFFFFF"/>
      </a:accent3>
      <a:accent4>
        <a:srgbClr val="000000"/>
      </a:accent4>
      <a:accent5>
        <a:srgbClr val="FFFFFF"/>
      </a:accent5>
      <a:accent6>
        <a:srgbClr val="E7B646"/>
      </a:accent6>
      <a:hlink>
        <a:srgbClr val="005F94"/>
      </a:hlink>
      <a:folHlink>
        <a:srgbClr val="526400"/>
      </a:folHlink>
    </a:clrScheme>
    <a:fontScheme name="4_004">
      <a:majorFont>
        <a:latin typeface="华文细黑"/>
        <a:ea typeface="宋体"/>
        <a:cs typeface=""/>
      </a:majorFont>
      <a:minorFont>
        <a:latin typeface="宋体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1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Times New Roman" panose="02020603050405020304" pitchFamily="18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1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Times New Roman" panose="02020603050405020304" pitchFamily="18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4_004 1">
        <a:dk1>
          <a:srgbClr val="000000"/>
        </a:dk1>
        <a:lt1>
          <a:srgbClr val="FFFFFF"/>
        </a:lt1>
        <a:dk2>
          <a:srgbClr val="A31221"/>
        </a:dk2>
        <a:lt2>
          <a:srgbClr val="E48518"/>
        </a:lt2>
        <a:accent1>
          <a:srgbClr val="CAC4A8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E1DED1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004 2">
        <a:dk1>
          <a:srgbClr val="000000"/>
        </a:dk1>
        <a:lt1>
          <a:srgbClr val="FFFFFF"/>
        </a:lt1>
        <a:dk2>
          <a:srgbClr val="A31221"/>
        </a:dk2>
        <a:lt2>
          <a:srgbClr val="FFFFFF"/>
        </a:lt2>
        <a:accent1>
          <a:srgbClr val="CAC4A8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E1DED1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004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AC4A8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E1DED1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004 4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FF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004 5">
        <a:dk1>
          <a:srgbClr val="000000"/>
        </a:dk1>
        <a:lt1>
          <a:srgbClr val="FFFFFF"/>
        </a:lt1>
        <a:dk2>
          <a:srgbClr val="000000"/>
        </a:dk2>
        <a:lt2>
          <a:srgbClr val="4D4D4D"/>
        </a:lt2>
        <a:accent1>
          <a:srgbClr val="336699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ADB8CA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5_004">
  <a:themeElements>
    <a:clrScheme name="5_004 4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FFFFF"/>
      </a:accent1>
      <a:accent2>
        <a:srgbClr val="FFC94E"/>
      </a:accent2>
      <a:accent3>
        <a:srgbClr val="FFFFFF"/>
      </a:accent3>
      <a:accent4>
        <a:srgbClr val="000000"/>
      </a:accent4>
      <a:accent5>
        <a:srgbClr val="FFFFFF"/>
      </a:accent5>
      <a:accent6>
        <a:srgbClr val="E7B646"/>
      </a:accent6>
      <a:hlink>
        <a:srgbClr val="005F94"/>
      </a:hlink>
      <a:folHlink>
        <a:srgbClr val="526400"/>
      </a:folHlink>
    </a:clrScheme>
    <a:fontScheme name="5_004">
      <a:majorFont>
        <a:latin typeface="华文细黑"/>
        <a:ea typeface="宋体"/>
        <a:cs typeface=""/>
      </a:majorFont>
      <a:minorFont>
        <a:latin typeface="宋体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1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Times New Roman" panose="02020603050405020304" pitchFamily="18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1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Times New Roman" panose="02020603050405020304" pitchFamily="18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5_004 1">
        <a:dk1>
          <a:srgbClr val="000000"/>
        </a:dk1>
        <a:lt1>
          <a:srgbClr val="FFFFFF"/>
        </a:lt1>
        <a:dk2>
          <a:srgbClr val="A31221"/>
        </a:dk2>
        <a:lt2>
          <a:srgbClr val="E48518"/>
        </a:lt2>
        <a:accent1>
          <a:srgbClr val="CAC4A8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E1DED1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004 2">
        <a:dk1>
          <a:srgbClr val="000000"/>
        </a:dk1>
        <a:lt1>
          <a:srgbClr val="FFFFFF"/>
        </a:lt1>
        <a:dk2>
          <a:srgbClr val="A31221"/>
        </a:dk2>
        <a:lt2>
          <a:srgbClr val="FFFFFF"/>
        </a:lt2>
        <a:accent1>
          <a:srgbClr val="CAC4A8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E1DED1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004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AC4A8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E1DED1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004 4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FF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004 5">
        <a:dk1>
          <a:srgbClr val="000000"/>
        </a:dk1>
        <a:lt1>
          <a:srgbClr val="FFFFFF"/>
        </a:lt1>
        <a:dk2>
          <a:srgbClr val="000000"/>
        </a:dk2>
        <a:lt2>
          <a:srgbClr val="4D4D4D"/>
        </a:lt2>
        <a:accent1>
          <a:srgbClr val="336699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ADB8CA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1593</TotalTime>
  <Words>1482</Words>
  <Application>Microsoft Office PowerPoint</Application>
  <PresentationFormat>全屏显示(4:3)</PresentationFormat>
  <Paragraphs>350</Paragraphs>
  <Slides>34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2</vt:i4>
      </vt:variant>
      <vt:variant>
        <vt:lpstr>幻灯片标题</vt:lpstr>
      </vt:variant>
      <vt:variant>
        <vt:i4>34</vt:i4>
      </vt:variant>
    </vt:vector>
  </HeadingPairs>
  <TitlesOfParts>
    <vt:vector size="36" baseType="lpstr">
      <vt:lpstr>4_004</vt:lpstr>
      <vt:lpstr>5_004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xie</cp:lastModifiedBy>
  <cp:revision>169</cp:revision>
  <dcterms:created xsi:type="dcterms:W3CDTF">1601-01-01T00:00:00Z</dcterms:created>
  <dcterms:modified xsi:type="dcterms:W3CDTF">2015-11-03T15:16:28Z</dcterms:modified>
</cp:coreProperties>
</file>