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48"/>
  </p:notesMasterIdLst>
  <p:handoutMasterIdLst>
    <p:handoutMasterId r:id="rId49"/>
  </p:handoutMasterIdLst>
  <p:sldIdLst>
    <p:sldId id="259" r:id="rId2"/>
    <p:sldId id="260" r:id="rId3"/>
    <p:sldId id="347" r:id="rId4"/>
    <p:sldId id="348" r:id="rId5"/>
    <p:sldId id="350" r:id="rId6"/>
    <p:sldId id="351" r:id="rId7"/>
    <p:sldId id="404" r:id="rId8"/>
    <p:sldId id="405" r:id="rId9"/>
    <p:sldId id="406" r:id="rId10"/>
    <p:sldId id="407" r:id="rId11"/>
    <p:sldId id="409" r:id="rId12"/>
    <p:sldId id="410" r:id="rId13"/>
    <p:sldId id="411" r:id="rId14"/>
    <p:sldId id="401" r:id="rId15"/>
    <p:sldId id="399" r:id="rId16"/>
    <p:sldId id="400" r:id="rId17"/>
    <p:sldId id="262" r:id="rId18"/>
    <p:sldId id="413" r:id="rId19"/>
    <p:sldId id="402" r:id="rId20"/>
    <p:sldId id="414" r:id="rId21"/>
    <p:sldId id="415" r:id="rId22"/>
    <p:sldId id="416" r:id="rId23"/>
    <p:sldId id="403" r:id="rId24"/>
    <p:sldId id="418" r:id="rId25"/>
    <p:sldId id="421" r:id="rId26"/>
    <p:sldId id="263" r:id="rId27"/>
    <p:sldId id="379" r:id="rId28"/>
    <p:sldId id="373" r:id="rId29"/>
    <p:sldId id="378" r:id="rId30"/>
    <p:sldId id="381" r:id="rId31"/>
    <p:sldId id="382" r:id="rId32"/>
    <p:sldId id="375" r:id="rId33"/>
    <p:sldId id="383" r:id="rId34"/>
    <p:sldId id="384" r:id="rId35"/>
    <p:sldId id="313" r:id="rId36"/>
    <p:sldId id="385" r:id="rId37"/>
    <p:sldId id="387" r:id="rId38"/>
    <p:sldId id="345" r:id="rId39"/>
    <p:sldId id="395" r:id="rId40"/>
    <p:sldId id="396" r:id="rId41"/>
    <p:sldId id="422" r:id="rId42"/>
    <p:sldId id="423" r:id="rId43"/>
    <p:sldId id="424" r:id="rId44"/>
    <p:sldId id="380" r:id="rId45"/>
    <p:sldId id="391" r:id="rId46"/>
    <p:sldId id="412" r:id="rId47"/>
  </p:sldIdLst>
  <p:sldSz cx="9144000" cy="6858000" type="screen4x3"/>
  <p:notesSz cx="6858000" cy="9144000"/>
  <p:defaultTextStyle>
    <a:defPPr>
      <a:defRPr lang="zh-CN"/>
    </a:defPPr>
    <a:lvl1pPr algn="ctr" rtl="0" fontAlgn="base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华文中宋" panose="02010600040101010101" pitchFamily="2" charset="-122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华文中宋" panose="02010600040101010101" pitchFamily="2" charset="-122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华文中宋" panose="02010600040101010101" pitchFamily="2" charset="-122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华文中宋" panose="02010600040101010101" pitchFamily="2" charset="-122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华文中宋" panose="02010600040101010101" pitchFamily="2" charset="-122"/>
        <a:cs typeface="+mn-cs"/>
      </a:defRPr>
    </a:lvl5pPr>
    <a:lvl6pPr marL="22860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华文中宋" panose="02010600040101010101" pitchFamily="2" charset="-122"/>
        <a:cs typeface="+mn-cs"/>
      </a:defRPr>
    </a:lvl6pPr>
    <a:lvl7pPr marL="27432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华文中宋" panose="02010600040101010101" pitchFamily="2" charset="-122"/>
        <a:cs typeface="+mn-cs"/>
      </a:defRPr>
    </a:lvl7pPr>
    <a:lvl8pPr marL="32004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华文中宋" panose="02010600040101010101" pitchFamily="2" charset="-122"/>
        <a:cs typeface="+mn-cs"/>
      </a:defRPr>
    </a:lvl8pPr>
    <a:lvl9pPr marL="36576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华文中宋" panose="0201060004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E2C5"/>
    <a:srgbClr val="3EBA3E"/>
    <a:srgbClr val="000000"/>
    <a:srgbClr val="339933"/>
    <a:srgbClr val="FF0000"/>
    <a:srgbClr val="006600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88672" autoAdjust="0"/>
  </p:normalViewPr>
  <p:slideViewPr>
    <p:cSldViewPr snapToGrid="0">
      <p:cViewPr>
        <p:scale>
          <a:sx n="100" d="100"/>
          <a:sy n="100" d="100"/>
        </p:scale>
        <p:origin x="-72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208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emf"/><Relationship Id="rId3" Type="http://schemas.openxmlformats.org/officeDocument/2006/relationships/image" Target="../media/image103.emf"/><Relationship Id="rId7" Type="http://schemas.openxmlformats.org/officeDocument/2006/relationships/image" Target="../media/image107.emf"/><Relationship Id="rId2" Type="http://schemas.openxmlformats.org/officeDocument/2006/relationships/image" Target="../media/image102.emf"/><Relationship Id="rId1" Type="http://schemas.openxmlformats.org/officeDocument/2006/relationships/image" Target="../media/image101.emf"/><Relationship Id="rId6" Type="http://schemas.openxmlformats.org/officeDocument/2006/relationships/image" Target="../media/image106.emf"/><Relationship Id="rId5" Type="http://schemas.openxmlformats.org/officeDocument/2006/relationships/image" Target="../media/image105.emf"/><Relationship Id="rId4" Type="http://schemas.openxmlformats.org/officeDocument/2006/relationships/image" Target="../media/image104.emf"/><Relationship Id="rId9" Type="http://schemas.openxmlformats.org/officeDocument/2006/relationships/image" Target="../media/image109.png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emf"/><Relationship Id="rId3" Type="http://schemas.openxmlformats.org/officeDocument/2006/relationships/image" Target="../media/image112.emf"/><Relationship Id="rId7" Type="http://schemas.openxmlformats.org/officeDocument/2006/relationships/image" Target="../media/image116.emf"/><Relationship Id="rId12" Type="http://schemas.openxmlformats.org/officeDocument/2006/relationships/image" Target="../media/image121.png"/><Relationship Id="rId2" Type="http://schemas.openxmlformats.org/officeDocument/2006/relationships/image" Target="../media/image111.emf"/><Relationship Id="rId1" Type="http://schemas.openxmlformats.org/officeDocument/2006/relationships/image" Target="../media/image110.emf"/><Relationship Id="rId6" Type="http://schemas.openxmlformats.org/officeDocument/2006/relationships/image" Target="../media/image115.emf"/><Relationship Id="rId11" Type="http://schemas.openxmlformats.org/officeDocument/2006/relationships/image" Target="../media/image120.emf"/><Relationship Id="rId5" Type="http://schemas.openxmlformats.org/officeDocument/2006/relationships/image" Target="../media/image114.emf"/><Relationship Id="rId10" Type="http://schemas.openxmlformats.org/officeDocument/2006/relationships/image" Target="../media/image119.emf"/><Relationship Id="rId4" Type="http://schemas.openxmlformats.org/officeDocument/2006/relationships/image" Target="../media/image113.emf"/><Relationship Id="rId9" Type="http://schemas.openxmlformats.org/officeDocument/2006/relationships/image" Target="../media/image118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emf"/><Relationship Id="rId3" Type="http://schemas.openxmlformats.org/officeDocument/2006/relationships/image" Target="../media/image124.emf"/><Relationship Id="rId7" Type="http://schemas.openxmlformats.org/officeDocument/2006/relationships/image" Target="../media/image128.emf"/><Relationship Id="rId2" Type="http://schemas.openxmlformats.org/officeDocument/2006/relationships/image" Target="../media/image123.emf"/><Relationship Id="rId1" Type="http://schemas.openxmlformats.org/officeDocument/2006/relationships/image" Target="../media/image122.emf"/><Relationship Id="rId6" Type="http://schemas.openxmlformats.org/officeDocument/2006/relationships/image" Target="../media/image127.emf"/><Relationship Id="rId5" Type="http://schemas.openxmlformats.org/officeDocument/2006/relationships/image" Target="../media/image126.emf"/><Relationship Id="rId10" Type="http://schemas.openxmlformats.org/officeDocument/2006/relationships/image" Target="../media/image131.png"/><Relationship Id="rId4" Type="http://schemas.openxmlformats.org/officeDocument/2006/relationships/image" Target="../media/image125.emf"/><Relationship Id="rId9" Type="http://schemas.openxmlformats.org/officeDocument/2006/relationships/image" Target="../media/image130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emf"/><Relationship Id="rId13" Type="http://schemas.openxmlformats.org/officeDocument/2006/relationships/image" Target="../media/image144.emf"/><Relationship Id="rId18" Type="http://schemas.openxmlformats.org/officeDocument/2006/relationships/image" Target="../media/image149.emf"/><Relationship Id="rId3" Type="http://schemas.openxmlformats.org/officeDocument/2006/relationships/image" Target="../media/image134.emf"/><Relationship Id="rId21" Type="http://schemas.openxmlformats.org/officeDocument/2006/relationships/image" Target="../media/image152.emf"/><Relationship Id="rId7" Type="http://schemas.openxmlformats.org/officeDocument/2006/relationships/image" Target="../media/image138.emf"/><Relationship Id="rId12" Type="http://schemas.openxmlformats.org/officeDocument/2006/relationships/image" Target="../media/image143.emf"/><Relationship Id="rId17" Type="http://schemas.openxmlformats.org/officeDocument/2006/relationships/image" Target="../media/image148.emf"/><Relationship Id="rId2" Type="http://schemas.openxmlformats.org/officeDocument/2006/relationships/image" Target="../media/image133.emf"/><Relationship Id="rId16" Type="http://schemas.openxmlformats.org/officeDocument/2006/relationships/image" Target="../media/image147.emf"/><Relationship Id="rId20" Type="http://schemas.openxmlformats.org/officeDocument/2006/relationships/image" Target="../media/image151.emf"/><Relationship Id="rId1" Type="http://schemas.openxmlformats.org/officeDocument/2006/relationships/image" Target="../media/image132.emf"/><Relationship Id="rId6" Type="http://schemas.openxmlformats.org/officeDocument/2006/relationships/image" Target="../media/image137.emf"/><Relationship Id="rId11" Type="http://schemas.openxmlformats.org/officeDocument/2006/relationships/image" Target="../media/image142.emf"/><Relationship Id="rId24" Type="http://schemas.openxmlformats.org/officeDocument/2006/relationships/image" Target="../media/image155.png"/><Relationship Id="rId5" Type="http://schemas.openxmlformats.org/officeDocument/2006/relationships/image" Target="../media/image136.emf"/><Relationship Id="rId15" Type="http://schemas.openxmlformats.org/officeDocument/2006/relationships/image" Target="../media/image146.emf"/><Relationship Id="rId23" Type="http://schemas.openxmlformats.org/officeDocument/2006/relationships/image" Target="../media/image154.emf"/><Relationship Id="rId10" Type="http://schemas.openxmlformats.org/officeDocument/2006/relationships/image" Target="../media/image141.emf"/><Relationship Id="rId19" Type="http://schemas.openxmlformats.org/officeDocument/2006/relationships/image" Target="../media/image150.emf"/><Relationship Id="rId4" Type="http://schemas.openxmlformats.org/officeDocument/2006/relationships/image" Target="../media/image135.emf"/><Relationship Id="rId9" Type="http://schemas.openxmlformats.org/officeDocument/2006/relationships/image" Target="../media/image140.emf"/><Relationship Id="rId14" Type="http://schemas.openxmlformats.org/officeDocument/2006/relationships/image" Target="../media/image145.emf"/><Relationship Id="rId22" Type="http://schemas.openxmlformats.org/officeDocument/2006/relationships/image" Target="../media/image153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emf"/><Relationship Id="rId2" Type="http://schemas.openxmlformats.org/officeDocument/2006/relationships/image" Target="../media/image157.emf"/><Relationship Id="rId1" Type="http://schemas.openxmlformats.org/officeDocument/2006/relationships/image" Target="../media/image156.emf"/><Relationship Id="rId6" Type="http://schemas.openxmlformats.org/officeDocument/2006/relationships/image" Target="../media/image161.png"/><Relationship Id="rId5" Type="http://schemas.openxmlformats.org/officeDocument/2006/relationships/image" Target="../media/image160.emf"/><Relationship Id="rId4" Type="http://schemas.openxmlformats.org/officeDocument/2006/relationships/image" Target="../media/image159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164.emf"/><Relationship Id="rId7" Type="http://schemas.openxmlformats.org/officeDocument/2006/relationships/image" Target="../media/image168.emf"/><Relationship Id="rId2" Type="http://schemas.openxmlformats.org/officeDocument/2006/relationships/image" Target="../media/image163.emf"/><Relationship Id="rId1" Type="http://schemas.openxmlformats.org/officeDocument/2006/relationships/image" Target="../media/image162.emf"/><Relationship Id="rId6" Type="http://schemas.openxmlformats.org/officeDocument/2006/relationships/image" Target="../media/image167.emf"/><Relationship Id="rId5" Type="http://schemas.openxmlformats.org/officeDocument/2006/relationships/image" Target="../media/image166.emf"/><Relationship Id="rId4" Type="http://schemas.openxmlformats.org/officeDocument/2006/relationships/image" Target="../media/image165.emf"/><Relationship Id="rId9" Type="http://schemas.openxmlformats.org/officeDocument/2006/relationships/image" Target="../media/image169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emf"/><Relationship Id="rId2" Type="http://schemas.openxmlformats.org/officeDocument/2006/relationships/image" Target="../media/image172.emf"/><Relationship Id="rId1" Type="http://schemas.openxmlformats.org/officeDocument/2006/relationships/image" Target="../media/image171.emf"/><Relationship Id="rId6" Type="http://schemas.openxmlformats.org/officeDocument/2006/relationships/image" Target="../media/image176.emf"/><Relationship Id="rId5" Type="http://schemas.openxmlformats.org/officeDocument/2006/relationships/image" Target="../media/image175.emf"/><Relationship Id="rId4" Type="http://schemas.openxmlformats.org/officeDocument/2006/relationships/image" Target="../media/image174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wmf"/><Relationship Id="rId3" Type="http://schemas.openxmlformats.org/officeDocument/2006/relationships/image" Target="../media/image179.wmf"/><Relationship Id="rId7" Type="http://schemas.openxmlformats.org/officeDocument/2006/relationships/image" Target="../media/image182.wmf"/><Relationship Id="rId12" Type="http://schemas.openxmlformats.org/officeDocument/2006/relationships/image" Target="../media/image187.emf"/><Relationship Id="rId2" Type="http://schemas.openxmlformats.org/officeDocument/2006/relationships/image" Target="../media/image178.wmf"/><Relationship Id="rId1" Type="http://schemas.openxmlformats.org/officeDocument/2006/relationships/image" Target="../media/image177.wmf"/><Relationship Id="rId6" Type="http://schemas.openxmlformats.org/officeDocument/2006/relationships/image" Target="../media/image181.emf"/><Relationship Id="rId11" Type="http://schemas.openxmlformats.org/officeDocument/2006/relationships/image" Target="../media/image186.emf"/><Relationship Id="rId5" Type="http://schemas.openxmlformats.org/officeDocument/2006/relationships/image" Target="../media/image21.wmf"/><Relationship Id="rId10" Type="http://schemas.openxmlformats.org/officeDocument/2006/relationships/image" Target="../media/image185.emf"/><Relationship Id="rId4" Type="http://schemas.openxmlformats.org/officeDocument/2006/relationships/image" Target="../media/image180.emf"/><Relationship Id="rId9" Type="http://schemas.openxmlformats.org/officeDocument/2006/relationships/image" Target="../media/image184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wmf"/><Relationship Id="rId3" Type="http://schemas.openxmlformats.org/officeDocument/2006/relationships/image" Target="../media/image190.emf"/><Relationship Id="rId7" Type="http://schemas.openxmlformats.org/officeDocument/2006/relationships/image" Target="../media/image194.emf"/><Relationship Id="rId2" Type="http://schemas.openxmlformats.org/officeDocument/2006/relationships/image" Target="../media/image189.emf"/><Relationship Id="rId1" Type="http://schemas.openxmlformats.org/officeDocument/2006/relationships/image" Target="../media/image188.wmf"/><Relationship Id="rId6" Type="http://schemas.openxmlformats.org/officeDocument/2006/relationships/image" Target="../media/image193.emf"/><Relationship Id="rId11" Type="http://schemas.openxmlformats.org/officeDocument/2006/relationships/image" Target="../media/image198.png"/><Relationship Id="rId5" Type="http://schemas.openxmlformats.org/officeDocument/2006/relationships/image" Target="../media/image192.emf"/><Relationship Id="rId10" Type="http://schemas.openxmlformats.org/officeDocument/2006/relationships/image" Target="../media/image197.emf"/><Relationship Id="rId4" Type="http://schemas.openxmlformats.org/officeDocument/2006/relationships/image" Target="../media/image191.emf"/><Relationship Id="rId9" Type="http://schemas.openxmlformats.org/officeDocument/2006/relationships/image" Target="../media/image196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emf"/><Relationship Id="rId13" Type="http://schemas.openxmlformats.org/officeDocument/2006/relationships/image" Target="../media/image211.emf"/><Relationship Id="rId3" Type="http://schemas.openxmlformats.org/officeDocument/2006/relationships/image" Target="../media/image201.emf"/><Relationship Id="rId7" Type="http://schemas.openxmlformats.org/officeDocument/2006/relationships/image" Target="../media/image205.wmf"/><Relationship Id="rId12" Type="http://schemas.openxmlformats.org/officeDocument/2006/relationships/image" Target="../media/image210.emf"/><Relationship Id="rId17" Type="http://schemas.openxmlformats.org/officeDocument/2006/relationships/image" Target="../media/image215.png"/><Relationship Id="rId2" Type="http://schemas.openxmlformats.org/officeDocument/2006/relationships/image" Target="../media/image200.emf"/><Relationship Id="rId16" Type="http://schemas.openxmlformats.org/officeDocument/2006/relationships/image" Target="../media/image214.emf"/><Relationship Id="rId1" Type="http://schemas.openxmlformats.org/officeDocument/2006/relationships/image" Target="../media/image199.wmf"/><Relationship Id="rId6" Type="http://schemas.openxmlformats.org/officeDocument/2006/relationships/image" Target="../media/image204.wmf"/><Relationship Id="rId11" Type="http://schemas.openxmlformats.org/officeDocument/2006/relationships/image" Target="../media/image209.emf"/><Relationship Id="rId5" Type="http://schemas.openxmlformats.org/officeDocument/2006/relationships/image" Target="../media/image203.emf"/><Relationship Id="rId15" Type="http://schemas.openxmlformats.org/officeDocument/2006/relationships/image" Target="../media/image213.wmf"/><Relationship Id="rId10" Type="http://schemas.openxmlformats.org/officeDocument/2006/relationships/image" Target="../media/image208.emf"/><Relationship Id="rId4" Type="http://schemas.openxmlformats.org/officeDocument/2006/relationships/image" Target="../media/image202.emf"/><Relationship Id="rId9" Type="http://schemas.openxmlformats.org/officeDocument/2006/relationships/image" Target="../media/image207.emf"/><Relationship Id="rId14" Type="http://schemas.openxmlformats.org/officeDocument/2006/relationships/image" Target="../media/image212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image" Target="../media/image17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12" Type="http://schemas.openxmlformats.org/officeDocument/2006/relationships/image" Target="../media/image16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5" Type="http://schemas.openxmlformats.org/officeDocument/2006/relationships/image" Target="../media/image9.emf"/><Relationship Id="rId10" Type="http://schemas.openxmlformats.org/officeDocument/2006/relationships/image" Target="../media/image14.emf"/><Relationship Id="rId4" Type="http://schemas.openxmlformats.org/officeDocument/2006/relationships/image" Target="../media/image8.emf"/><Relationship Id="rId9" Type="http://schemas.openxmlformats.org/officeDocument/2006/relationships/image" Target="../media/image13.emf"/><Relationship Id="rId14" Type="http://schemas.openxmlformats.org/officeDocument/2006/relationships/image" Target="../media/image18.png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emf"/><Relationship Id="rId13" Type="http://schemas.openxmlformats.org/officeDocument/2006/relationships/image" Target="../media/image228.emf"/><Relationship Id="rId18" Type="http://schemas.openxmlformats.org/officeDocument/2006/relationships/image" Target="../media/image233.emf"/><Relationship Id="rId3" Type="http://schemas.openxmlformats.org/officeDocument/2006/relationships/image" Target="../media/image218.emf"/><Relationship Id="rId21" Type="http://schemas.openxmlformats.org/officeDocument/2006/relationships/image" Target="../media/image236.png"/><Relationship Id="rId7" Type="http://schemas.openxmlformats.org/officeDocument/2006/relationships/image" Target="../media/image222.emf"/><Relationship Id="rId12" Type="http://schemas.openxmlformats.org/officeDocument/2006/relationships/image" Target="../media/image227.emf"/><Relationship Id="rId17" Type="http://schemas.openxmlformats.org/officeDocument/2006/relationships/image" Target="../media/image232.emf"/><Relationship Id="rId2" Type="http://schemas.openxmlformats.org/officeDocument/2006/relationships/image" Target="../media/image217.emf"/><Relationship Id="rId16" Type="http://schemas.openxmlformats.org/officeDocument/2006/relationships/image" Target="../media/image231.emf"/><Relationship Id="rId20" Type="http://schemas.openxmlformats.org/officeDocument/2006/relationships/image" Target="../media/image235.emf"/><Relationship Id="rId1" Type="http://schemas.openxmlformats.org/officeDocument/2006/relationships/image" Target="../media/image216.emf"/><Relationship Id="rId6" Type="http://schemas.openxmlformats.org/officeDocument/2006/relationships/image" Target="../media/image221.emf"/><Relationship Id="rId11" Type="http://schemas.openxmlformats.org/officeDocument/2006/relationships/image" Target="../media/image226.emf"/><Relationship Id="rId5" Type="http://schemas.openxmlformats.org/officeDocument/2006/relationships/image" Target="../media/image220.emf"/><Relationship Id="rId15" Type="http://schemas.openxmlformats.org/officeDocument/2006/relationships/image" Target="../media/image230.emf"/><Relationship Id="rId10" Type="http://schemas.openxmlformats.org/officeDocument/2006/relationships/image" Target="../media/image225.emf"/><Relationship Id="rId19" Type="http://schemas.openxmlformats.org/officeDocument/2006/relationships/image" Target="../media/image234.emf"/><Relationship Id="rId4" Type="http://schemas.openxmlformats.org/officeDocument/2006/relationships/image" Target="../media/image219.emf"/><Relationship Id="rId9" Type="http://schemas.openxmlformats.org/officeDocument/2006/relationships/image" Target="../media/image224.emf"/><Relationship Id="rId14" Type="http://schemas.openxmlformats.org/officeDocument/2006/relationships/image" Target="../media/image229.e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emf"/><Relationship Id="rId13" Type="http://schemas.openxmlformats.org/officeDocument/2006/relationships/image" Target="../media/image249.emf"/><Relationship Id="rId18" Type="http://schemas.openxmlformats.org/officeDocument/2006/relationships/image" Target="../media/image254.emf"/><Relationship Id="rId3" Type="http://schemas.openxmlformats.org/officeDocument/2006/relationships/image" Target="../media/image239.emf"/><Relationship Id="rId7" Type="http://schemas.openxmlformats.org/officeDocument/2006/relationships/image" Target="../media/image243.emf"/><Relationship Id="rId12" Type="http://schemas.openxmlformats.org/officeDocument/2006/relationships/image" Target="../media/image248.emf"/><Relationship Id="rId17" Type="http://schemas.openxmlformats.org/officeDocument/2006/relationships/image" Target="../media/image253.emf"/><Relationship Id="rId2" Type="http://schemas.openxmlformats.org/officeDocument/2006/relationships/image" Target="../media/image238.emf"/><Relationship Id="rId16" Type="http://schemas.openxmlformats.org/officeDocument/2006/relationships/image" Target="../media/image252.emf"/><Relationship Id="rId1" Type="http://schemas.openxmlformats.org/officeDocument/2006/relationships/image" Target="../media/image237.emf"/><Relationship Id="rId6" Type="http://schemas.openxmlformats.org/officeDocument/2006/relationships/image" Target="../media/image242.emf"/><Relationship Id="rId11" Type="http://schemas.openxmlformats.org/officeDocument/2006/relationships/image" Target="../media/image247.emf"/><Relationship Id="rId5" Type="http://schemas.openxmlformats.org/officeDocument/2006/relationships/image" Target="../media/image241.emf"/><Relationship Id="rId15" Type="http://schemas.openxmlformats.org/officeDocument/2006/relationships/image" Target="../media/image251.emf"/><Relationship Id="rId10" Type="http://schemas.openxmlformats.org/officeDocument/2006/relationships/image" Target="../media/image246.emf"/><Relationship Id="rId19" Type="http://schemas.openxmlformats.org/officeDocument/2006/relationships/image" Target="../media/image255.png"/><Relationship Id="rId4" Type="http://schemas.openxmlformats.org/officeDocument/2006/relationships/image" Target="../media/image240.emf"/><Relationship Id="rId9" Type="http://schemas.openxmlformats.org/officeDocument/2006/relationships/image" Target="../media/image245.emf"/><Relationship Id="rId14" Type="http://schemas.openxmlformats.org/officeDocument/2006/relationships/image" Target="../media/image250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3.emf"/><Relationship Id="rId3" Type="http://schemas.openxmlformats.org/officeDocument/2006/relationships/image" Target="../media/image258.emf"/><Relationship Id="rId7" Type="http://schemas.openxmlformats.org/officeDocument/2006/relationships/image" Target="../media/image262.emf"/><Relationship Id="rId12" Type="http://schemas.openxmlformats.org/officeDocument/2006/relationships/image" Target="../media/image267.png"/><Relationship Id="rId2" Type="http://schemas.openxmlformats.org/officeDocument/2006/relationships/image" Target="../media/image257.emf"/><Relationship Id="rId1" Type="http://schemas.openxmlformats.org/officeDocument/2006/relationships/image" Target="../media/image256.emf"/><Relationship Id="rId6" Type="http://schemas.openxmlformats.org/officeDocument/2006/relationships/image" Target="../media/image261.emf"/><Relationship Id="rId11" Type="http://schemas.openxmlformats.org/officeDocument/2006/relationships/image" Target="../media/image266.emf"/><Relationship Id="rId5" Type="http://schemas.openxmlformats.org/officeDocument/2006/relationships/image" Target="../media/image260.emf"/><Relationship Id="rId10" Type="http://schemas.openxmlformats.org/officeDocument/2006/relationships/image" Target="../media/image265.emf"/><Relationship Id="rId4" Type="http://schemas.openxmlformats.org/officeDocument/2006/relationships/image" Target="../media/image259.emf"/><Relationship Id="rId9" Type="http://schemas.openxmlformats.org/officeDocument/2006/relationships/image" Target="../media/image264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5.emf"/><Relationship Id="rId3" Type="http://schemas.openxmlformats.org/officeDocument/2006/relationships/image" Target="../media/image270.emf"/><Relationship Id="rId7" Type="http://schemas.openxmlformats.org/officeDocument/2006/relationships/image" Target="../media/image274.emf"/><Relationship Id="rId2" Type="http://schemas.openxmlformats.org/officeDocument/2006/relationships/image" Target="../media/image269.emf"/><Relationship Id="rId1" Type="http://schemas.openxmlformats.org/officeDocument/2006/relationships/image" Target="../media/image268.emf"/><Relationship Id="rId6" Type="http://schemas.openxmlformats.org/officeDocument/2006/relationships/image" Target="../media/image273.emf"/><Relationship Id="rId11" Type="http://schemas.openxmlformats.org/officeDocument/2006/relationships/image" Target="../media/image278.png"/><Relationship Id="rId5" Type="http://schemas.openxmlformats.org/officeDocument/2006/relationships/image" Target="../media/image272.emf"/><Relationship Id="rId10" Type="http://schemas.openxmlformats.org/officeDocument/2006/relationships/image" Target="../media/image277.emf"/><Relationship Id="rId4" Type="http://schemas.openxmlformats.org/officeDocument/2006/relationships/image" Target="../media/image271.emf"/><Relationship Id="rId9" Type="http://schemas.openxmlformats.org/officeDocument/2006/relationships/image" Target="../media/image276.e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5.emf"/><Relationship Id="rId13" Type="http://schemas.openxmlformats.org/officeDocument/2006/relationships/image" Target="../media/image290.emf"/><Relationship Id="rId3" Type="http://schemas.openxmlformats.org/officeDocument/2006/relationships/image" Target="../media/image281.emf"/><Relationship Id="rId7" Type="http://schemas.openxmlformats.org/officeDocument/2006/relationships/image" Target="../media/image284.emf"/><Relationship Id="rId12" Type="http://schemas.openxmlformats.org/officeDocument/2006/relationships/image" Target="../media/image289.emf"/><Relationship Id="rId2" Type="http://schemas.openxmlformats.org/officeDocument/2006/relationships/image" Target="../media/image280.emf"/><Relationship Id="rId16" Type="http://schemas.openxmlformats.org/officeDocument/2006/relationships/image" Target="../media/image293.png"/><Relationship Id="rId1" Type="http://schemas.openxmlformats.org/officeDocument/2006/relationships/image" Target="../media/image279.emf"/><Relationship Id="rId6" Type="http://schemas.openxmlformats.org/officeDocument/2006/relationships/image" Target="../media/image69.png"/><Relationship Id="rId11" Type="http://schemas.openxmlformats.org/officeDocument/2006/relationships/image" Target="../media/image288.emf"/><Relationship Id="rId5" Type="http://schemas.openxmlformats.org/officeDocument/2006/relationships/image" Target="../media/image283.emf"/><Relationship Id="rId15" Type="http://schemas.openxmlformats.org/officeDocument/2006/relationships/image" Target="../media/image292.emf"/><Relationship Id="rId10" Type="http://schemas.openxmlformats.org/officeDocument/2006/relationships/image" Target="../media/image287.emf"/><Relationship Id="rId4" Type="http://schemas.openxmlformats.org/officeDocument/2006/relationships/image" Target="../media/image282.emf"/><Relationship Id="rId9" Type="http://schemas.openxmlformats.org/officeDocument/2006/relationships/image" Target="../media/image286.emf"/><Relationship Id="rId14" Type="http://schemas.openxmlformats.org/officeDocument/2006/relationships/image" Target="../media/image291.e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emf"/><Relationship Id="rId7" Type="http://schemas.openxmlformats.org/officeDocument/2006/relationships/image" Target="../media/image301.emf"/><Relationship Id="rId2" Type="http://schemas.openxmlformats.org/officeDocument/2006/relationships/image" Target="../media/image296.emf"/><Relationship Id="rId1" Type="http://schemas.openxmlformats.org/officeDocument/2006/relationships/image" Target="../media/image295.emf"/><Relationship Id="rId6" Type="http://schemas.openxmlformats.org/officeDocument/2006/relationships/image" Target="../media/image300.emf"/><Relationship Id="rId5" Type="http://schemas.openxmlformats.org/officeDocument/2006/relationships/image" Target="../media/image299.emf"/><Relationship Id="rId4" Type="http://schemas.openxmlformats.org/officeDocument/2006/relationships/image" Target="../media/image298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emf"/><Relationship Id="rId3" Type="http://schemas.openxmlformats.org/officeDocument/2006/relationships/image" Target="../media/image305.emf"/><Relationship Id="rId7" Type="http://schemas.openxmlformats.org/officeDocument/2006/relationships/image" Target="../media/image309.emf"/><Relationship Id="rId2" Type="http://schemas.openxmlformats.org/officeDocument/2006/relationships/image" Target="../media/image304.emf"/><Relationship Id="rId1" Type="http://schemas.openxmlformats.org/officeDocument/2006/relationships/image" Target="../media/image303.emf"/><Relationship Id="rId6" Type="http://schemas.openxmlformats.org/officeDocument/2006/relationships/image" Target="../media/image308.emf"/><Relationship Id="rId5" Type="http://schemas.openxmlformats.org/officeDocument/2006/relationships/image" Target="../media/image307.emf"/><Relationship Id="rId4" Type="http://schemas.openxmlformats.org/officeDocument/2006/relationships/image" Target="../media/image306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9.emf"/><Relationship Id="rId13" Type="http://schemas.openxmlformats.org/officeDocument/2006/relationships/image" Target="../media/image324.emf"/><Relationship Id="rId18" Type="http://schemas.openxmlformats.org/officeDocument/2006/relationships/image" Target="../media/image329.emf"/><Relationship Id="rId3" Type="http://schemas.openxmlformats.org/officeDocument/2006/relationships/image" Target="../media/image314.emf"/><Relationship Id="rId7" Type="http://schemas.openxmlformats.org/officeDocument/2006/relationships/image" Target="../media/image318.emf"/><Relationship Id="rId12" Type="http://schemas.openxmlformats.org/officeDocument/2006/relationships/image" Target="../media/image323.emf"/><Relationship Id="rId17" Type="http://schemas.openxmlformats.org/officeDocument/2006/relationships/image" Target="../media/image328.emf"/><Relationship Id="rId2" Type="http://schemas.openxmlformats.org/officeDocument/2006/relationships/image" Target="../media/image313.emf"/><Relationship Id="rId16" Type="http://schemas.openxmlformats.org/officeDocument/2006/relationships/image" Target="../media/image327.emf"/><Relationship Id="rId20" Type="http://schemas.openxmlformats.org/officeDocument/2006/relationships/image" Target="../media/image331.emf"/><Relationship Id="rId1" Type="http://schemas.openxmlformats.org/officeDocument/2006/relationships/image" Target="../media/image312.emf"/><Relationship Id="rId6" Type="http://schemas.openxmlformats.org/officeDocument/2006/relationships/image" Target="../media/image317.emf"/><Relationship Id="rId11" Type="http://schemas.openxmlformats.org/officeDocument/2006/relationships/image" Target="../media/image322.emf"/><Relationship Id="rId5" Type="http://schemas.openxmlformats.org/officeDocument/2006/relationships/image" Target="../media/image316.emf"/><Relationship Id="rId15" Type="http://schemas.openxmlformats.org/officeDocument/2006/relationships/image" Target="../media/image326.emf"/><Relationship Id="rId10" Type="http://schemas.openxmlformats.org/officeDocument/2006/relationships/image" Target="../media/image321.emf"/><Relationship Id="rId19" Type="http://schemas.openxmlformats.org/officeDocument/2006/relationships/image" Target="../media/image330.emf"/><Relationship Id="rId4" Type="http://schemas.openxmlformats.org/officeDocument/2006/relationships/image" Target="../media/image315.emf"/><Relationship Id="rId9" Type="http://schemas.openxmlformats.org/officeDocument/2006/relationships/image" Target="../media/image320.emf"/><Relationship Id="rId14" Type="http://schemas.openxmlformats.org/officeDocument/2006/relationships/image" Target="../media/image325.e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9.emf"/><Relationship Id="rId13" Type="http://schemas.openxmlformats.org/officeDocument/2006/relationships/image" Target="../media/image344.wmf"/><Relationship Id="rId18" Type="http://schemas.openxmlformats.org/officeDocument/2006/relationships/image" Target="../media/image349.emf"/><Relationship Id="rId3" Type="http://schemas.openxmlformats.org/officeDocument/2006/relationships/image" Target="../media/image334.emf"/><Relationship Id="rId7" Type="http://schemas.openxmlformats.org/officeDocument/2006/relationships/image" Target="../media/image338.emf"/><Relationship Id="rId12" Type="http://schemas.openxmlformats.org/officeDocument/2006/relationships/image" Target="../media/image343.wmf"/><Relationship Id="rId17" Type="http://schemas.openxmlformats.org/officeDocument/2006/relationships/image" Target="../media/image348.emf"/><Relationship Id="rId2" Type="http://schemas.openxmlformats.org/officeDocument/2006/relationships/image" Target="../media/image333.emf"/><Relationship Id="rId16" Type="http://schemas.openxmlformats.org/officeDocument/2006/relationships/image" Target="../media/image347.wmf"/><Relationship Id="rId20" Type="http://schemas.openxmlformats.org/officeDocument/2006/relationships/image" Target="../media/image351.png"/><Relationship Id="rId1" Type="http://schemas.openxmlformats.org/officeDocument/2006/relationships/image" Target="../media/image332.emf"/><Relationship Id="rId6" Type="http://schemas.openxmlformats.org/officeDocument/2006/relationships/image" Target="../media/image337.emf"/><Relationship Id="rId11" Type="http://schemas.openxmlformats.org/officeDocument/2006/relationships/image" Target="../media/image342.wmf"/><Relationship Id="rId5" Type="http://schemas.openxmlformats.org/officeDocument/2006/relationships/image" Target="../media/image336.emf"/><Relationship Id="rId15" Type="http://schemas.openxmlformats.org/officeDocument/2006/relationships/image" Target="../media/image346.emf"/><Relationship Id="rId10" Type="http://schemas.openxmlformats.org/officeDocument/2006/relationships/image" Target="../media/image341.wmf"/><Relationship Id="rId19" Type="http://schemas.openxmlformats.org/officeDocument/2006/relationships/image" Target="../media/image350.emf"/><Relationship Id="rId4" Type="http://schemas.openxmlformats.org/officeDocument/2006/relationships/image" Target="../media/image335.emf"/><Relationship Id="rId9" Type="http://schemas.openxmlformats.org/officeDocument/2006/relationships/image" Target="../media/image340.emf"/><Relationship Id="rId14" Type="http://schemas.openxmlformats.org/officeDocument/2006/relationships/image" Target="../media/image345.w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7.emf"/><Relationship Id="rId13" Type="http://schemas.openxmlformats.org/officeDocument/2006/relationships/image" Target="../media/image362.emf"/><Relationship Id="rId3" Type="http://schemas.openxmlformats.org/officeDocument/2006/relationships/image" Target="../media/image354.emf"/><Relationship Id="rId7" Type="http://schemas.openxmlformats.org/officeDocument/2006/relationships/image" Target="../media/image347.wmf"/><Relationship Id="rId12" Type="http://schemas.openxmlformats.org/officeDocument/2006/relationships/image" Target="../media/image361.emf"/><Relationship Id="rId17" Type="http://schemas.openxmlformats.org/officeDocument/2006/relationships/image" Target="../media/image366.png"/><Relationship Id="rId2" Type="http://schemas.openxmlformats.org/officeDocument/2006/relationships/image" Target="../media/image353.emf"/><Relationship Id="rId16" Type="http://schemas.openxmlformats.org/officeDocument/2006/relationships/image" Target="../media/image365.emf"/><Relationship Id="rId1" Type="http://schemas.openxmlformats.org/officeDocument/2006/relationships/image" Target="../media/image352.emf"/><Relationship Id="rId6" Type="http://schemas.openxmlformats.org/officeDocument/2006/relationships/image" Target="../media/image356.emf"/><Relationship Id="rId11" Type="http://schemas.openxmlformats.org/officeDocument/2006/relationships/image" Target="../media/image360.emf"/><Relationship Id="rId5" Type="http://schemas.openxmlformats.org/officeDocument/2006/relationships/image" Target="../media/image355.emf"/><Relationship Id="rId15" Type="http://schemas.openxmlformats.org/officeDocument/2006/relationships/image" Target="../media/image364.emf"/><Relationship Id="rId10" Type="http://schemas.openxmlformats.org/officeDocument/2006/relationships/image" Target="../media/image359.emf"/><Relationship Id="rId4" Type="http://schemas.openxmlformats.org/officeDocument/2006/relationships/image" Target="../media/image320.emf"/><Relationship Id="rId9" Type="http://schemas.openxmlformats.org/officeDocument/2006/relationships/image" Target="../media/image358.emf"/><Relationship Id="rId14" Type="http://schemas.openxmlformats.org/officeDocument/2006/relationships/image" Target="../media/image363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2.emf"/><Relationship Id="rId13" Type="http://schemas.openxmlformats.org/officeDocument/2006/relationships/image" Target="../media/image377.emf"/><Relationship Id="rId18" Type="http://schemas.openxmlformats.org/officeDocument/2006/relationships/image" Target="../media/image382.emf"/><Relationship Id="rId3" Type="http://schemas.openxmlformats.org/officeDocument/2006/relationships/image" Target="../media/image369.emf"/><Relationship Id="rId21" Type="http://schemas.openxmlformats.org/officeDocument/2006/relationships/image" Target="../media/image385.emf"/><Relationship Id="rId7" Type="http://schemas.openxmlformats.org/officeDocument/2006/relationships/image" Target="../media/image347.wmf"/><Relationship Id="rId12" Type="http://schemas.openxmlformats.org/officeDocument/2006/relationships/image" Target="../media/image376.emf"/><Relationship Id="rId17" Type="http://schemas.openxmlformats.org/officeDocument/2006/relationships/image" Target="../media/image381.emf"/><Relationship Id="rId2" Type="http://schemas.openxmlformats.org/officeDocument/2006/relationships/image" Target="../media/image368.emf"/><Relationship Id="rId16" Type="http://schemas.openxmlformats.org/officeDocument/2006/relationships/image" Target="../media/image380.emf"/><Relationship Id="rId20" Type="http://schemas.openxmlformats.org/officeDocument/2006/relationships/image" Target="../media/image384.emf"/><Relationship Id="rId1" Type="http://schemas.openxmlformats.org/officeDocument/2006/relationships/image" Target="../media/image367.emf"/><Relationship Id="rId6" Type="http://schemas.openxmlformats.org/officeDocument/2006/relationships/image" Target="../media/image371.emf"/><Relationship Id="rId11" Type="http://schemas.openxmlformats.org/officeDocument/2006/relationships/image" Target="../media/image375.emf"/><Relationship Id="rId5" Type="http://schemas.openxmlformats.org/officeDocument/2006/relationships/image" Target="../media/image370.emf"/><Relationship Id="rId15" Type="http://schemas.openxmlformats.org/officeDocument/2006/relationships/image" Target="../media/image379.emf"/><Relationship Id="rId10" Type="http://schemas.openxmlformats.org/officeDocument/2006/relationships/image" Target="../media/image374.emf"/><Relationship Id="rId19" Type="http://schemas.openxmlformats.org/officeDocument/2006/relationships/image" Target="../media/image383.emf"/><Relationship Id="rId4" Type="http://schemas.openxmlformats.org/officeDocument/2006/relationships/image" Target="../media/image329.emf"/><Relationship Id="rId9" Type="http://schemas.openxmlformats.org/officeDocument/2006/relationships/image" Target="../media/image373.emf"/><Relationship Id="rId14" Type="http://schemas.openxmlformats.org/officeDocument/2006/relationships/image" Target="../media/image378.e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4.emf"/><Relationship Id="rId13" Type="http://schemas.openxmlformats.org/officeDocument/2006/relationships/image" Target="../media/image396.emf"/><Relationship Id="rId3" Type="http://schemas.openxmlformats.org/officeDocument/2006/relationships/image" Target="../media/image387.emf"/><Relationship Id="rId7" Type="http://schemas.openxmlformats.org/officeDocument/2006/relationships/image" Target="../media/image391.emf"/><Relationship Id="rId12" Type="http://schemas.openxmlformats.org/officeDocument/2006/relationships/image" Target="../media/image395.emf"/><Relationship Id="rId2" Type="http://schemas.openxmlformats.org/officeDocument/2006/relationships/image" Target="../media/image347.wmf"/><Relationship Id="rId16" Type="http://schemas.openxmlformats.org/officeDocument/2006/relationships/image" Target="../media/image399.emf"/><Relationship Id="rId1" Type="http://schemas.openxmlformats.org/officeDocument/2006/relationships/image" Target="../media/image386.emf"/><Relationship Id="rId6" Type="http://schemas.openxmlformats.org/officeDocument/2006/relationships/image" Target="../media/image390.emf"/><Relationship Id="rId11" Type="http://schemas.openxmlformats.org/officeDocument/2006/relationships/image" Target="../media/image394.emf"/><Relationship Id="rId5" Type="http://schemas.openxmlformats.org/officeDocument/2006/relationships/image" Target="../media/image389.emf"/><Relationship Id="rId15" Type="http://schemas.openxmlformats.org/officeDocument/2006/relationships/image" Target="../media/image398.emf"/><Relationship Id="rId10" Type="http://schemas.openxmlformats.org/officeDocument/2006/relationships/image" Target="../media/image393.emf"/><Relationship Id="rId4" Type="http://schemas.openxmlformats.org/officeDocument/2006/relationships/image" Target="../media/image388.emf"/><Relationship Id="rId9" Type="http://schemas.openxmlformats.org/officeDocument/2006/relationships/image" Target="../media/image392.emf"/><Relationship Id="rId14" Type="http://schemas.openxmlformats.org/officeDocument/2006/relationships/image" Target="../media/image397.e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7.emf"/><Relationship Id="rId13" Type="http://schemas.openxmlformats.org/officeDocument/2006/relationships/image" Target="../media/image411.emf"/><Relationship Id="rId18" Type="http://schemas.openxmlformats.org/officeDocument/2006/relationships/image" Target="../media/image416.emf"/><Relationship Id="rId3" Type="http://schemas.openxmlformats.org/officeDocument/2006/relationships/image" Target="../media/image402.emf"/><Relationship Id="rId7" Type="http://schemas.openxmlformats.org/officeDocument/2006/relationships/image" Target="../media/image406.emf"/><Relationship Id="rId12" Type="http://schemas.openxmlformats.org/officeDocument/2006/relationships/image" Target="../media/image1.png"/><Relationship Id="rId17" Type="http://schemas.openxmlformats.org/officeDocument/2006/relationships/image" Target="../media/image415.emf"/><Relationship Id="rId2" Type="http://schemas.openxmlformats.org/officeDocument/2006/relationships/image" Target="../media/image401.emf"/><Relationship Id="rId16" Type="http://schemas.openxmlformats.org/officeDocument/2006/relationships/image" Target="../media/image414.emf"/><Relationship Id="rId1" Type="http://schemas.openxmlformats.org/officeDocument/2006/relationships/image" Target="../media/image400.emf"/><Relationship Id="rId6" Type="http://schemas.openxmlformats.org/officeDocument/2006/relationships/image" Target="../media/image405.emf"/><Relationship Id="rId11" Type="http://schemas.openxmlformats.org/officeDocument/2006/relationships/image" Target="../media/image410.emf"/><Relationship Id="rId5" Type="http://schemas.openxmlformats.org/officeDocument/2006/relationships/image" Target="../media/image404.emf"/><Relationship Id="rId15" Type="http://schemas.openxmlformats.org/officeDocument/2006/relationships/image" Target="../media/image413.emf"/><Relationship Id="rId10" Type="http://schemas.openxmlformats.org/officeDocument/2006/relationships/image" Target="../media/image409.emf"/><Relationship Id="rId19" Type="http://schemas.openxmlformats.org/officeDocument/2006/relationships/image" Target="../media/image417.emf"/><Relationship Id="rId4" Type="http://schemas.openxmlformats.org/officeDocument/2006/relationships/image" Target="../media/image403.emf"/><Relationship Id="rId9" Type="http://schemas.openxmlformats.org/officeDocument/2006/relationships/image" Target="../media/image408.emf"/><Relationship Id="rId14" Type="http://schemas.openxmlformats.org/officeDocument/2006/relationships/image" Target="../media/image412.e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4.emf"/><Relationship Id="rId13" Type="http://schemas.openxmlformats.org/officeDocument/2006/relationships/image" Target="../media/image428.emf"/><Relationship Id="rId18" Type="http://schemas.openxmlformats.org/officeDocument/2006/relationships/image" Target="../media/image433.emf"/><Relationship Id="rId26" Type="http://schemas.openxmlformats.org/officeDocument/2006/relationships/image" Target="../media/image441.emf"/><Relationship Id="rId3" Type="http://schemas.openxmlformats.org/officeDocument/2006/relationships/image" Target="../media/image381.emf"/><Relationship Id="rId21" Type="http://schemas.openxmlformats.org/officeDocument/2006/relationships/image" Target="../media/image436.emf"/><Relationship Id="rId34" Type="http://schemas.openxmlformats.org/officeDocument/2006/relationships/image" Target="../media/image449.emf"/><Relationship Id="rId7" Type="http://schemas.openxmlformats.org/officeDocument/2006/relationships/image" Target="../media/image423.emf"/><Relationship Id="rId12" Type="http://schemas.openxmlformats.org/officeDocument/2006/relationships/image" Target="../media/image334.emf"/><Relationship Id="rId17" Type="http://schemas.openxmlformats.org/officeDocument/2006/relationships/image" Target="../media/image432.emf"/><Relationship Id="rId25" Type="http://schemas.openxmlformats.org/officeDocument/2006/relationships/image" Target="../media/image440.emf"/><Relationship Id="rId33" Type="http://schemas.openxmlformats.org/officeDocument/2006/relationships/image" Target="../media/image448.emf"/><Relationship Id="rId2" Type="http://schemas.openxmlformats.org/officeDocument/2006/relationships/image" Target="../media/image419.emf"/><Relationship Id="rId16" Type="http://schemas.openxmlformats.org/officeDocument/2006/relationships/image" Target="../media/image431.emf"/><Relationship Id="rId20" Type="http://schemas.openxmlformats.org/officeDocument/2006/relationships/image" Target="../media/image435.emf"/><Relationship Id="rId29" Type="http://schemas.openxmlformats.org/officeDocument/2006/relationships/image" Target="../media/image444.emf"/><Relationship Id="rId1" Type="http://schemas.openxmlformats.org/officeDocument/2006/relationships/image" Target="../media/image418.emf"/><Relationship Id="rId6" Type="http://schemas.openxmlformats.org/officeDocument/2006/relationships/image" Target="../media/image422.emf"/><Relationship Id="rId11" Type="http://schemas.openxmlformats.org/officeDocument/2006/relationships/image" Target="../media/image427.emf"/><Relationship Id="rId24" Type="http://schemas.openxmlformats.org/officeDocument/2006/relationships/image" Target="../media/image439.emf"/><Relationship Id="rId32" Type="http://schemas.openxmlformats.org/officeDocument/2006/relationships/image" Target="../media/image447.emf"/><Relationship Id="rId37" Type="http://schemas.openxmlformats.org/officeDocument/2006/relationships/image" Target="../media/image452.emf"/><Relationship Id="rId5" Type="http://schemas.openxmlformats.org/officeDocument/2006/relationships/image" Target="../media/image421.emf"/><Relationship Id="rId15" Type="http://schemas.openxmlformats.org/officeDocument/2006/relationships/image" Target="../media/image430.emf"/><Relationship Id="rId23" Type="http://schemas.openxmlformats.org/officeDocument/2006/relationships/image" Target="../media/image438.emf"/><Relationship Id="rId28" Type="http://schemas.openxmlformats.org/officeDocument/2006/relationships/image" Target="../media/image443.emf"/><Relationship Id="rId36" Type="http://schemas.openxmlformats.org/officeDocument/2006/relationships/image" Target="../media/image451.emf"/><Relationship Id="rId10" Type="http://schemas.openxmlformats.org/officeDocument/2006/relationships/image" Target="../media/image426.emf"/><Relationship Id="rId19" Type="http://schemas.openxmlformats.org/officeDocument/2006/relationships/image" Target="../media/image434.emf"/><Relationship Id="rId31" Type="http://schemas.openxmlformats.org/officeDocument/2006/relationships/image" Target="../media/image446.emf"/><Relationship Id="rId4" Type="http://schemas.openxmlformats.org/officeDocument/2006/relationships/image" Target="../media/image420.emf"/><Relationship Id="rId9" Type="http://schemas.openxmlformats.org/officeDocument/2006/relationships/image" Target="../media/image425.emf"/><Relationship Id="rId14" Type="http://schemas.openxmlformats.org/officeDocument/2006/relationships/image" Target="../media/image429.emf"/><Relationship Id="rId22" Type="http://schemas.openxmlformats.org/officeDocument/2006/relationships/image" Target="../media/image437.emf"/><Relationship Id="rId27" Type="http://schemas.openxmlformats.org/officeDocument/2006/relationships/image" Target="../media/image442.emf"/><Relationship Id="rId30" Type="http://schemas.openxmlformats.org/officeDocument/2006/relationships/image" Target="../media/image445.emf"/><Relationship Id="rId35" Type="http://schemas.openxmlformats.org/officeDocument/2006/relationships/image" Target="../media/image450.e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9.emf"/><Relationship Id="rId13" Type="http://schemas.openxmlformats.org/officeDocument/2006/relationships/image" Target="../media/image464.emf"/><Relationship Id="rId3" Type="http://schemas.openxmlformats.org/officeDocument/2006/relationships/image" Target="../media/image454.emf"/><Relationship Id="rId7" Type="http://schemas.openxmlformats.org/officeDocument/2006/relationships/image" Target="../media/image458.emf"/><Relationship Id="rId12" Type="http://schemas.openxmlformats.org/officeDocument/2006/relationships/image" Target="../media/image463.emf"/><Relationship Id="rId2" Type="http://schemas.openxmlformats.org/officeDocument/2006/relationships/image" Target="../media/image21.wmf"/><Relationship Id="rId16" Type="http://schemas.openxmlformats.org/officeDocument/2006/relationships/image" Target="../media/image467.emf"/><Relationship Id="rId1" Type="http://schemas.openxmlformats.org/officeDocument/2006/relationships/image" Target="../media/image453.emf"/><Relationship Id="rId6" Type="http://schemas.openxmlformats.org/officeDocument/2006/relationships/image" Target="../media/image457.emf"/><Relationship Id="rId11" Type="http://schemas.openxmlformats.org/officeDocument/2006/relationships/image" Target="../media/image462.emf"/><Relationship Id="rId5" Type="http://schemas.openxmlformats.org/officeDocument/2006/relationships/image" Target="../media/image456.emf"/><Relationship Id="rId15" Type="http://schemas.openxmlformats.org/officeDocument/2006/relationships/image" Target="../media/image466.emf"/><Relationship Id="rId10" Type="http://schemas.openxmlformats.org/officeDocument/2006/relationships/image" Target="../media/image461.emf"/><Relationship Id="rId4" Type="http://schemas.openxmlformats.org/officeDocument/2006/relationships/image" Target="../media/image455.emf"/><Relationship Id="rId9" Type="http://schemas.openxmlformats.org/officeDocument/2006/relationships/image" Target="../media/image460.emf"/><Relationship Id="rId14" Type="http://schemas.openxmlformats.org/officeDocument/2006/relationships/image" Target="../media/image465.e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4.emf"/><Relationship Id="rId13" Type="http://schemas.openxmlformats.org/officeDocument/2006/relationships/image" Target="../media/image478.emf"/><Relationship Id="rId18" Type="http://schemas.openxmlformats.org/officeDocument/2006/relationships/image" Target="../media/image483.emf"/><Relationship Id="rId3" Type="http://schemas.openxmlformats.org/officeDocument/2006/relationships/image" Target="../media/image470.emf"/><Relationship Id="rId21" Type="http://schemas.openxmlformats.org/officeDocument/2006/relationships/image" Target="../media/image486.emf"/><Relationship Id="rId7" Type="http://schemas.openxmlformats.org/officeDocument/2006/relationships/image" Target="../media/image473.emf"/><Relationship Id="rId12" Type="http://schemas.openxmlformats.org/officeDocument/2006/relationships/image" Target="../media/image477.emf"/><Relationship Id="rId17" Type="http://schemas.openxmlformats.org/officeDocument/2006/relationships/image" Target="../media/image482.png"/><Relationship Id="rId2" Type="http://schemas.openxmlformats.org/officeDocument/2006/relationships/image" Target="../media/image469.emf"/><Relationship Id="rId16" Type="http://schemas.openxmlformats.org/officeDocument/2006/relationships/image" Target="../media/image481.emf"/><Relationship Id="rId20" Type="http://schemas.openxmlformats.org/officeDocument/2006/relationships/image" Target="../media/image485.emf"/><Relationship Id="rId1" Type="http://schemas.openxmlformats.org/officeDocument/2006/relationships/image" Target="../media/image468.emf"/><Relationship Id="rId6" Type="http://schemas.openxmlformats.org/officeDocument/2006/relationships/image" Target="../media/image329.emf"/><Relationship Id="rId11" Type="http://schemas.openxmlformats.org/officeDocument/2006/relationships/image" Target="../media/image476.emf"/><Relationship Id="rId5" Type="http://schemas.openxmlformats.org/officeDocument/2006/relationships/image" Target="../media/image472.emf"/><Relationship Id="rId15" Type="http://schemas.openxmlformats.org/officeDocument/2006/relationships/image" Target="../media/image480.emf"/><Relationship Id="rId10" Type="http://schemas.openxmlformats.org/officeDocument/2006/relationships/image" Target="../media/image475.emf"/><Relationship Id="rId19" Type="http://schemas.openxmlformats.org/officeDocument/2006/relationships/image" Target="../media/image484.emf"/><Relationship Id="rId4" Type="http://schemas.openxmlformats.org/officeDocument/2006/relationships/image" Target="../media/image471.emf"/><Relationship Id="rId9" Type="http://schemas.openxmlformats.org/officeDocument/2006/relationships/image" Target="../media/image422.emf"/><Relationship Id="rId14" Type="http://schemas.openxmlformats.org/officeDocument/2006/relationships/image" Target="../media/image479.emf"/><Relationship Id="rId22" Type="http://schemas.openxmlformats.org/officeDocument/2006/relationships/image" Target="../media/image487.e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5.emf"/><Relationship Id="rId13" Type="http://schemas.openxmlformats.org/officeDocument/2006/relationships/image" Target="../media/image500.png"/><Relationship Id="rId3" Type="http://schemas.openxmlformats.org/officeDocument/2006/relationships/image" Target="../media/image490.emf"/><Relationship Id="rId7" Type="http://schemas.openxmlformats.org/officeDocument/2006/relationships/image" Target="../media/image494.emf"/><Relationship Id="rId12" Type="http://schemas.openxmlformats.org/officeDocument/2006/relationships/image" Target="../media/image499.emf"/><Relationship Id="rId2" Type="http://schemas.openxmlformats.org/officeDocument/2006/relationships/image" Target="../media/image489.emf"/><Relationship Id="rId1" Type="http://schemas.openxmlformats.org/officeDocument/2006/relationships/image" Target="../media/image488.emf"/><Relationship Id="rId6" Type="http://schemas.openxmlformats.org/officeDocument/2006/relationships/image" Target="../media/image493.emf"/><Relationship Id="rId11" Type="http://schemas.openxmlformats.org/officeDocument/2006/relationships/image" Target="../media/image498.emf"/><Relationship Id="rId5" Type="http://schemas.openxmlformats.org/officeDocument/2006/relationships/image" Target="../media/image492.emf"/><Relationship Id="rId10" Type="http://schemas.openxmlformats.org/officeDocument/2006/relationships/image" Target="../media/image497.emf"/><Relationship Id="rId4" Type="http://schemas.openxmlformats.org/officeDocument/2006/relationships/image" Target="../media/image491.emf"/><Relationship Id="rId9" Type="http://schemas.openxmlformats.org/officeDocument/2006/relationships/image" Target="../media/image496.e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7.emf"/><Relationship Id="rId13" Type="http://schemas.openxmlformats.org/officeDocument/2006/relationships/image" Target="../media/image512.emf"/><Relationship Id="rId3" Type="http://schemas.openxmlformats.org/officeDocument/2006/relationships/image" Target="../media/image503.emf"/><Relationship Id="rId7" Type="http://schemas.openxmlformats.org/officeDocument/2006/relationships/image" Target="../media/image506.emf"/><Relationship Id="rId12" Type="http://schemas.openxmlformats.org/officeDocument/2006/relationships/image" Target="../media/image511.emf"/><Relationship Id="rId2" Type="http://schemas.openxmlformats.org/officeDocument/2006/relationships/image" Target="../media/image502.emf"/><Relationship Id="rId1" Type="http://schemas.openxmlformats.org/officeDocument/2006/relationships/image" Target="../media/image501.emf"/><Relationship Id="rId6" Type="http://schemas.openxmlformats.org/officeDocument/2006/relationships/image" Target="../media/image422.emf"/><Relationship Id="rId11" Type="http://schemas.openxmlformats.org/officeDocument/2006/relationships/image" Target="../media/image510.emf"/><Relationship Id="rId5" Type="http://schemas.openxmlformats.org/officeDocument/2006/relationships/image" Target="../media/image505.emf"/><Relationship Id="rId15" Type="http://schemas.openxmlformats.org/officeDocument/2006/relationships/image" Target="../media/image514.emf"/><Relationship Id="rId10" Type="http://schemas.openxmlformats.org/officeDocument/2006/relationships/image" Target="../media/image509.emf"/><Relationship Id="rId4" Type="http://schemas.openxmlformats.org/officeDocument/2006/relationships/image" Target="../media/image504.emf"/><Relationship Id="rId9" Type="http://schemas.openxmlformats.org/officeDocument/2006/relationships/image" Target="../media/image508.emf"/><Relationship Id="rId14" Type="http://schemas.openxmlformats.org/officeDocument/2006/relationships/image" Target="../media/image513.emf"/></Relationships>
</file>

<file path=ppt/drawings/_rels/vmlDrawing3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4.emf"/><Relationship Id="rId13" Type="http://schemas.openxmlformats.org/officeDocument/2006/relationships/image" Target="../media/image529.emf"/><Relationship Id="rId18" Type="http://schemas.openxmlformats.org/officeDocument/2006/relationships/image" Target="../media/image533.emf"/><Relationship Id="rId26" Type="http://schemas.openxmlformats.org/officeDocument/2006/relationships/image" Target="../media/image541.emf"/><Relationship Id="rId3" Type="http://schemas.openxmlformats.org/officeDocument/2006/relationships/image" Target="../media/image519.emf"/><Relationship Id="rId21" Type="http://schemas.openxmlformats.org/officeDocument/2006/relationships/image" Target="../media/image536.emf"/><Relationship Id="rId7" Type="http://schemas.openxmlformats.org/officeDocument/2006/relationships/image" Target="../media/image523.emf"/><Relationship Id="rId12" Type="http://schemas.openxmlformats.org/officeDocument/2006/relationships/image" Target="../media/image528.emf"/><Relationship Id="rId17" Type="http://schemas.openxmlformats.org/officeDocument/2006/relationships/image" Target="../media/image532.emf"/><Relationship Id="rId25" Type="http://schemas.openxmlformats.org/officeDocument/2006/relationships/image" Target="../media/image540.emf"/><Relationship Id="rId2" Type="http://schemas.openxmlformats.org/officeDocument/2006/relationships/image" Target="../media/image518.emf"/><Relationship Id="rId16" Type="http://schemas.openxmlformats.org/officeDocument/2006/relationships/image" Target="../media/image329.emf"/><Relationship Id="rId20" Type="http://schemas.openxmlformats.org/officeDocument/2006/relationships/image" Target="../media/image535.emf"/><Relationship Id="rId29" Type="http://schemas.openxmlformats.org/officeDocument/2006/relationships/image" Target="../media/image543.emf"/><Relationship Id="rId1" Type="http://schemas.openxmlformats.org/officeDocument/2006/relationships/image" Target="../media/image517.emf"/><Relationship Id="rId6" Type="http://schemas.openxmlformats.org/officeDocument/2006/relationships/image" Target="../media/image522.emf"/><Relationship Id="rId11" Type="http://schemas.openxmlformats.org/officeDocument/2006/relationships/image" Target="../media/image527.emf"/><Relationship Id="rId24" Type="http://schemas.openxmlformats.org/officeDocument/2006/relationships/image" Target="../media/image539.emf"/><Relationship Id="rId32" Type="http://schemas.openxmlformats.org/officeDocument/2006/relationships/image" Target="../media/image546.emf"/><Relationship Id="rId5" Type="http://schemas.openxmlformats.org/officeDocument/2006/relationships/image" Target="../media/image521.emf"/><Relationship Id="rId15" Type="http://schemas.openxmlformats.org/officeDocument/2006/relationships/image" Target="../media/image531.emf"/><Relationship Id="rId23" Type="http://schemas.openxmlformats.org/officeDocument/2006/relationships/image" Target="../media/image538.emf"/><Relationship Id="rId28" Type="http://schemas.openxmlformats.org/officeDocument/2006/relationships/image" Target="../media/image320.emf"/><Relationship Id="rId10" Type="http://schemas.openxmlformats.org/officeDocument/2006/relationships/image" Target="../media/image526.emf"/><Relationship Id="rId19" Type="http://schemas.openxmlformats.org/officeDocument/2006/relationships/image" Target="../media/image534.emf"/><Relationship Id="rId31" Type="http://schemas.openxmlformats.org/officeDocument/2006/relationships/image" Target="../media/image545.emf"/><Relationship Id="rId4" Type="http://schemas.openxmlformats.org/officeDocument/2006/relationships/image" Target="../media/image520.emf"/><Relationship Id="rId9" Type="http://schemas.openxmlformats.org/officeDocument/2006/relationships/image" Target="../media/image525.emf"/><Relationship Id="rId14" Type="http://schemas.openxmlformats.org/officeDocument/2006/relationships/image" Target="../media/image530.emf"/><Relationship Id="rId22" Type="http://schemas.openxmlformats.org/officeDocument/2006/relationships/image" Target="../media/image537.emf"/><Relationship Id="rId27" Type="http://schemas.openxmlformats.org/officeDocument/2006/relationships/image" Target="../media/image542.emf"/><Relationship Id="rId30" Type="http://schemas.openxmlformats.org/officeDocument/2006/relationships/image" Target="../media/image544.emf"/></Relationships>
</file>

<file path=ppt/drawings/_rels/vmlDrawing39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4.emf"/><Relationship Id="rId13" Type="http://schemas.openxmlformats.org/officeDocument/2006/relationships/image" Target="../media/image559.emf"/><Relationship Id="rId18" Type="http://schemas.openxmlformats.org/officeDocument/2006/relationships/image" Target="../media/image564.emf"/><Relationship Id="rId3" Type="http://schemas.openxmlformats.org/officeDocument/2006/relationships/image" Target="../media/image549.emf"/><Relationship Id="rId21" Type="http://schemas.openxmlformats.org/officeDocument/2006/relationships/image" Target="../media/image567.emf"/><Relationship Id="rId7" Type="http://schemas.openxmlformats.org/officeDocument/2006/relationships/image" Target="../media/image553.emf"/><Relationship Id="rId12" Type="http://schemas.openxmlformats.org/officeDocument/2006/relationships/image" Target="../media/image558.emf"/><Relationship Id="rId17" Type="http://schemas.openxmlformats.org/officeDocument/2006/relationships/image" Target="../media/image563.emf"/><Relationship Id="rId25" Type="http://schemas.openxmlformats.org/officeDocument/2006/relationships/image" Target="../media/image571.emf"/><Relationship Id="rId2" Type="http://schemas.openxmlformats.org/officeDocument/2006/relationships/image" Target="../media/image548.emf"/><Relationship Id="rId16" Type="http://schemas.openxmlformats.org/officeDocument/2006/relationships/image" Target="../media/image562.emf"/><Relationship Id="rId20" Type="http://schemas.openxmlformats.org/officeDocument/2006/relationships/image" Target="../media/image566.emf"/><Relationship Id="rId1" Type="http://schemas.openxmlformats.org/officeDocument/2006/relationships/image" Target="../media/image547.emf"/><Relationship Id="rId6" Type="http://schemas.openxmlformats.org/officeDocument/2006/relationships/image" Target="../media/image552.emf"/><Relationship Id="rId11" Type="http://schemas.openxmlformats.org/officeDocument/2006/relationships/image" Target="../media/image557.emf"/><Relationship Id="rId24" Type="http://schemas.openxmlformats.org/officeDocument/2006/relationships/image" Target="../media/image570.emf"/><Relationship Id="rId5" Type="http://schemas.openxmlformats.org/officeDocument/2006/relationships/image" Target="../media/image551.emf"/><Relationship Id="rId15" Type="http://schemas.openxmlformats.org/officeDocument/2006/relationships/image" Target="../media/image561.emf"/><Relationship Id="rId23" Type="http://schemas.openxmlformats.org/officeDocument/2006/relationships/image" Target="../media/image569.emf"/><Relationship Id="rId10" Type="http://schemas.openxmlformats.org/officeDocument/2006/relationships/image" Target="../media/image556.emf"/><Relationship Id="rId19" Type="http://schemas.openxmlformats.org/officeDocument/2006/relationships/image" Target="../media/image565.emf"/><Relationship Id="rId4" Type="http://schemas.openxmlformats.org/officeDocument/2006/relationships/image" Target="../media/image550.emf"/><Relationship Id="rId9" Type="http://schemas.openxmlformats.org/officeDocument/2006/relationships/image" Target="../media/image555.emf"/><Relationship Id="rId14" Type="http://schemas.openxmlformats.org/officeDocument/2006/relationships/image" Target="../media/image560.emf"/><Relationship Id="rId22" Type="http://schemas.openxmlformats.org/officeDocument/2006/relationships/image" Target="../media/image568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7" Type="http://schemas.openxmlformats.org/officeDocument/2006/relationships/image" Target="../media/image29.png"/><Relationship Id="rId2" Type="http://schemas.openxmlformats.org/officeDocument/2006/relationships/image" Target="../media/image25.emf"/><Relationship Id="rId1" Type="http://schemas.openxmlformats.org/officeDocument/2006/relationships/image" Target="../media/image24.emf"/><Relationship Id="rId6" Type="http://schemas.openxmlformats.org/officeDocument/2006/relationships/image" Target="../media/image28.wmf"/><Relationship Id="rId5" Type="http://schemas.openxmlformats.org/officeDocument/2006/relationships/image" Target="../media/image20.wmf"/><Relationship Id="rId4" Type="http://schemas.openxmlformats.org/officeDocument/2006/relationships/image" Target="../media/image27.png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4.emf"/><Relationship Id="rId2" Type="http://schemas.openxmlformats.org/officeDocument/2006/relationships/image" Target="../media/image573.emf"/><Relationship Id="rId1" Type="http://schemas.openxmlformats.org/officeDocument/2006/relationships/image" Target="../media/image572.emf"/><Relationship Id="rId4" Type="http://schemas.openxmlformats.org/officeDocument/2006/relationships/image" Target="../media/image575.emf"/></Relationships>
</file>

<file path=ppt/drawings/_rels/vmlDrawing4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83.emf"/><Relationship Id="rId3" Type="http://schemas.openxmlformats.org/officeDocument/2006/relationships/image" Target="../media/image578.emf"/><Relationship Id="rId7" Type="http://schemas.openxmlformats.org/officeDocument/2006/relationships/image" Target="../media/image582.emf"/><Relationship Id="rId2" Type="http://schemas.openxmlformats.org/officeDocument/2006/relationships/image" Target="../media/image577.emf"/><Relationship Id="rId1" Type="http://schemas.openxmlformats.org/officeDocument/2006/relationships/image" Target="../media/image576.emf"/><Relationship Id="rId6" Type="http://schemas.openxmlformats.org/officeDocument/2006/relationships/image" Target="../media/image581.emf"/><Relationship Id="rId5" Type="http://schemas.openxmlformats.org/officeDocument/2006/relationships/image" Target="../media/image580.emf"/><Relationship Id="rId4" Type="http://schemas.openxmlformats.org/officeDocument/2006/relationships/image" Target="../media/image579.emf"/></Relationships>
</file>

<file path=ppt/drawings/_rels/vmlDrawing4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1.emf"/><Relationship Id="rId13" Type="http://schemas.openxmlformats.org/officeDocument/2006/relationships/image" Target="../media/image596.emf"/><Relationship Id="rId18" Type="http://schemas.openxmlformats.org/officeDocument/2006/relationships/image" Target="../media/image601.emf"/><Relationship Id="rId3" Type="http://schemas.openxmlformats.org/officeDocument/2006/relationships/image" Target="../media/image586.emf"/><Relationship Id="rId21" Type="http://schemas.openxmlformats.org/officeDocument/2006/relationships/image" Target="../media/image604.emf"/><Relationship Id="rId7" Type="http://schemas.openxmlformats.org/officeDocument/2006/relationships/image" Target="../media/image590.emf"/><Relationship Id="rId12" Type="http://schemas.openxmlformats.org/officeDocument/2006/relationships/image" Target="../media/image595.emf"/><Relationship Id="rId17" Type="http://schemas.openxmlformats.org/officeDocument/2006/relationships/image" Target="../media/image600.emf"/><Relationship Id="rId2" Type="http://schemas.openxmlformats.org/officeDocument/2006/relationships/image" Target="../media/image585.emf"/><Relationship Id="rId16" Type="http://schemas.openxmlformats.org/officeDocument/2006/relationships/image" Target="../media/image599.emf"/><Relationship Id="rId20" Type="http://schemas.openxmlformats.org/officeDocument/2006/relationships/image" Target="../media/image603.emf"/><Relationship Id="rId1" Type="http://schemas.openxmlformats.org/officeDocument/2006/relationships/image" Target="../media/image584.emf"/><Relationship Id="rId6" Type="http://schemas.openxmlformats.org/officeDocument/2006/relationships/image" Target="../media/image589.emf"/><Relationship Id="rId11" Type="http://schemas.openxmlformats.org/officeDocument/2006/relationships/image" Target="../media/image594.emf"/><Relationship Id="rId5" Type="http://schemas.openxmlformats.org/officeDocument/2006/relationships/image" Target="../media/image588.emf"/><Relationship Id="rId15" Type="http://schemas.openxmlformats.org/officeDocument/2006/relationships/image" Target="../media/image598.emf"/><Relationship Id="rId10" Type="http://schemas.openxmlformats.org/officeDocument/2006/relationships/image" Target="../media/image593.emf"/><Relationship Id="rId19" Type="http://schemas.openxmlformats.org/officeDocument/2006/relationships/image" Target="../media/image602.emf"/><Relationship Id="rId4" Type="http://schemas.openxmlformats.org/officeDocument/2006/relationships/image" Target="../media/image587.emf"/><Relationship Id="rId9" Type="http://schemas.openxmlformats.org/officeDocument/2006/relationships/image" Target="../media/image592.emf"/><Relationship Id="rId14" Type="http://schemas.openxmlformats.org/officeDocument/2006/relationships/image" Target="../media/image597.emf"/></Relationships>
</file>

<file path=ppt/drawings/_rels/vmlDrawing43.vml.rels><?xml version="1.0" encoding="UTF-8" standalone="yes"?>
<Relationships xmlns="http://schemas.openxmlformats.org/package/2006/relationships"><Relationship Id="rId8" Type="http://schemas.openxmlformats.org/officeDocument/2006/relationships/image" Target="../media/image610.wmf"/><Relationship Id="rId3" Type="http://schemas.openxmlformats.org/officeDocument/2006/relationships/image" Target="../media/image605.emf"/><Relationship Id="rId7" Type="http://schemas.openxmlformats.org/officeDocument/2006/relationships/image" Target="../media/image609.emf"/><Relationship Id="rId2" Type="http://schemas.openxmlformats.org/officeDocument/2006/relationships/image" Target="../media/image28.wmf"/><Relationship Id="rId1" Type="http://schemas.openxmlformats.org/officeDocument/2006/relationships/image" Target="../media/image20.wmf"/><Relationship Id="rId6" Type="http://schemas.openxmlformats.org/officeDocument/2006/relationships/image" Target="../media/image608.emf"/><Relationship Id="rId5" Type="http://schemas.openxmlformats.org/officeDocument/2006/relationships/image" Target="../media/image607.wmf"/><Relationship Id="rId4" Type="http://schemas.openxmlformats.org/officeDocument/2006/relationships/image" Target="../media/image606.emf"/><Relationship Id="rId9" Type="http://schemas.openxmlformats.org/officeDocument/2006/relationships/image" Target="../media/image611.emf"/></Relationships>
</file>

<file path=ppt/drawings/_rels/vmlDrawing44.vml.rels><?xml version="1.0" encoding="UTF-8" standalone="yes"?>
<Relationships xmlns="http://schemas.openxmlformats.org/package/2006/relationships"><Relationship Id="rId8" Type="http://schemas.openxmlformats.org/officeDocument/2006/relationships/image" Target="../media/image619.emf"/><Relationship Id="rId13" Type="http://schemas.openxmlformats.org/officeDocument/2006/relationships/image" Target="../media/image624.emf"/><Relationship Id="rId18" Type="http://schemas.openxmlformats.org/officeDocument/2006/relationships/image" Target="../media/image629.emf"/><Relationship Id="rId3" Type="http://schemas.openxmlformats.org/officeDocument/2006/relationships/image" Target="../media/image614.emf"/><Relationship Id="rId21" Type="http://schemas.openxmlformats.org/officeDocument/2006/relationships/image" Target="../media/image632.emf"/><Relationship Id="rId7" Type="http://schemas.openxmlformats.org/officeDocument/2006/relationships/image" Target="../media/image618.emf"/><Relationship Id="rId12" Type="http://schemas.openxmlformats.org/officeDocument/2006/relationships/image" Target="../media/image623.emf"/><Relationship Id="rId17" Type="http://schemas.openxmlformats.org/officeDocument/2006/relationships/image" Target="../media/image628.emf"/><Relationship Id="rId2" Type="http://schemas.openxmlformats.org/officeDocument/2006/relationships/image" Target="../media/image613.emf"/><Relationship Id="rId16" Type="http://schemas.openxmlformats.org/officeDocument/2006/relationships/image" Target="../media/image627.emf"/><Relationship Id="rId20" Type="http://schemas.openxmlformats.org/officeDocument/2006/relationships/image" Target="../media/image631.emf"/><Relationship Id="rId1" Type="http://schemas.openxmlformats.org/officeDocument/2006/relationships/image" Target="../media/image612.emf"/><Relationship Id="rId6" Type="http://schemas.openxmlformats.org/officeDocument/2006/relationships/image" Target="../media/image617.emf"/><Relationship Id="rId11" Type="http://schemas.openxmlformats.org/officeDocument/2006/relationships/image" Target="../media/image622.emf"/><Relationship Id="rId5" Type="http://schemas.openxmlformats.org/officeDocument/2006/relationships/image" Target="../media/image616.emf"/><Relationship Id="rId15" Type="http://schemas.openxmlformats.org/officeDocument/2006/relationships/image" Target="../media/image626.emf"/><Relationship Id="rId23" Type="http://schemas.openxmlformats.org/officeDocument/2006/relationships/image" Target="../media/image634.emf"/><Relationship Id="rId10" Type="http://schemas.openxmlformats.org/officeDocument/2006/relationships/image" Target="../media/image621.emf"/><Relationship Id="rId19" Type="http://schemas.openxmlformats.org/officeDocument/2006/relationships/image" Target="../media/image630.emf"/><Relationship Id="rId4" Type="http://schemas.openxmlformats.org/officeDocument/2006/relationships/image" Target="../media/image615.emf"/><Relationship Id="rId9" Type="http://schemas.openxmlformats.org/officeDocument/2006/relationships/image" Target="../media/image620.emf"/><Relationship Id="rId14" Type="http://schemas.openxmlformats.org/officeDocument/2006/relationships/image" Target="../media/image625.emf"/><Relationship Id="rId22" Type="http://schemas.openxmlformats.org/officeDocument/2006/relationships/image" Target="../media/image633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7" Type="http://schemas.openxmlformats.org/officeDocument/2006/relationships/image" Target="../media/image34.wmf"/><Relationship Id="rId2" Type="http://schemas.openxmlformats.org/officeDocument/2006/relationships/image" Target="../media/image20.wmf"/><Relationship Id="rId1" Type="http://schemas.openxmlformats.org/officeDocument/2006/relationships/image" Target="../media/image30.e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image" Target="../media/image33.wmf"/><Relationship Id="rId7" Type="http://schemas.openxmlformats.org/officeDocument/2006/relationships/image" Target="../media/image37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36.wmf"/><Relationship Id="rId5" Type="http://schemas.openxmlformats.org/officeDocument/2006/relationships/image" Target="../media/image20.wmf"/><Relationship Id="rId10" Type="http://schemas.openxmlformats.org/officeDocument/2006/relationships/image" Target="../media/image40.emf"/><Relationship Id="rId4" Type="http://schemas.openxmlformats.org/officeDocument/2006/relationships/image" Target="../media/image34.wmf"/><Relationship Id="rId9" Type="http://schemas.openxmlformats.org/officeDocument/2006/relationships/image" Target="../media/image39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13" Type="http://schemas.openxmlformats.org/officeDocument/2006/relationships/image" Target="../media/image54.png"/><Relationship Id="rId3" Type="http://schemas.openxmlformats.org/officeDocument/2006/relationships/image" Target="../media/image44.emf"/><Relationship Id="rId7" Type="http://schemas.openxmlformats.org/officeDocument/2006/relationships/image" Target="../media/image48.emf"/><Relationship Id="rId12" Type="http://schemas.openxmlformats.org/officeDocument/2006/relationships/image" Target="../media/image53.emf"/><Relationship Id="rId2" Type="http://schemas.openxmlformats.org/officeDocument/2006/relationships/image" Target="../media/image43.emf"/><Relationship Id="rId1" Type="http://schemas.openxmlformats.org/officeDocument/2006/relationships/image" Target="../media/image42.emf"/><Relationship Id="rId6" Type="http://schemas.openxmlformats.org/officeDocument/2006/relationships/image" Target="../media/image47.emf"/><Relationship Id="rId11" Type="http://schemas.openxmlformats.org/officeDocument/2006/relationships/image" Target="../media/image52.emf"/><Relationship Id="rId5" Type="http://schemas.openxmlformats.org/officeDocument/2006/relationships/image" Target="../media/image46.emf"/><Relationship Id="rId10" Type="http://schemas.openxmlformats.org/officeDocument/2006/relationships/image" Target="../media/image51.emf"/><Relationship Id="rId4" Type="http://schemas.openxmlformats.org/officeDocument/2006/relationships/image" Target="../media/image45.emf"/><Relationship Id="rId9" Type="http://schemas.openxmlformats.org/officeDocument/2006/relationships/image" Target="../media/image50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emf"/><Relationship Id="rId18" Type="http://schemas.openxmlformats.org/officeDocument/2006/relationships/image" Target="../media/image72.emf"/><Relationship Id="rId3" Type="http://schemas.openxmlformats.org/officeDocument/2006/relationships/image" Target="../media/image57.emf"/><Relationship Id="rId21" Type="http://schemas.openxmlformats.org/officeDocument/2006/relationships/image" Target="../media/image75.png"/><Relationship Id="rId7" Type="http://schemas.openxmlformats.org/officeDocument/2006/relationships/image" Target="../media/image61.emf"/><Relationship Id="rId12" Type="http://schemas.openxmlformats.org/officeDocument/2006/relationships/image" Target="../media/image66.emf"/><Relationship Id="rId17" Type="http://schemas.openxmlformats.org/officeDocument/2006/relationships/image" Target="../media/image71.emf"/><Relationship Id="rId2" Type="http://schemas.openxmlformats.org/officeDocument/2006/relationships/image" Target="../media/image56.emf"/><Relationship Id="rId16" Type="http://schemas.openxmlformats.org/officeDocument/2006/relationships/image" Target="../media/image70.emf"/><Relationship Id="rId20" Type="http://schemas.openxmlformats.org/officeDocument/2006/relationships/image" Target="../media/image74.emf"/><Relationship Id="rId1" Type="http://schemas.openxmlformats.org/officeDocument/2006/relationships/image" Target="../media/image55.emf"/><Relationship Id="rId6" Type="http://schemas.openxmlformats.org/officeDocument/2006/relationships/image" Target="../media/image60.emf"/><Relationship Id="rId11" Type="http://schemas.openxmlformats.org/officeDocument/2006/relationships/image" Target="../media/image65.emf"/><Relationship Id="rId5" Type="http://schemas.openxmlformats.org/officeDocument/2006/relationships/image" Target="../media/image59.emf"/><Relationship Id="rId15" Type="http://schemas.openxmlformats.org/officeDocument/2006/relationships/image" Target="../media/image69.png"/><Relationship Id="rId10" Type="http://schemas.openxmlformats.org/officeDocument/2006/relationships/image" Target="../media/image64.emf"/><Relationship Id="rId19" Type="http://schemas.openxmlformats.org/officeDocument/2006/relationships/image" Target="../media/image73.emf"/><Relationship Id="rId4" Type="http://schemas.openxmlformats.org/officeDocument/2006/relationships/image" Target="../media/image58.emf"/><Relationship Id="rId9" Type="http://schemas.openxmlformats.org/officeDocument/2006/relationships/image" Target="../media/image63.emf"/><Relationship Id="rId14" Type="http://schemas.openxmlformats.org/officeDocument/2006/relationships/image" Target="../media/image68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13" Type="http://schemas.openxmlformats.org/officeDocument/2006/relationships/image" Target="../media/image88.emf"/><Relationship Id="rId18" Type="http://schemas.openxmlformats.org/officeDocument/2006/relationships/image" Target="../media/image93.emf"/><Relationship Id="rId3" Type="http://schemas.openxmlformats.org/officeDocument/2006/relationships/image" Target="../media/image78.emf"/><Relationship Id="rId21" Type="http://schemas.openxmlformats.org/officeDocument/2006/relationships/image" Target="../media/image96.emf"/><Relationship Id="rId7" Type="http://schemas.openxmlformats.org/officeDocument/2006/relationships/image" Target="../media/image82.emf"/><Relationship Id="rId12" Type="http://schemas.openxmlformats.org/officeDocument/2006/relationships/image" Target="../media/image87.emf"/><Relationship Id="rId17" Type="http://schemas.openxmlformats.org/officeDocument/2006/relationships/image" Target="../media/image92.emf"/><Relationship Id="rId25" Type="http://schemas.openxmlformats.org/officeDocument/2006/relationships/image" Target="../media/image100.png"/><Relationship Id="rId2" Type="http://schemas.openxmlformats.org/officeDocument/2006/relationships/image" Target="../media/image77.emf"/><Relationship Id="rId16" Type="http://schemas.openxmlformats.org/officeDocument/2006/relationships/image" Target="../media/image91.emf"/><Relationship Id="rId20" Type="http://schemas.openxmlformats.org/officeDocument/2006/relationships/image" Target="../media/image95.emf"/><Relationship Id="rId1" Type="http://schemas.openxmlformats.org/officeDocument/2006/relationships/image" Target="../media/image76.emf"/><Relationship Id="rId6" Type="http://schemas.openxmlformats.org/officeDocument/2006/relationships/image" Target="../media/image81.emf"/><Relationship Id="rId11" Type="http://schemas.openxmlformats.org/officeDocument/2006/relationships/image" Target="../media/image86.emf"/><Relationship Id="rId24" Type="http://schemas.openxmlformats.org/officeDocument/2006/relationships/image" Target="../media/image99.emf"/><Relationship Id="rId5" Type="http://schemas.openxmlformats.org/officeDocument/2006/relationships/image" Target="../media/image80.emf"/><Relationship Id="rId15" Type="http://schemas.openxmlformats.org/officeDocument/2006/relationships/image" Target="../media/image90.emf"/><Relationship Id="rId23" Type="http://schemas.openxmlformats.org/officeDocument/2006/relationships/image" Target="../media/image98.emf"/><Relationship Id="rId10" Type="http://schemas.openxmlformats.org/officeDocument/2006/relationships/image" Target="../media/image85.emf"/><Relationship Id="rId19" Type="http://schemas.openxmlformats.org/officeDocument/2006/relationships/image" Target="../media/image94.emf"/><Relationship Id="rId4" Type="http://schemas.openxmlformats.org/officeDocument/2006/relationships/image" Target="../media/image79.emf"/><Relationship Id="rId9" Type="http://schemas.openxmlformats.org/officeDocument/2006/relationships/image" Target="../media/image84.emf"/><Relationship Id="rId14" Type="http://schemas.openxmlformats.org/officeDocument/2006/relationships/image" Target="../media/image89.emf"/><Relationship Id="rId22" Type="http://schemas.openxmlformats.org/officeDocument/2006/relationships/image" Target="../media/image9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ea typeface="宋体" panose="02010600030101010101" pitchFamily="2" charset="-122"/>
              </a:defRPr>
            </a:lvl1pPr>
          </a:lstStyle>
          <a:p>
            <a:fld id="{D7316BBC-CF9B-43BD-9BB1-228AEA3338F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ea typeface="宋体" panose="02010600030101010101" pitchFamily="2" charset="-122"/>
              </a:defRPr>
            </a:lvl1pPr>
          </a:lstStyle>
          <a:p>
            <a:fld id="{CA13B2D7-2A41-4626-9011-E025E6933A4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0532832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325374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014568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165873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907426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524197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533048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8763960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804227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993653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935887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034" name="Picture 2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0035" name="Rectangle 3"/>
          <p:cNvSpPr>
            <a:spLocks noChangeArrowheads="1"/>
          </p:cNvSpPr>
          <p:nvPr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0036" name="Rectangle 4"/>
          <p:cNvSpPr>
            <a:spLocks noChangeArrowheads="1"/>
          </p:cNvSpPr>
          <p:nvPr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0037" name="Rectangle 5"/>
          <p:cNvSpPr>
            <a:spLocks noChangeArrowheads="1"/>
          </p:cNvSpPr>
          <p:nvPr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>
              <a:spcBef>
                <a:spcPct val="0"/>
              </a:spcBef>
            </a:pPr>
            <a:fld id="{D931829F-4AC1-43E1-AD78-D21D8F089229}" type="slidenum">
              <a:rPr kumimoji="0" lang="en-US" altLang="zh-CN">
                <a:solidFill>
                  <a:srgbClr val="CC3300"/>
                </a:solidFill>
                <a:ea typeface="宋体" panose="02010600030101010101" pitchFamily="2" charset="-122"/>
              </a:rPr>
              <a:pPr algn="r" eaLnBrk="0" hangingPunct="0">
                <a:spcBef>
                  <a:spcPct val="0"/>
                </a:spcBef>
              </a:pPr>
              <a:t>‹#›</a:t>
            </a:fld>
            <a:endParaRPr kumimoji="0" lang="en-US" altLang="zh-CN">
              <a:solidFill>
                <a:srgbClr val="CC3300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300038" name="Object 6"/>
          <p:cNvGraphicFramePr>
            <a:graphicFrameLocks noChangeAspect="1"/>
          </p:cNvGraphicFramePr>
          <p:nvPr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位图图像" r:id="rId15" imgW="1457143" imgH="762106" progId="Paint.Picture">
                  <p:embed/>
                </p:oleObj>
              </mc:Choice>
              <mc:Fallback>
                <p:oleObj name="位图图像" r:id="rId15" imgW="1457143" imgH="762106" progId="Paint.Picture">
                  <p:embed/>
                  <p:pic>
                    <p:nvPicPr>
                      <p:cNvPr id="30003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0039" name="Line 7"/>
          <p:cNvSpPr>
            <a:spLocks noChangeShapeType="1"/>
          </p:cNvSpPr>
          <p:nvPr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00040" name="Picture 8" descr="GIF-378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0041" name="Line 9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0042" name="Text Box 10"/>
          <p:cNvSpPr txBox="1">
            <a:spLocks noChangeArrowheads="1"/>
          </p:cNvSpPr>
          <p:nvPr/>
        </p:nvSpPr>
        <p:spPr bwMode="ltGray">
          <a:xfrm>
            <a:off x="17463" y="725488"/>
            <a:ext cx="365125" cy="3732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0" tIns="0" rIns="0" bIns="0">
            <a:spAutoFit/>
          </a:bodyPr>
          <a:lstStyle/>
          <a:p>
            <a:pPr algn="l" eaLnBrk="0" fontAlgn="ctr" hangingPunct="0">
              <a:spcBef>
                <a:spcPct val="0"/>
              </a:spcBef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kumimoji="0" lang="zh-CN" altLang="en-US" b="0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第五章    留数及其应用      </a:t>
            </a:r>
          </a:p>
        </p:txBody>
      </p:sp>
      <p:sp>
        <p:nvSpPr>
          <p:cNvPr id="300043" name="Rectangle 11"/>
          <p:cNvSpPr>
            <a:spLocks noChangeArrowheads="1"/>
          </p:cNvSpPr>
          <p:nvPr/>
        </p:nvSpPr>
        <p:spPr bwMode="auto">
          <a:xfrm>
            <a:off x="528638" y="60325"/>
            <a:ext cx="19526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 fontAlgn="ctr">
              <a:spcBef>
                <a:spcPct val="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kumimoji="0" lang="en-US" altLang="zh-CN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§5.2  </a:t>
            </a:r>
            <a:r>
              <a:rPr kumimoji="0" lang="zh-CN" altLang="en-US" b="0">
                <a:solidFill>
                  <a:schemeClr val="folHlink"/>
                </a:solidFill>
                <a:latin typeface="Arial" panose="020B0604020202020204" pitchFamily="34" charset="0"/>
                <a:ea typeface="华文新魏" panose="02010800040101010101" pitchFamily="2" charset="-122"/>
                <a:cs typeface="Times New Roman" panose="02020603050405020304" pitchFamily="18" charset="0"/>
              </a:rPr>
              <a:t>留数      </a:t>
            </a:r>
            <a:endParaRPr kumimoji="0" lang="zh-CN" altLang="en-US" b="0">
              <a:solidFill>
                <a:schemeClr val="folHlink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00044" name="Picture 12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45" name="Picture 13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46" name="Picture 14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47" name="Picture 15" descr="xsf"/>
          <p:cNvPicPr>
            <a:picLocks noChangeAspect="1" noChangeArrowheads="1"/>
          </p:cNvPicPr>
          <p:nvPr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48" name="Picture 16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49" name="Picture 17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50" name="Picture 18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51" name="Picture 19" descr="xsf"/>
          <p:cNvPicPr>
            <a:picLocks noChangeAspect="1" noChangeArrowheads="1"/>
          </p:cNvPicPr>
          <p:nvPr/>
        </p:nvPicPr>
        <p:blipFill>
          <a:blip r:embed="rId18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52" name="Picture 20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53" name="Picture 21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54" name="Picture 22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55" name="Picture 23" descr="xsf"/>
          <p:cNvPicPr>
            <a:picLocks noChangeAspect="1" noChangeArrowheads="1"/>
          </p:cNvPicPr>
          <p:nvPr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56" name="Picture 24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57" name="Picture 25" descr="xsf"/>
          <p:cNvPicPr>
            <a:picLocks noChangeAspect="1" noChangeArrowheads="1"/>
          </p:cNvPicPr>
          <p:nvPr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58" name="Picture 26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59" name="Picture 27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60" name="Picture 28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61" name="Picture 29" descr="xsf"/>
          <p:cNvPicPr>
            <a:picLocks noChangeAspect="1" noChangeArrowheads="1"/>
          </p:cNvPicPr>
          <p:nvPr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62" name="Picture 30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063" name="Picture 31" descr="xs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101" name="Picture 69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ransition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emf"/><Relationship Id="rId13" Type="http://schemas.openxmlformats.org/officeDocument/2006/relationships/oleObject" Target="../embeddings/oleObject115.bin"/><Relationship Id="rId18" Type="http://schemas.openxmlformats.org/officeDocument/2006/relationships/image" Target="../media/image107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19.bin"/><Relationship Id="rId7" Type="http://schemas.openxmlformats.org/officeDocument/2006/relationships/oleObject" Target="../embeddings/oleObject112.bin"/><Relationship Id="rId12" Type="http://schemas.openxmlformats.org/officeDocument/2006/relationships/image" Target="../media/image104.emf"/><Relationship Id="rId17" Type="http://schemas.openxmlformats.org/officeDocument/2006/relationships/oleObject" Target="../embeddings/oleObject117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06.emf"/><Relationship Id="rId20" Type="http://schemas.openxmlformats.org/officeDocument/2006/relationships/image" Target="../media/image108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01.emf"/><Relationship Id="rId11" Type="http://schemas.openxmlformats.org/officeDocument/2006/relationships/oleObject" Target="../embeddings/oleObject114.bin"/><Relationship Id="rId5" Type="http://schemas.openxmlformats.org/officeDocument/2006/relationships/oleObject" Target="../embeddings/oleObject111.bin"/><Relationship Id="rId15" Type="http://schemas.openxmlformats.org/officeDocument/2006/relationships/oleObject" Target="../embeddings/oleObject116.bin"/><Relationship Id="rId10" Type="http://schemas.openxmlformats.org/officeDocument/2006/relationships/image" Target="../media/image103.emf"/><Relationship Id="rId19" Type="http://schemas.openxmlformats.org/officeDocument/2006/relationships/oleObject" Target="../embeddings/oleObject11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13.bin"/><Relationship Id="rId14" Type="http://schemas.openxmlformats.org/officeDocument/2006/relationships/image" Target="../media/image105.emf"/><Relationship Id="rId22" Type="http://schemas.openxmlformats.org/officeDocument/2006/relationships/image" Target="../media/image10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emf"/><Relationship Id="rId13" Type="http://schemas.openxmlformats.org/officeDocument/2006/relationships/oleObject" Target="../embeddings/oleObject124.bin"/><Relationship Id="rId18" Type="http://schemas.openxmlformats.org/officeDocument/2006/relationships/image" Target="../media/image116.emf"/><Relationship Id="rId26" Type="http://schemas.openxmlformats.org/officeDocument/2006/relationships/image" Target="../media/image120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28.bin"/><Relationship Id="rId7" Type="http://schemas.openxmlformats.org/officeDocument/2006/relationships/oleObject" Target="../embeddings/oleObject121.bin"/><Relationship Id="rId12" Type="http://schemas.openxmlformats.org/officeDocument/2006/relationships/image" Target="../media/image113.emf"/><Relationship Id="rId17" Type="http://schemas.openxmlformats.org/officeDocument/2006/relationships/oleObject" Target="../embeddings/oleObject126.bin"/><Relationship Id="rId25" Type="http://schemas.openxmlformats.org/officeDocument/2006/relationships/oleObject" Target="../embeddings/oleObject130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15.emf"/><Relationship Id="rId20" Type="http://schemas.openxmlformats.org/officeDocument/2006/relationships/image" Target="../media/image117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10.emf"/><Relationship Id="rId11" Type="http://schemas.openxmlformats.org/officeDocument/2006/relationships/oleObject" Target="../embeddings/oleObject123.bin"/><Relationship Id="rId24" Type="http://schemas.openxmlformats.org/officeDocument/2006/relationships/image" Target="../media/image119.emf"/><Relationship Id="rId5" Type="http://schemas.openxmlformats.org/officeDocument/2006/relationships/oleObject" Target="../embeddings/oleObject120.bin"/><Relationship Id="rId15" Type="http://schemas.openxmlformats.org/officeDocument/2006/relationships/oleObject" Target="../embeddings/oleObject125.bin"/><Relationship Id="rId23" Type="http://schemas.openxmlformats.org/officeDocument/2006/relationships/oleObject" Target="../embeddings/oleObject129.bin"/><Relationship Id="rId28" Type="http://schemas.openxmlformats.org/officeDocument/2006/relationships/image" Target="../media/image121.png"/><Relationship Id="rId10" Type="http://schemas.openxmlformats.org/officeDocument/2006/relationships/image" Target="../media/image112.emf"/><Relationship Id="rId19" Type="http://schemas.openxmlformats.org/officeDocument/2006/relationships/oleObject" Target="../embeddings/oleObject127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22.bin"/><Relationship Id="rId14" Type="http://schemas.openxmlformats.org/officeDocument/2006/relationships/image" Target="../media/image114.emf"/><Relationship Id="rId22" Type="http://schemas.openxmlformats.org/officeDocument/2006/relationships/image" Target="../media/image118.emf"/><Relationship Id="rId27" Type="http://schemas.openxmlformats.org/officeDocument/2006/relationships/oleObject" Target="../embeddings/oleObject131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emf"/><Relationship Id="rId13" Type="http://schemas.openxmlformats.org/officeDocument/2006/relationships/oleObject" Target="../embeddings/oleObject136.bin"/><Relationship Id="rId18" Type="http://schemas.openxmlformats.org/officeDocument/2006/relationships/image" Target="../media/image128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40.bin"/><Relationship Id="rId7" Type="http://schemas.openxmlformats.org/officeDocument/2006/relationships/oleObject" Target="../embeddings/oleObject133.bin"/><Relationship Id="rId12" Type="http://schemas.openxmlformats.org/officeDocument/2006/relationships/image" Target="../media/image125.emf"/><Relationship Id="rId17" Type="http://schemas.openxmlformats.org/officeDocument/2006/relationships/oleObject" Target="../embeddings/oleObject138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27.emf"/><Relationship Id="rId20" Type="http://schemas.openxmlformats.org/officeDocument/2006/relationships/image" Target="../media/image129.e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22.emf"/><Relationship Id="rId11" Type="http://schemas.openxmlformats.org/officeDocument/2006/relationships/oleObject" Target="../embeddings/oleObject135.bin"/><Relationship Id="rId24" Type="http://schemas.openxmlformats.org/officeDocument/2006/relationships/image" Target="../media/image131.png"/><Relationship Id="rId5" Type="http://schemas.openxmlformats.org/officeDocument/2006/relationships/oleObject" Target="../embeddings/oleObject132.bin"/><Relationship Id="rId15" Type="http://schemas.openxmlformats.org/officeDocument/2006/relationships/oleObject" Target="../embeddings/oleObject137.bin"/><Relationship Id="rId23" Type="http://schemas.openxmlformats.org/officeDocument/2006/relationships/oleObject" Target="../embeddings/oleObject141.bin"/><Relationship Id="rId10" Type="http://schemas.openxmlformats.org/officeDocument/2006/relationships/image" Target="../media/image124.emf"/><Relationship Id="rId19" Type="http://schemas.openxmlformats.org/officeDocument/2006/relationships/oleObject" Target="../embeddings/oleObject139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34.bin"/><Relationship Id="rId14" Type="http://schemas.openxmlformats.org/officeDocument/2006/relationships/image" Target="../media/image126.emf"/><Relationship Id="rId22" Type="http://schemas.openxmlformats.org/officeDocument/2006/relationships/image" Target="../media/image130.emf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46.bin"/><Relationship Id="rId18" Type="http://schemas.openxmlformats.org/officeDocument/2006/relationships/image" Target="../media/image138.emf"/><Relationship Id="rId26" Type="http://schemas.openxmlformats.org/officeDocument/2006/relationships/image" Target="../media/image142.emf"/><Relationship Id="rId39" Type="http://schemas.openxmlformats.org/officeDocument/2006/relationships/oleObject" Target="../embeddings/oleObject159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50.bin"/><Relationship Id="rId34" Type="http://schemas.openxmlformats.org/officeDocument/2006/relationships/image" Target="../media/image146.emf"/><Relationship Id="rId42" Type="http://schemas.openxmlformats.org/officeDocument/2006/relationships/image" Target="../media/image150.emf"/><Relationship Id="rId47" Type="http://schemas.openxmlformats.org/officeDocument/2006/relationships/oleObject" Target="../embeddings/oleObject163.bin"/><Relationship Id="rId50" Type="http://schemas.openxmlformats.org/officeDocument/2006/relationships/image" Target="../media/image154.emf"/><Relationship Id="rId7" Type="http://schemas.openxmlformats.org/officeDocument/2006/relationships/oleObject" Target="../embeddings/oleObject143.bin"/><Relationship Id="rId12" Type="http://schemas.openxmlformats.org/officeDocument/2006/relationships/image" Target="../media/image135.emf"/><Relationship Id="rId17" Type="http://schemas.openxmlformats.org/officeDocument/2006/relationships/oleObject" Target="../embeddings/oleObject148.bin"/><Relationship Id="rId25" Type="http://schemas.openxmlformats.org/officeDocument/2006/relationships/oleObject" Target="../embeddings/oleObject152.bin"/><Relationship Id="rId33" Type="http://schemas.openxmlformats.org/officeDocument/2006/relationships/oleObject" Target="../embeddings/oleObject156.bin"/><Relationship Id="rId38" Type="http://schemas.openxmlformats.org/officeDocument/2006/relationships/image" Target="../media/image148.emf"/><Relationship Id="rId46" Type="http://schemas.openxmlformats.org/officeDocument/2006/relationships/image" Target="../media/image152.emf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37.emf"/><Relationship Id="rId20" Type="http://schemas.openxmlformats.org/officeDocument/2006/relationships/image" Target="../media/image139.emf"/><Relationship Id="rId29" Type="http://schemas.openxmlformats.org/officeDocument/2006/relationships/oleObject" Target="../embeddings/oleObject154.bin"/><Relationship Id="rId41" Type="http://schemas.openxmlformats.org/officeDocument/2006/relationships/oleObject" Target="../embeddings/oleObject160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32.emf"/><Relationship Id="rId11" Type="http://schemas.openxmlformats.org/officeDocument/2006/relationships/oleObject" Target="../embeddings/oleObject145.bin"/><Relationship Id="rId24" Type="http://schemas.openxmlformats.org/officeDocument/2006/relationships/image" Target="../media/image141.emf"/><Relationship Id="rId32" Type="http://schemas.openxmlformats.org/officeDocument/2006/relationships/image" Target="../media/image145.emf"/><Relationship Id="rId37" Type="http://schemas.openxmlformats.org/officeDocument/2006/relationships/oleObject" Target="../embeddings/oleObject158.bin"/><Relationship Id="rId40" Type="http://schemas.openxmlformats.org/officeDocument/2006/relationships/image" Target="../media/image149.emf"/><Relationship Id="rId45" Type="http://schemas.openxmlformats.org/officeDocument/2006/relationships/oleObject" Target="../embeddings/oleObject162.bin"/><Relationship Id="rId53" Type="http://schemas.openxmlformats.org/officeDocument/2006/relationships/image" Target="../media/image155.png"/><Relationship Id="rId5" Type="http://schemas.openxmlformats.org/officeDocument/2006/relationships/oleObject" Target="../embeddings/oleObject142.bin"/><Relationship Id="rId15" Type="http://schemas.openxmlformats.org/officeDocument/2006/relationships/oleObject" Target="../embeddings/oleObject147.bin"/><Relationship Id="rId23" Type="http://schemas.openxmlformats.org/officeDocument/2006/relationships/oleObject" Target="../embeddings/oleObject151.bin"/><Relationship Id="rId28" Type="http://schemas.openxmlformats.org/officeDocument/2006/relationships/image" Target="../media/image143.emf"/><Relationship Id="rId36" Type="http://schemas.openxmlformats.org/officeDocument/2006/relationships/image" Target="../media/image147.emf"/><Relationship Id="rId49" Type="http://schemas.openxmlformats.org/officeDocument/2006/relationships/oleObject" Target="../embeddings/oleObject164.bin"/><Relationship Id="rId10" Type="http://schemas.openxmlformats.org/officeDocument/2006/relationships/image" Target="../media/image134.emf"/><Relationship Id="rId19" Type="http://schemas.openxmlformats.org/officeDocument/2006/relationships/oleObject" Target="../embeddings/oleObject149.bin"/><Relationship Id="rId31" Type="http://schemas.openxmlformats.org/officeDocument/2006/relationships/oleObject" Target="../embeddings/oleObject155.bin"/><Relationship Id="rId44" Type="http://schemas.openxmlformats.org/officeDocument/2006/relationships/image" Target="../media/image151.emf"/><Relationship Id="rId52" Type="http://schemas.openxmlformats.org/officeDocument/2006/relationships/oleObject" Target="../embeddings/oleObject165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44.bin"/><Relationship Id="rId14" Type="http://schemas.openxmlformats.org/officeDocument/2006/relationships/image" Target="../media/image136.emf"/><Relationship Id="rId22" Type="http://schemas.openxmlformats.org/officeDocument/2006/relationships/image" Target="../media/image140.emf"/><Relationship Id="rId27" Type="http://schemas.openxmlformats.org/officeDocument/2006/relationships/oleObject" Target="../embeddings/oleObject153.bin"/><Relationship Id="rId30" Type="http://schemas.openxmlformats.org/officeDocument/2006/relationships/image" Target="../media/image144.emf"/><Relationship Id="rId35" Type="http://schemas.openxmlformats.org/officeDocument/2006/relationships/oleObject" Target="../embeddings/oleObject157.bin"/><Relationship Id="rId43" Type="http://schemas.openxmlformats.org/officeDocument/2006/relationships/oleObject" Target="../embeddings/oleObject161.bin"/><Relationship Id="rId48" Type="http://schemas.openxmlformats.org/officeDocument/2006/relationships/image" Target="../media/image153.emf"/><Relationship Id="rId8" Type="http://schemas.openxmlformats.org/officeDocument/2006/relationships/image" Target="../media/image133.emf"/><Relationship Id="rId51" Type="http://schemas.openxmlformats.org/officeDocument/2006/relationships/slide" Target="slide4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emf"/><Relationship Id="rId13" Type="http://schemas.openxmlformats.org/officeDocument/2006/relationships/oleObject" Target="../embeddings/oleObject170.bin"/><Relationship Id="rId3" Type="http://schemas.openxmlformats.org/officeDocument/2006/relationships/image" Target="../media/image4.png"/><Relationship Id="rId7" Type="http://schemas.openxmlformats.org/officeDocument/2006/relationships/oleObject" Target="../embeddings/oleObject167.bin"/><Relationship Id="rId12" Type="http://schemas.openxmlformats.org/officeDocument/2006/relationships/image" Target="../media/image159.emf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61.png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56.emf"/><Relationship Id="rId11" Type="http://schemas.openxmlformats.org/officeDocument/2006/relationships/oleObject" Target="../embeddings/oleObject169.bin"/><Relationship Id="rId5" Type="http://schemas.openxmlformats.org/officeDocument/2006/relationships/oleObject" Target="../embeddings/oleObject166.bin"/><Relationship Id="rId15" Type="http://schemas.openxmlformats.org/officeDocument/2006/relationships/oleObject" Target="../embeddings/oleObject171.bin"/><Relationship Id="rId10" Type="http://schemas.openxmlformats.org/officeDocument/2006/relationships/image" Target="../media/image158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68.bin"/><Relationship Id="rId14" Type="http://schemas.openxmlformats.org/officeDocument/2006/relationships/image" Target="../media/image160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emf"/><Relationship Id="rId13" Type="http://schemas.openxmlformats.org/officeDocument/2006/relationships/oleObject" Target="../embeddings/oleObject176.bin"/><Relationship Id="rId18" Type="http://schemas.openxmlformats.org/officeDocument/2006/relationships/image" Target="../media/image168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80.bin"/><Relationship Id="rId7" Type="http://schemas.openxmlformats.org/officeDocument/2006/relationships/oleObject" Target="../embeddings/oleObject173.bin"/><Relationship Id="rId12" Type="http://schemas.openxmlformats.org/officeDocument/2006/relationships/image" Target="../media/image165.emf"/><Relationship Id="rId17" Type="http://schemas.openxmlformats.org/officeDocument/2006/relationships/oleObject" Target="../embeddings/oleObject178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67.emf"/><Relationship Id="rId20" Type="http://schemas.openxmlformats.org/officeDocument/2006/relationships/image" Target="../media/image62.png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62.emf"/><Relationship Id="rId11" Type="http://schemas.openxmlformats.org/officeDocument/2006/relationships/oleObject" Target="../embeddings/oleObject175.bin"/><Relationship Id="rId5" Type="http://schemas.openxmlformats.org/officeDocument/2006/relationships/oleObject" Target="../embeddings/oleObject172.bin"/><Relationship Id="rId15" Type="http://schemas.openxmlformats.org/officeDocument/2006/relationships/oleObject" Target="../embeddings/oleObject177.bin"/><Relationship Id="rId23" Type="http://schemas.openxmlformats.org/officeDocument/2006/relationships/image" Target="../media/image170.png"/><Relationship Id="rId10" Type="http://schemas.openxmlformats.org/officeDocument/2006/relationships/image" Target="../media/image164.emf"/><Relationship Id="rId19" Type="http://schemas.openxmlformats.org/officeDocument/2006/relationships/oleObject" Target="../embeddings/oleObject179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74.bin"/><Relationship Id="rId14" Type="http://schemas.openxmlformats.org/officeDocument/2006/relationships/image" Target="../media/image166.emf"/><Relationship Id="rId22" Type="http://schemas.openxmlformats.org/officeDocument/2006/relationships/image" Target="../media/image169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emf"/><Relationship Id="rId13" Type="http://schemas.openxmlformats.org/officeDocument/2006/relationships/image" Target="../media/image174.emf"/><Relationship Id="rId18" Type="http://schemas.openxmlformats.org/officeDocument/2006/relationships/slide" Target="slide45.xml"/><Relationship Id="rId3" Type="http://schemas.openxmlformats.org/officeDocument/2006/relationships/image" Target="../media/image4.png"/><Relationship Id="rId7" Type="http://schemas.openxmlformats.org/officeDocument/2006/relationships/oleObject" Target="../embeddings/oleObject182.bin"/><Relationship Id="rId12" Type="http://schemas.openxmlformats.org/officeDocument/2006/relationships/oleObject" Target="../embeddings/oleObject184.bin"/><Relationship Id="rId17" Type="http://schemas.openxmlformats.org/officeDocument/2006/relationships/image" Target="../media/image176.e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86.bin"/><Relationship Id="rId20" Type="http://schemas.openxmlformats.org/officeDocument/2006/relationships/image" Target="../media/image170.png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71.emf"/><Relationship Id="rId11" Type="http://schemas.openxmlformats.org/officeDocument/2006/relationships/image" Target="../media/image173.emf"/><Relationship Id="rId5" Type="http://schemas.openxmlformats.org/officeDocument/2006/relationships/oleObject" Target="../embeddings/oleObject181.bin"/><Relationship Id="rId15" Type="http://schemas.openxmlformats.org/officeDocument/2006/relationships/image" Target="../media/image175.emf"/><Relationship Id="rId10" Type="http://schemas.openxmlformats.org/officeDocument/2006/relationships/oleObject" Target="../embeddings/oleObject183.bin"/><Relationship Id="rId19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image" Target="../media/image41.png"/><Relationship Id="rId14" Type="http://schemas.openxmlformats.org/officeDocument/2006/relationships/oleObject" Target="../embeddings/oleObject18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wmf"/><Relationship Id="rId13" Type="http://schemas.openxmlformats.org/officeDocument/2006/relationships/oleObject" Target="../embeddings/oleObject191.bin"/><Relationship Id="rId18" Type="http://schemas.openxmlformats.org/officeDocument/2006/relationships/image" Target="../media/image182.wmf"/><Relationship Id="rId26" Type="http://schemas.openxmlformats.org/officeDocument/2006/relationships/image" Target="../media/image186.emf"/><Relationship Id="rId3" Type="http://schemas.openxmlformats.org/officeDocument/2006/relationships/image" Target="../media/image2.png"/><Relationship Id="rId21" Type="http://schemas.openxmlformats.org/officeDocument/2006/relationships/oleObject" Target="../embeddings/oleObject195.bin"/><Relationship Id="rId7" Type="http://schemas.openxmlformats.org/officeDocument/2006/relationships/oleObject" Target="../embeddings/oleObject188.bin"/><Relationship Id="rId12" Type="http://schemas.openxmlformats.org/officeDocument/2006/relationships/image" Target="../media/image180.emf"/><Relationship Id="rId17" Type="http://schemas.openxmlformats.org/officeDocument/2006/relationships/oleObject" Target="../embeddings/oleObject193.bin"/><Relationship Id="rId25" Type="http://schemas.openxmlformats.org/officeDocument/2006/relationships/oleObject" Target="../embeddings/oleObject19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81.emf"/><Relationship Id="rId20" Type="http://schemas.openxmlformats.org/officeDocument/2006/relationships/image" Target="../media/image183.wmf"/><Relationship Id="rId29" Type="http://schemas.openxmlformats.org/officeDocument/2006/relationships/image" Target="../media/image19.png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77.wmf"/><Relationship Id="rId11" Type="http://schemas.openxmlformats.org/officeDocument/2006/relationships/oleObject" Target="../embeddings/oleObject190.bin"/><Relationship Id="rId24" Type="http://schemas.openxmlformats.org/officeDocument/2006/relationships/image" Target="../media/image185.emf"/><Relationship Id="rId5" Type="http://schemas.openxmlformats.org/officeDocument/2006/relationships/oleObject" Target="../embeddings/oleObject187.bin"/><Relationship Id="rId15" Type="http://schemas.openxmlformats.org/officeDocument/2006/relationships/oleObject" Target="../embeddings/oleObject192.bin"/><Relationship Id="rId23" Type="http://schemas.openxmlformats.org/officeDocument/2006/relationships/oleObject" Target="../embeddings/oleObject196.bin"/><Relationship Id="rId28" Type="http://schemas.openxmlformats.org/officeDocument/2006/relationships/image" Target="../media/image187.emf"/><Relationship Id="rId10" Type="http://schemas.openxmlformats.org/officeDocument/2006/relationships/image" Target="../media/image179.wmf"/><Relationship Id="rId19" Type="http://schemas.openxmlformats.org/officeDocument/2006/relationships/oleObject" Target="../embeddings/oleObject194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189.bin"/><Relationship Id="rId14" Type="http://schemas.openxmlformats.org/officeDocument/2006/relationships/image" Target="../media/image21.wmf"/><Relationship Id="rId22" Type="http://schemas.openxmlformats.org/officeDocument/2006/relationships/image" Target="../media/image184.wmf"/><Relationship Id="rId27" Type="http://schemas.openxmlformats.org/officeDocument/2006/relationships/oleObject" Target="../embeddings/oleObject198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emf"/><Relationship Id="rId13" Type="http://schemas.openxmlformats.org/officeDocument/2006/relationships/oleObject" Target="../embeddings/oleObject203.bin"/><Relationship Id="rId18" Type="http://schemas.openxmlformats.org/officeDocument/2006/relationships/image" Target="../media/image194.emf"/><Relationship Id="rId26" Type="http://schemas.openxmlformats.org/officeDocument/2006/relationships/image" Target="../media/image198.png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07.bin"/><Relationship Id="rId7" Type="http://schemas.openxmlformats.org/officeDocument/2006/relationships/oleObject" Target="../embeddings/oleObject200.bin"/><Relationship Id="rId12" Type="http://schemas.openxmlformats.org/officeDocument/2006/relationships/image" Target="../media/image191.emf"/><Relationship Id="rId17" Type="http://schemas.openxmlformats.org/officeDocument/2006/relationships/oleObject" Target="../embeddings/oleObject205.bin"/><Relationship Id="rId25" Type="http://schemas.openxmlformats.org/officeDocument/2006/relationships/oleObject" Target="../embeddings/oleObject20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3.emf"/><Relationship Id="rId20" Type="http://schemas.openxmlformats.org/officeDocument/2006/relationships/image" Target="../media/image195.w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88.wmf"/><Relationship Id="rId11" Type="http://schemas.openxmlformats.org/officeDocument/2006/relationships/oleObject" Target="../embeddings/oleObject202.bin"/><Relationship Id="rId24" Type="http://schemas.openxmlformats.org/officeDocument/2006/relationships/image" Target="../media/image197.emf"/><Relationship Id="rId5" Type="http://schemas.openxmlformats.org/officeDocument/2006/relationships/oleObject" Target="../embeddings/oleObject199.bin"/><Relationship Id="rId15" Type="http://schemas.openxmlformats.org/officeDocument/2006/relationships/oleObject" Target="../embeddings/oleObject204.bin"/><Relationship Id="rId23" Type="http://schemas.openxmlformats.org/officeDocument/2006/relationships/oleObject" Target="../embeddings/oleObject208.bin"/><Relationship Id="rId10" Type="http://schemas.openxmlformats.org/officeDocument/2006/relationships/image" Target="../media/image190.emf"/><Relationship Id="rId19" Type="http://schemas.openxmlformats.org/officeDocument/2006/relationships/oleObject" Target="../embeddings/oleObject206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01.bin"/><Relationship Id="rId14" Type="http://schemas.openxmlformats.org/officeDocument/2006/relationships/image" Target="../media/image192.emf"/><Relationship Id="rId22" Type="http://schemas.openxmlformats.org/officeDocument/2006/relationships/image" Target="../media/image196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emf"/><Relationship Id="rId13" Type="http://schemas.openxmlformats.org/officeDocument/2006/relationships/oleObject" Target="../embeddings/oleObject214.bin"/><Relationship Id="rId18" Type="http://schemas.openxmlformats.org/officeDocument/2006/relationships/image" Target="../media/image205.wmf"/><Relationship Id="rId26" Type="http://schemas.openxmlformats.org/officeDocument/2006/relationships/image" Target="../media/image209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18.bin"/><Relationship Id="rId34" Type="http://schemas.openxmlformats.org/officeDocument/2006/relationships/image" Target="../media/image213.wmf"/><Relationship Id="rId7" Type="http://schemas.openxmlformats.org/officeDocument/2006/relationships/oleObject" Target="../embeddings/oleObject211.bin"/><Relationship Id="rId12" Type="http://schemas.openxmlformats.org/officeDocument/2006/relationships/image" Target="../media/image202.emf"/><Relationship Id="rId17" Type="http://schemas.openxmlformats.org/officeDocument/2006/relationships/oleObject" Target="../embeddings/oleObject216.bin"/><Relationship Id="rId25" Type="http://schemas.openxmlformats.org/officeDocument/2006/relationships/oleObject" Target="../embeddings/oleObject220.bin"/><Relationship Id="rId33" Type="http://schemas.openxmlformats.org/officeDocument/2006/relationships/oleObject" Target="../embeddings/oleObject224.bin"/><Relationship Id="rId38" Type="http://schemas.openxmlformats.org/officeDocument/2006/relationships/image" Target="../media/image215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04.wmf"/><Relationship Id="rId20" Type="http://schemas.openxmlformats.org/officeDocument/2006/relationships/image" Target="../media/image206.emf"/><Relationship Id="rId29" Type="http://schemas.openxmlformats.org/officeDocument/2006/relationships/oleObject" Target="../embeddings/oleObject222.bin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99.wmf"/><Relationship Id="rId11" Type="http://schemas.openxmlformats.org/officeDocument/2006/relationships/oleObject" Target="../embeddings/oleObject213.bin"/><Relationship Id="rId24" Type="http://schemas.openxmlformats.org/officeDocument/2006/relationships/image" Target="../media/image208.emf"/><Relationship Id="rId32" Type="http://schemas.openxmlformats.org/officeDocument/2006/relationships/image" Target="../media/image212.emf"/><Relationship Id="rId37" Type="http://schemas.openxmlformats.org/officeDocument/2006/relationships/oleObject" Target="../embeddings/oleObject226.bin"/><Relationship Id="rId5" Type="http://schemas.openxmlformats.org/officeDocument/2006/relationships/oleObject" Target="../embeddings/oleObject210.bin"/><Relationship Id="rId15" Type="http://schemas.openxmlformats.org/officeDocument/2006/relationships/oleObject" Target="../embeddings/oleObject215.bin"/><Relationship Id="rId23" Type="http://schemas.openxmlformats.org/officeDocument/2006/relationships/oleObject" Target="../embeddings/oleObject219.bin"/><Relationship Id="rId28" Type="http://schemas.openxmlformats.org/officeDocument/2006/relationships/image" Target="../media/image210.emf"/><Relationship Id="rId36" Type="http://schemas.openxmlformats.org/officeDocument/2006/relationships/image" Target="../media/image214.emf"/><Relationship Id="rId10" Type="http://schemas.openxmlformats.org/officeDocument/2006/relationships/image" Target="../media/image201.emf"/><Relationship Id="rId19" Type="http://schemas.openxmlformats.org/officeDocument/2006/relationships/oleObject" Target="../embeddings/oleObject217.bin"/><Relationship Id="rId31" Type="http://schemas.openxmlformats.org/officeDocument/2006/relationships/oleObject" Target="../embeddings/oleObject223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12.bin"/><Relationship Id="rId14" Type="http://schemas.openxmlformats.org/officeDocument/2006/relationships/image" Target="../media/image203.emf"/><Relationship Id="rId22" Type="http://schemas.openxmlformats.org/officeDocument/2006/relationships/image" Target="../media/image207.emf"/><Relationship Id="rId27" Type="http://schemas.openxmlformats.org/officeDocument/2006/relationships/oleObject" Target="../embeddings/oleObject221.bin"/><Relationship Id="rId30" Type="http://schemas.openxmlformats.org/officeDocument/2006/relationships/image" Target="../media/image211.emf"/><Relationship Id="rId35" Type="http://schemas.openxmlformats.org/officeDocument/2006/relationships/oleObject" Target="../embeddings/oleObject225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1.emf"/><Relationship Id="rId26" Type="http://schemas.openxmlformats.org/officeDocument/2006/relationships/image" Target="../media/image15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0.bin"/><Relationship Id="rId34" Type="http://schemas.openxmlformats.org/officeDocument/2006/relationships/slide" Target="slide44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e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emf"/><Relationship Id="rId20" Type="http://schemas.openxmlformats.org/officeDocument/2006/relationships/image" Target="../media/image12.e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4.emf"/><Relationship Id="rId32" Type="http://schemas.openxmlformats.org/officeDocument/2006/relationships/oleObject" Target="../embeddings/oleObject1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6.emf"/><Relationship Id="rId10" Type="http://schemas.openxmlformats.org/officeDocument/2006/relationships/image" Target="../media/image7.emf"/><Relationship Id="rId19" Type="http://schemas.openxmlformats.org/officeDocument/2006/relationships/oleObject" Target="../embeddings/oleObject9.bin"/><Relationship Id="rId31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9.emf"/><Relationship Id="rId22" Type="http://schemas.openxmlformats.org/officeDocument/2006/relationships/image" Target="../media/image13.e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17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emf"/><Relationship Id="rId13" Type="http://schemas.openxmlformats.org/officeDocument/2006/relationships/oleObject" Target="../embeddings/oleObject231.bin"/><Relationship Id="rId18" Type="http://schemas.openxmlformats.org/officeDocument/2006/relationships/image" Target="../media/image222.emf"/><Relationship Id="rId26" Type="http://schemas.openxmlformats.org/officeDocument/2006/relationships/image" Target="../media/image226.emf"/><Relationship Id="rId39" Type="http://schemas.openxmlformats.org/officeDocument/2006/relationships/oleObject" Target="../embeddings/oleObject244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35.bin"/><Relationship Id="rId34" Type="http://schemas.openxmlformats.org/officeDocument/2006/relationships/image" Target="../media/image230.emf"/><Relationship Id="rId42" Type="http://schemas.openxmlformats.org/officeDocument/2006/relationships/image" Target="../media/image234.emf"/><Relationship Id="rId7" Type="http://schemas.openxmlformats.org/officeDocument/2006/relationships/oleObject" Target="../embeddings/oleObject228.bin"/><Relationship Id="rId12" Type="http://schemas.openxmlformats.org/officeDocument/2006/relationships/image" Target="../media/image219.emf"/><Relationship Id="rId17" Type="http://schemas.openxmlformats.org/officeDocument/2006/relationships/oleObject" Target="../embeddings/oleObject233.bin"/><Relationship Id="rId25" Type="http://schemas.openxmlformats.org/officeDocument/2006/relationships/oleObject" Target="../embeddings/oleObject237.bin"/><Relationship Id="rId33" Type="http://schemas.openxmlformats.org/officeDocument/2006/relationships/oleObject" Target="../embeddings/oleObject241.bin"/><Relationship Id="rId38" Type="http://schemas.openxmlformats.org/officeDocument/2006/relationships/image" Target="../media/image232.emf"/><Relationship Id="rId46" Type="http://schemas.openxmlformats.org/officeDocument/2006/relationships/image" Target="../media/image236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21.emf"/><Relationship Id="rId20" Type="http://schemas.openxmlformats.org/officeDocument/2006/relationships/image" Target="../media/image223.emf"/><Relationship Id="rId29" Type="http://schemas.openxmlformats.org/officeDocument/2006/relationships/oleObject" Target="../embeddings/oleObject239.bin"/><Relationship Id="rId41" Type="http://schemas.openxmlformats.org/officeDocument/2006/relationships/oleObject" Target="../embeddings/oleObject245.bin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16.emf"/><Relationship Id="rId11" Type="http://schemas.openxmlformats.org/officeDocument/2006/relationships/oleObject" Target="../embeddings/oleObject230.bin"/><Relationship Id="rId24" Type="http://schemas.openxmlformats.org/officeDocument/2006/relationships/image" Target="../media/image225.emf"/><Relationship Id="rId32" Type="http://schemas.openxmlformats.org/officeDocument/2006/relationships/image" Target="../media/image229.emf"/><Relationship Id="rId37" Type="http://schemas.openxmlformats.org/officeDocument/2006/relationships/oleObject" Target="../embeddings/oleObject243.bin"/><Relationship Id="rId40" Type="http://schemas.openxmlformats.org/officeDocument/2006/relationships/image" Target="../media/image233.emf"/><Relationship Id="rId45" Type="http://schemas.openxmlformats.org/officeDocument/2006/relationships/oleObject" Target="../embeddings/oleObject247.bin"/><Relationship Id="rId5" Type="http://schemas.openxmlformats.org/officeDocument/2006/relationships/oleObject" Target="../embeddings/oleObject227.bin"/><Relationship Id="rId15" Type="http://schemas.openxmlformats.org/officeDocument/2006/relationships/oleObject" Target="../embeddings/oleObject232.bin"/><Relationship Id="rId23" Type="http://schemas.openxmlformats.org/officeDocument/2006/relationships/oleObject" Target="../embeddings/oleObject236.bin"/><Relationship Id="rId28" Type="http://schemas.openxmlformats.org/officeDocument/2006/relationships/image" Target="../media/image227.emf"/><Relationship Id="rId36" Type="http://schemas.openxmlformats.org/officeDocument/2006/relationships/image" Target="../media/image231.emf"/><Relationship Id="rId10" Type="http://schemas.openxmlformats.org/officeDocument/2006/relationships/image" Target="../media/image218.emf"/><Relationship Id="rId19" Type="http://schemas.openxmlformats.org/officeDocument/2006/relationships/oleObject" Target="../embeddings/oleObject234.bin"/><Relationship Id="rId31" Type="http://schemas.openxmlformats.org/officeDocument/2006/relationships/oleObject" Target="../embeddings/oleObject240.bin"/><Relationship Id="rId44" Type="http://schemas.openxmlformats.org/officeDocument/2006/relationships/image" Target="../media/image235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229.bin"/><Relationship Id="rId14" Type="http://schemas.openxmlformats.org/officeDocument/2006/relationships/image" Target="../media/image220.emf"/><Relationship Id="rId22" Type="http://schemas.openxmlformats.org/officeDocument/2006/relationships/image" Target="../media/image224.emf"/><Relationship Id="rId27" Type="http://schemas.openxmlformats.org/officeDocument/2006/relationships/oleObject" Target="../embeddings/oleObject238.bin"/><Relationship Id="rId30" Type="http://schemas.openxmlformats.org/officeDocument/2006/relationships/image" Target="../media/image228.emf"/><Relationship Id="rId35" Type="http://schemas.openxmlformats.org/officeDocument/2006/relationships/oleObject" Target="../embeddings/oleObject242.bin"/><Relationship Id="rId43" Type="http://schemas.openxmlformats.org/officeDocument/2006/relationships/oleObject" Target="../embeddings/oleObject246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8.emf"/><Relationship Id="rId13" Type="http://schemas.openxmlformats.org/officeDocument/2006/relationships/oleObject" Target="../embeddings/oleObject252.bin"/><Relationship Id="rId18" Type="http://schemas.openxmlformats.org/officeDocument/2006/relationships/image" Target="../media/image243.emf"/><Relationship Id="rId26" Type="http://schemas.openxmlformats.org/officeDocument/2006/relationships/image" Target="../media/image247.emf"/><Relationship Id="rId39" Type="http://schemas.openxmlformats.org/officeDocument/2006/relationships/oleObject" Target="../embeddings/oleObject265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56.bin"/><Relationship Id="rId34" Type="http://schemas.openxmlformats.org/officeDocument/2006/relationships/image" Target="../media/image251.emf"/><Relationship Id="rId42" Type="http://schemas.openxmlformats.org/officeDocument/2006/relationships/image" Target="../media/image255.png"/><Relationship Id="rId7" Type="http://schemas.openxmlformats.org/officeDocument/2006/relationships/oleObject" Target="../embeddings/oleObject249.bin"/><Relationship Id="rId12" Type="http://schemas.openxmlformats.org/officeDocument/2006/relationships/image" Target="../media/image240.emf"/><Relationship Id="rId17" Type="http://schemas.openxmlformats.org/officeDocument/2006/relationships/oleObject" Target="../embeddings/oleObject254.bin"/><Relationship Id="rId25" Type="http://schemas.openxmlformats.org/officeDocument/2006/relationships/oleObject" Target="../embeddings/oleObject258.bin"/><Relationship Id="rId33" Type="http://schemas.openxmlformats.org/officeDocument/2006/relationships/oleObject" Target="../embeddings/oleObject262.bin"/><Relationship Id="rId38" Type="http://schemas.openxmlformats.org/officeDocument/2006/relationships/image" Target="../media/image253.e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42.emf"/><Relationship Id="rId20" Type="http://schemas.openxmlformats.org/officeDocument/2006/relationships/image" Target="../media/image244.emf"/><Relationship Id="rId29" Type="http://schemas.openxmlformats.org/officeDocument/2006/relationships/oleObject" Target="../embeddings/oleObject260.bin"/><Relationship Id="rId41" Type="http://schemas.openxmlformats.org/officeDocument/2006/relationships/oleObject" Target="../embeddings/oleObject266.bin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37.emf"/><Relationship Id="rId11" Type="http://schemas.openxmlformats.org/officeDocument/2006/relationships/oleObject" Target="../embeddings/oleObject251.bin"/><Relationship Id="rId24" Type="http://schemas.openxmlformats.org/officeDocument/2006/relationships/image" Target="../media/image246.emf"/><Relationship Id="rId32" Type="http://schemas.openxmlformats.org/officeDocument/2006/relationships/image" Target="../media/image250.emf"/><Relationship Id="rId37" Type="http://schemas.openxmlformats.org/officeDocument/2006/relationships/oleObject" Target="../embeddings/oleObject264.bin"/><Relationship Id="rId40" Type="http://schemas.openxmlformats.org/officeDocument/2006/relationships/image" Target="../media/image254.emf"/><Relationship Id="rId5" Type="http://schemas.openxmlformats.org/officeDocument/2006/relationships/oleObject" Target="../embeddings/oleObject248.bin"/><Relationship Id="rId15" Type="http://schemas.openxmlformats.org/officeDocument/2006/relationships/oleObject" Target="../embeddings/oleObject253.bin"/><Relationship Id="rId23" Type="http://schemas.openxmlformats.org/officeDocument/2006/relationships/oleObject" Target="../embeddings/oleObject257.bin"/><Relationship Id="rId28" Type="http://schemas.openxmlformats.org/officeDocument/2006/relationships/image" Target="../media/image248.emf"/><Relationship Id="rId36" Type="http://schemas.openxmlformats.org/officeDocument/2006/relationships/image" Target="../media/image252.emf"/><Relationship Id="rId10" Type="http://schemas.openxmlformats.org/officeDocument/2006/relationships/image" Target="../media/image239.emf"/><Relationship Id="rId19" Type="http://schemas.openxmlformats.org/officeDocument/2006/relationships/oleObject" Target="../embeddings/oleObject255.bin"/><Relationship Id="rId31" Type="http://schemas.openxmlformats.org/officeDocument/2006/relationships/oleObject" Target="../embeddings/oleObject261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50.bin"/><Relationship Id="rId14" Type="http://schemas.openxmlformats.org/officeDocument/2006/relationships/image" Target="../media/image241.emf"/><Relationship Id="rId22" Type="http://schemas.openxmlformats.org/officeDocument/2006/relationships/image" Target="../media/image245.emf"/><Relationship Id="rId27" Type="http://schemas.openxmlformats.org/officeDocument/2006/relationships/oleObject" Target="../embeddings/oleObject259.bin"/><Relationship Id="rId30" Type="http://schemas.openxmlformats.org/officeDocument/2006/relationships/image" Target="../media/image249.emf"/><Relationship Id="rId35" Type="http://schemas.openxmlformats.org/officeDocument/2006/relationships/oleObject" Target="../embeddings/oleObject263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emf"/><Relationship Id="rId13" Type="http://schemas.openxmlformats.org/officeDocument/2006/relationships/oleObject" Target="../embeddings/oleObject271.bin"/><Relationship Id="rId18" Type="http://schemas.openxmlformats.org/officeDocument/2006/relationships/image" Target="../media/image262.emf"/><Relationship Id="rId26" Type="http://schemas.openxmlformats.org/officeDocument/2006/relationships/image" Target="../media/image266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75.bin"/><Relationship Id="rId7" Type="http://schemas.openxmlformats.org/officeDocument/2006/relationships/oleObject" Target="../embeddings/oleObject268.bin"/><Relationship Id="rId12" Type="http://schemas.openxmlformats.org/officeDocument/2006/relationships/image" Target="../media/image259.emf"/><Relationship Id="rId17" Type="http://schemas.openxmlformats.org/officeDocument/2006/relationships/oleObject" Target="../embeddings/oleObject273.bin"/><Relationship Id="rId25" Type="http://schemas.openxmlformats.org/officeDocument/2006/relationships/oleObject" Target="../embeddings/oleObject27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61.emf"/><Relationship Id="rId20" Type="http://schemas.openxmlformats.org/officeDocument/2006/relationships/image" Target="../media/image263.emf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56.emf"/><Relationship Id="rId11" Type="http://schemas.openxmlformats.org/officeDocument/2006/relationships/oleObject" Target="../embeddings/oleObject270.bin"/><Relationship Id="rId24" Type="http://schemas.openxmlformats.org/officeDocument/2006/relationships/image" Target="../media/image265.emf"/><Relationship Id="rId5" Type="http://schemas.openxmlformats.org/officeDocument/2006/relationships/oleObject" Target="../embeddings/oleObject267.bin"/><Relationship Id="rId15" Type="http://schemas.openxmlformats.org/officeDocument/2006/relationships/oleObject" Target="../embeddings/oleObject272.bin"/><Relationship Id="rId23" Type="http://schemas.openxmlformats.org/officeDocument/2006/relationships/oleObject" Target="../embeddings/oleObject276.bin"/><Relationship Id="rId28" Type="http://schemas.openxmlformats.org/officeDocument/2006/relationships/image" Target="../media/image267.png"/><Relationship Id="rId10" Type="http://schemas.openxmlformats.org/officeDocument/2006/relationships/image" Target="../media/image258.emf"/><Relationship Id="rId19" Type="http://schemas.openxmlformats.org/officeDocument/2006/relationships/oleObject" Target="../embeddings/oleObject274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69.bin"/><Relationship Id="rId14" Type="http://schemas.openxmlformats.org/officeDocument/2006/relationships/image" Target="../media/image260.emf"/><Relationship Id="rId22" Type="http://schemas.openxmlformats.org/officeDocument/2006/relationships/image" Target="../media/image264.emf"/><Relationship Id="rId27" Type="http://schemas.openxmlformats.org/officeDocument/2006/relationships/oleObject" Target="../embeddings/oleObject278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emf"/><Relationship Id="rId13" Type="http://schemas.openxmlformats.org/officeDocument/2006/relationships/oleObject" Target="../embeddings/oleObject283.bin"/><Relationship Id="rId18" Type="http://schemas.openxmlformats.org/officeDocument/2006/relationships/image" Target="../media/image274.emf"/><Relationship Id="rId26" Type="http://schemas.openxmlformats.org/officeDocument/2006/relationships/image" Target="../media/image278.png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87.bin"/><Relationship Id="rId7" Type="http://schemas.openxmlformats.org/officeDocument/2006/relationships/oleObject" Target="../embeddings/oleObject280.bin"/><Relationship Id="rId12" Type="http://schemas.openxmlformats.org/officeDocument/2006/relationships/image" Target="../media/image271.emf"/><Relationship Id="rId17" Type="http://schemas.openxmlformats.org/officeDocument/2006/relationships/oleObject" Target="../embeddings/oleObject285.bin"/><Relationship Id="rId25" Type="http://schemas.openxmlformats.org/officeDocument/2006/relationships/oleObject" Target="../embeddings/oleObject28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73.emf"/><Relationship Id="rId20" Type="http://schemas.openxmlformats.org/officeDocument/2006/relationships/image" Target="../media/image275.emf"/><Relationship Id="rId1" Type="http://schemas.openxmlformats.org/officeDocument/2006/relationships/vmlDrawing" Target="../drawings/vmlDrawing23.vml"/><Relationship Id="rId6" Type="http://schemas.openxmlformats.org/officeDocument/2006/relationships/image" Target="../media/image268.emf"/><Relationship Id="rId11" Type="http://schemas.openxmlformats.org/officeDocument/2006/relationships/oleObject" Target="../embeddings/oleObject282.bin"/><Relationship Id="rId24" Type="http://schemas.openxmlformats.org/officeDocument/2006/relationships/image" Target="../media/image277.emf"/><Relationship Id="rId5" Type="http://schemas.openxmlformats.org/officeDocument/2006/relationships/oleObject" Target="../embeddings/oleObject279.bin"/><Relationship Id="rId15" Type="http://schemas.openxmlformats.org/officeDocument/2006/relationships/oleObject" Target="../embeddings/oleObject284.bin"/><Relationship Id="rId23" Type="http://schemas.openxmlformats.org/officeDocument/2006/relationships/oleObject" Target="../embeddings/oleObject288.bin"/><Relationship Id="rId10" Type="http://schemas.openxmlformats.org/officeDocument/2006/relationships/image" Target="../media/image270.emf"/><Relationship Id="rId19" Type="http://schemas.openxmlformats.org/officeDocument/2006/relationships/oleObject" Target="../embeddings/oleObject286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81.bin"/><Relationship Id="rId14" Type="http://schemas.openxmlformats.org/officeDocument/2006/relationships/image" Target="../media/image272.emf"/><Relationship Id="rId22" Type="http://schemas.openxmlformats.org/officeDocument/2006/relationships/image" Target="../media/image276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emf"/><Relationship Id="rId13" Type="http://schemas.openxmlformats.org/officeDocument/2006/relationships/oleObject" Target="../embeddings/oleObject294.bin"/><Relationship Id="rId18" Type="http://schemas.openxmlformats.org/officeDocument/2006/relationships/image" Target="../media/image284.emf"/><Relationship Id="rId26" Type="http://schemas.openxmlformats.org/officeDocument/2006/relationships/image" Target="../media/image288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98.bin"/><Relationship Id="rId34" Type="http://schemas.openxmlformats.org/officeDocument/2006/relationships/oleObject" Target="../embeddings/oleObject304.bin"/><Relationship Id="rId7" Type="http://schemas.openxmlformats.org/officeDocument/2006/relationships/oleObject" Target="../embeddings/oleObject291.bin"/><Relationship Id="rId12" Type="http://schemas.openxmlformats.org/officeDocument/2006/relationships/image" Target="../media/image282.emf"/><Relationship Id="rId17" Type="http://schemas.openxmlformats.org/officeDocument/2006/relationships/oleObject" Target="../embeddings/oleObject296.bin"/><Relationship Id="rId25" Type="http://schemas.openxmlformats.org/officeDocument/2006/relationships/oleObject" Target="../embeddings/oleObject300.bin"/><Relationship Id="rId33" Type="http://schemas.openxmlformats.org/officeDocument/2006/relationships/image" Target="../media/image291.emf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69.png"/><Relationship Id="rId20" Type="http://schemas.openxmlformats.org/officeDocument/2006/relationships/image" Target="../media/image285.emf"/><Relationship Id="rId29" Type="http://schemas.openxmlformats.org/officeDocument/2006/relationships/image" Target="../media/image289.emf"/><Relationship Id="rId1" Type="http://schemas.openxmlformats.org/officeDocument/2006/relationships/vmlDrawing" Target="../drawings/vmlDrawing24.vml"/><Relationship Id="rId6" Type="http://schemas.openxmlformats.org/officeDocument/2006/relationships/image" Target="../media/image279.emf"/><Relationship Id="rId11" Type="http://schemas.openxmlformats.org/officeDocument/2006/relationships/oleObject" Target="../embeddings/oleObject293.bin"/><Relationship Id="rId24" Type="http://schemas.openxmlformats.org/officeDocument/2006/relationships/image" Target="../media/image287.emf"/><Relationship Id="rId32" Type="http://schemas.openxmlformats.org/officeDocument/2006/relationships/oleObject" Target="../embeddings/oleObject303.bin"/><Relationship Id="rId37" Type="http://schemas.openxmlformats.org/officeDocument/2006/relationships/image" Target="../media/image293.png"/><Relationship Id="rId5" Type="http://schemas.openxmlformats.org/officeDocument/2006/relationships/oleObject" Target="../embeddings/oleObject290.bin"/><Relationship Id="rId15" Type="http://schemas.openxmlformats.org/officeDocument/2006/relationships/oleObject" Target="../embeddings/oleObject295.bin"/><Relationship Id="rId23" Type="http://schemas.openxmlformats.org/officeDocument/2006/relationships/oleObject" Target="../embeddings/oleObject299.bin"/><Relationship Id="rId28" Type="http://schemas.openxmlformats.org/officeDocument/2006/relationships/oleObject" Target="../embeddings/oleObject301.bin"/><Relationship Id="rId36" Type="http://schemas.openxmlformats.org/officeDocument/2006/relationships/oleObject" Target="../embeddings/oleObject305.bin"/><Relationship Id="rId10" Type="http://schemas.openxmlformats.org/officeDocument/2006/relationships/image" Target="../media/image281.emf"/><Relationship Id="rId19" Type="http://schemas.openxmlformats.org/officeDocument/2006/relationships/oleObject" Target="../embeddings/oleObject297.bin"/><Relationship Id="rId31" Type="http://schemas.openxmlformats.org/officeDocument/2006/relationships/image" Target="../media/image290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292.bin"/><Relationship Id="rId14" Type="http://schemas.openxmlformats.org/officeDocument/2006/relationships/image" Target="../media/image283.emf"/><Relationship Id="rId22" Type="http://schemas.openxmlformats.org/officeDocument/2006/relationships/image" Target="../media/image286.emf"/><Relationship Id="rId27" Type="http://schemas.openxmlformats.org/officeDocument/2006/relationships/image" Target="../media/image294.png"/><Relationship Id="rId30" Type="http://schemas.openxmlformats.org/officeDocument/2006/relationships/oleObject" Target="../embeddings/oleObject302.bin"/><Relationship Id="rId35" Type="http://schemas.openxmlformats.org/officeDocument/2006/relationships/image" Target="../media/image292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6.emf"/><Relationship Id="rId13" Type="http://schemas.openxmlformats.org/officeDocument/2006/relationships/oleObject" Target="../embeddings/oleObject310.bin"/><Relationship Id="rId18" Type="http://schemas.openxmlformats.org/officeDocument/2006/relationships/image" Target="../media/image301.e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307.bin"/><Relationship Id="rId12" Type="http://schemas.openxmlformats.org/officeDocument/2006/relationships/image" Target="../media/image298.emf"/><Relationship Id="rId17" Type="http://schemas.openxmlformats.org/officeDocument/2006/relationships/oleObject" Target="../embeddings/oleObject312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300.emf"/><Relationship Id="rId20" Type="http://schemas.openxmlformats.org/officeDocument/2006/relationships/image" Target="../media/image302.png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95.emf"/><Relationship Id="rId11" Type="http://schemas.openxmlformats.org/officeDocument/2006/relationships/oleObject" Target="../embeddings/oleObject309.bin"/><Relationship Id="rId5" Type="http://schemas.openxmlformats.org/officeDocument/2006/relationships/oleObject" Target="../embeddings/oleObject306.bin"/><Relationship Id="rId15" Type="http://schemas.openxmlformats.org/officeDocument/2006/relationships/oleObject" Target="../embeddings/oleObject311.bin"/><Relationship Id="rId10" Type="http://schemas.openxmlformats.org/officeDocument/2006/relationships/image" Target="../media/image297.emf"/><Relationship Id="rId19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oleObject" Target="../embeddings/oleObject308.bin"/><Relationship Id="rId14" Type="http://schemas.openxmlformats.org/officeDocument/2006/relationships/image" Target="../media/image299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1.png"/><Relationship Id="rId13" Type="http://schemas.openxmlformats.org/officeDocument/2006/relationships/oleObject" Target="../embeddings/oleObject316.bin"/><Relationship Id="rId18" Type="http://schemas.openxmlformats.org/officeDocument/2006/relationships/image" Target="../media/image308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320.bin"/><Relationship Id="rId7" Type="http://schemas.openxmlformats.org/officeDocument/2006/relationships/image" Target="../media/image41.png"/><Relationship Id="rId12" Type="http://schemas.openxmlformats.org/officeDocument/2006/relationships/image" Target="../media/image305.emf"/><Relationship Id="rId17" Type="http://schemas.openxmlformats.org/officeDocument/2006/relationships/oleObject" Target="../embeddings/oleObject31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07.emf"/><Relationship Id="rId20" Type="http://schemas.openxmlformats.org/officeDocument/2006/relationships/image" Target="../media/image309.emf"/><Relationship Id="rId1" Type="http://schemas.openxmlformats.org/officeDocument/2006/relationships/vmlDrawing" Target="../drawings/vmlDrawing26.vml"/><Relationship Id="rId6" Type="http://schemas.openxmlformats.org/officeDocument/2006/relationships/image" Target="../media/image303.emf"/><Relationship Id="rId11" Type="http://schemas.openxmlformats.org/officeDocument/2006/relationships/oleObject" Target="../embeddings/oleObject315.bin"/><Relationship Id="rId5" Type="http://schemas.openxmlformats.org/officeDocument/2006/relationships/oleObject" Target="../embeddings/oleObject313.bin"/><Relationship Id="rId15" Type="http://schemas.openxmlformats.org/officeDocument/2006/relationships/oleObject" Target="../embeddings/oleObject317.bin"/><Relationship Id="rId10" Type="http://schemas.openxmlformats.org/officeDocument/2006/relationships/image" Target="../media/image304.emf"/><Relationship Id="rId19" Type="http://schemas.openxmlformats.org/officeDocument/2006/relationships/oleObject" Target="../embeddings/oleObject319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314.bin"/><Relationship Id="rId14" Type="http://schemas.openxmlformats.org/officeDocument/2006/relationships/image" Target="../media/image306.emf"/><Relationship Id="rId22" Type="http://schemas.openxmlformats.org/officeDocument/2006/relationships/image" Target="../media/image310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3.emf"/><Relationship Id="rId13" Type="http://schemas.openxmlformats.org/officeDocument/2006/relationships/oleObject" Target="../embeddings/oleObject325.bin"/><Relationship Id="rId18" Type="http://schemas.openxmlformats.org/officeDocument/2006/relationships/image" Target="../media/image318.emf"/><Relationship Id="rId26" Type="http://schemas.openxmlformats.org/officeDocument/2006/relationships/image" Target="../media/image322.emf"/><Relationship Id="rId39" Type="http://schemas.openxmlformats.org/officeDocument/2006/relationships/oleObject" Target="../embeddings/oleObject338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329.bin"/><Relationship Id="rId34" Type="http://schemas.openxmlformats.org/officeDocument/2006/relationships/image" Target="../media/image326.emf"/><Relationship Id="rId42" Type="http://schemas.openxmlformats.org/officeDocument/2006/relationships/image" Target="../media/image330.emf"/><Relationship Id="rId7" Type="http://schemas.openxmlformats.org/officeDocument/2006/relationships/oleObject" Target="../embeddings/oleObject322.bin"/><Relationship Id="rId12" Type="http://schemas.openxmlformats.org/officeDocument/2006/relationships/image" Target="../media/image315.emf"/><Relationship Id="rId17" Type="http://schemas.openxmlformats.org/officeDocument/2006/relationships/oleObject" Target="../embeddings/oleObject327.bin"/><Relationship Id="rId25" Type="http://schemas.openxmlformats.org/officeDocument/2006/relationships/oleObject" Target="../embeddings/oleObject331.bin"/><Relationship Id="rId33" Type="http://schemas.openxmlformats.org/officeDocument/2006/relationships/oleObject" Target="../embeddings/oleObject335.bin"/><Relationship Id="rId38" Type="http://schemas.openxmlformats.org/officeDocument/2006/relationships/image" Target="../media/image328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17.emf"/><Relationship Id="rId20" Type="http://schemas.openxmlformats.org/officeDocument/2006/relationships/image" Target="../media/image319.emf"/><Relationship Id="rId29" Type="http://schemas.openxmlformats.org/officeDocument/2006/relationships/oleObject" Target="../embeddings/oleObject333.bin"/><Relationship Id="rId41" Type="http://schemas.openxmlformats.org/officeDocument/2006/relationships/oleObject" Target="../embeddings/oleObject339.bin"/><Relationship Id="rId1" Type="http://schemas.openxmlformats.org/officeDocument/2006/relationships/vmlDrawing" Target="../drawings/vmlDrawing27.vml"/><Relationship Id="rId6" Type="http://schemas.openxmlformats.org/officeDocument/2006/relationships/image" Target="../media/image312.emf"/><Relationship Id="rId11" Type="http://schemas.openxmlformats.org/officeDocument/2006/relationships/oleObject" Target="../embeddings/oleObject324.bin"/><Relationship Id="rId24" Type="http://schemas.openxmlformats.org/officeDocument/2006/relationships/image" Target="../media/image321.emf"/><Relationship Id="rId32" Type="http://schemas.openxmlformats.org/officeDocument/2006/relationships/image" Target="../media/image325.emf"/><Relationship Id="rId37" Type="http://schemas.openxmlformats.org/officeDocument/2006/relationships/oleObject" Target="../embeddings/oleObject337.bin"/><Relationship Id="rId40" Type="http://schemas.openxmlformats.org/officeDocument/2006/relationships/image" Target="../media/image329.emf"/><Relationship Id="rId5" Type="http://schemas.openxmlformats.org/officeDocument/2006/relationships/oleObject" Target="../embeddings/oleObject321.bin"/><Relationship Id="rId15" Type="http://schemas.openxmlformats.org/officeDocument/2006/relationships/oleObject" Target="../embeddings/oleObject326.bin"/><Relationship Id="rId23" Type="http://schemas.openxmlformats.org/officeDocument/2006/relationships/oleObject" Target="../embeddings/oleObject330.bin"/><Relationship Id="rId28" Type="http://schemas.openxmlformats.org/officeDocument/2006/relationships/image" Target="../media/image323.emf"/><Relationship Id="rId36" Type="http://schemas.openxmlformats.org/officeDocument/2006/relationships/image" Target="../media/image327.emf"/><Relationship Id="rId10" Type="http://schemas.openxmlformats.org/officeDocument/2006/relationships/image" Target="../media/image314.emf"/><Relationship Id="rId19" Type="http://schemas.openxmlformats.org/officeDocument/2006/relationships/oleObject" Target="../embeddings/oleObject328.bin"/><Relationship Id="rId31" Type="http://schemas.openxmlformats.org/officeDocument/2006/relationships/oleObject" Target="../embeddings/oleObject334.bin"/><Relationship Id="rId44" Type="http://schemas.openxmlformats.org/officeDocument/2006/relationships/image" Target="../media/image331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323.bin"/><Relationship Id="rId14" Type="http://schemas.openxmlformats.org/officeDocument/2006/relationships/image" Target="../media/image316.emf"/><Relationship Id="rId22" Type="http://schemas.openxmlformats.org/officeDocument/2006/relationships/image" Target="../media/image320.emf"/><Relationship Id="rId27" Type="http://schemas.openxmlformats.org/officeDocument/2006/relationships/oleObject" Target="../embeddings/oleObject332.bin"/><Relationship Id="rId30" Type="http://schemas.openxmlformats.org/officeDocument/2006/relationships/image" Target="../media/image324.emf"/><Relationship Id="rId35" Type="http://schemas.openxmlformats.org/officeDocument/2006/relationships/oleObject" Target="../embeddings/oleObject336.bin"/><Relationship Id="rId43" Type="http://schemas.openxmlformats.org/officeDocument/2006/relationships/oleObject" Target="../embeddings/oleObject340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emf"/><Relationship Id="rId13" Type="http://schemas.openxmlformats.org/officeDocument/2006/relationships/oleObject" Target="../embeddings/oleObject345.bin"/><Relationship Id="rId18" Type="http://schemas.openxmlformats.org/officeDocument/2006/relationships/oleObject" Target="../embeddings/oleObject348.bin"/><Relationship Id="rId26" Type="http://schemas.openxmlformats.org/officeDocument/2006/relationships/oleObject" Target="../embeddings/oleObject352.bin"/><Relationship Id="rId39" Type="http://schemas.openxmlformats.org/officeDocument/2006/relationships/image" Target="../media/image348.emf"/><Relationship Id="rId3" Type="http://schemas.openxmlformats.org/officeDocument/2006/relationships/image" Target="../media/image4.png"/><Relationship Id="rId21" Type="http://schemas.openxmlformats.org/officeDocument/2006/relationships/image" Target="../media/image339.emf"/><Relationship Id="rId34" Type="http://schemas.openxmlformats.org/officeDocument/2006/relationships/oleObject" Target="../embeddings/oleObject356.bin"/><Relationship Id="rId42" Type="http://schemas.openxmlformats.org/officeDocument/2006/relationships/oleObject" Target="../embeddings/oleObject360.bin"/><Relationship Id="rId7" Type="http://schemas.openxmlformats.org/officeDocument/2006/relationships/oleObject" Target="../embeddings/oleObject342.bin"/><Relationship Id="rId12" Type="http://schemas.openxmlformats.org/officeDocument/2006/relationships/image" Target="../media/image335.emf"/><Relationship Id="rId17" Type="http://schemas.openxmlformats.org/officeDocument/2006/relationships/oleObject" Target="../embeddings/oleObject347.bin"/><Relationship Id="rId25" Type="http://schemas.openxmlformats.org/officeDocument/2006/relationships/image" Target="../media/image341.wmf"/><Relationship Id="rId33" Type="http://schemas.openxmlformats.org/officeDocument/2006/relationships/image" Target="../media/image345.wmf"/><Relationship Id="rId38" Type="http://schemas.openxmlformats.org/officeDocument/2006/relationships/oleObject" Target="../embeddings/oleObject35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37.emf"/><Relationship Id="rId20" Type="http://schemas.openxmlformats.org/officeDocument/2006/relationships/oleObject" Target="../embeddings/oleObject349.bin"/><Relationship Id="rId29" Type="http://schemas.openxmlformats.org/officeDocument/2006/relationships/image" Target="../media/image343.wmf"/><Relationship Id="rId41" Type="http://schemas.openxmlformats.org/officeDocument/2006/relationships/image" Target="../media/image349.emf"/><Relationship Id="rId1" Type="http://schemas.openxmlformats.org/officeDocument/2006/relationships/vmlDrawing" Target="../drawings/vmlDrawing28.vml"/><Relationship Id="rId6" Type="http://schemas.openxmlformats.org/officeDocument/2006/relationships/image" Target="../media/image332.emf"/><Relationship Id="rId11" Type="http://schemas.openxmlformats.org/officeDocument/2006/relationships/oleObject" Target="../embeddings/oleObject344.bin"/><Relationship Id="rId24" Type="http://schemas.openxmlformats.org/officeDocument/2006/relationships/oleObject" Target="../embeddings/oleObject351.bin"/><Relationship Id="rId32" Type="http://schemas.openxmlformats.org/officeDocument/2006/relationships/oleObject" Target="../embeddings/oleObject355.bin"/><Relationship Id="rId37" Type="http://schemas.openxmlformats.org/officeDocument/2006/relationships/image" Target="../media/image347.wmf"/><Relationship Id="rId40" Type="http://schemas.openxmlformats.org/officeDocument/2006/relationships/oleObject" Target="../embeddings/oleObject359.bin"/><Relationship Id="rId45" Type="http://schemas.openxmlformats.org/officeDocument/2006/relationships/image" Target="../media/image351.png"/><Relationship Id="rId5" Type="http://schemas.openxmlformats.org/officeDocument/2006/relationships/oleObject" Target="../embeddings/oleObject341.bin"/><Relationship Id="rId15" Type="http://schemas.openxmlformats.org/officeDocument/2006/relationships/oleObject" Target="../embeddings/oleObject346.bin"/><Relationship Id="rId23" Type="http://schemas.openxmlformats.org/officeDocument/2006/relationships/image" Target="../media/image340.emf"/><Relationship Id="rId28" Type="http://schemas.openxmlformats.org/officeDocument/2006/relationships/oleObject" Target="../embeddings/oleObject353.bin"/><Relationship Id="rId36" Type="http://schemas.openxmlformats.org/officeDocument/2006/relationships/oleObject" Target="../embeddings/oleObject357.bin"/><Relationship Id="rId10" Type="http://schemas.openxmlformats.org/officeDocument/2006/relationships/image" Target="../media/image334.emf"/><Relationship Id="rId19" Type="http://schemas.openxmlformats.org/officeDocument/2006/relationships/image" Target="../media/image338.emf"/><Relationship Id="rId31" Type="http://schemas.openxmlformats.org/officeDocument/2006/relationships/image" Target="../media/image344.wmf"/><Relationship Id="rId44" Type="http://schemas.openxmlformats.org/officeDocument/2006/relationships/oleObject" Target="../embeddings/oleObject361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343.bin"/><Relationship Id="rId14" Type="http://schemas.openxmlformats.org/officeDocument/2006/relationships/image" Target="../media/image336.emf"/><Relationship Id="rId22" Type="http://schemas.openxmlformats.org/officeDocument/2006/relationships/oleObject" Target="../embeddings/oleObject350.bin"/><Relationship Id="rId27" Type="http://schemas.openxmlformats.org/officeDocument/2006/relationships/image" Target="../media/image342.wmf"/><Relationship Id="rId30" Type="http://schemas.openxmlformats.org/officeDocument/2006/relationships/oleObject" Target="../embeddings/oleObject354.bin"/><Relationship Id="rId35" Type="http://schemas.openxmlformats.org/officeDocument/2006/relationships/image" Target="../media/image346.emf"/><Relationship Id="rId43" Type="http://schemas.openxmlformats.org/officeDocument/2006/relationships/image" Target="../media/image350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3.emf"/><Relationship Id="rId13" Type="http://schemas.openxmlformats.org/officeDocument/2006/relationships/oleObject" Target="../embeddings/oleObject366.bin"/><Relationship Id="rId18" Type="http://schemas.openxmlformats.org/officeDocument/2006/relationships/image" Target="../media/image347.wmf"/><Relationship Id="rId26" Type="http://schemas.openxmlformats.org/officeDocument/2006/relationships/image" Target="../media/image360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370.bin"/><Relationship Id="rId34" Type="http://schemas.openxmlformats.org/officeDocument/2006/relationships/image" Target="../media/image364.emf"/><Relationship Id="rId7" Type="http://schemas.openxmlformats.org/officeDocument/2006/relationships/oleObject" Target="../embeddings/oleObject363.bin"/><Relationship Id="rId12" Type="http://schemas.openxmlformats.org/officeDocument/2006/relationships/image" Target="../media/image320.emf"/><Relationship Id="rId17" Type="http://schemas.openxmlformats.org/officeDocument/2006/relationships/oleObject" Target="../embeddings/oleObject368.bin"/><Relationship Id="rId25" Type="http://schemas.openxmlformats.org/officeDocument/2006/relationships/oleObject" Target="../embeddings/oleObject372.bin"/><Relationship Id="rId33" Type="http://schemas.openxmlformats.org/officeDocument/2006/relationships/oleObject" Target="../embeddings/oleObject376.bin"/><Relationship Id="rId38" Type="http://schemas.openxmlformats.org/officeDocument/2006/relationships/image" Target="../media/image36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56.emf"/><Relationship Id="rId20" Type="http://schemas.openxmlformats.org/officeDocument/2006/relationships/image" Target="../media/image357.emf"/><Relationship Id="rId29" Type="http://schemas.openxmlformats.org/officeDocument/2006/relationships/oleObject" Target="../embeddings/oleObject374.bin"/><Relationship Id="rId1" Type="http://schemas.openxmlformats.org/officeDocument/2006/relationships/vmlDrawing" Target="../drawings/vmlDrawing29.vml"/><Relationship Id="rId6" Type="http://schemas.openxmlformats.org/officeDocument/2006/relationships/image" Target="../media/image352.emf"/><Relationship Id="rId11" Type="http://schemas.openxmlformats.org/officeDocument/2006/relationships/oleObject" Target="../embeddings/oleObject365.bin"/><Relationship Id="rId24" Type="http://schemas.openxmlformats.org/officeDocument/2006/relationships/image" Target="../media/image359.emf"/><Relationship Id="rId32" Type="http://schemas.openxmlformats.org/officeDocument/2006/relationships/image" Target="../media/image363.emf"/><Relationship Id="rId37" Type="http://schemas.openxmlformats.org/officeDocument/2006/relationships/oleObject" Target="../embeddings/oleObject378.bin"/><Relationship Id="rId5" Type="http://schemas.openxmlformats.org/officeDocument/2006/relationships/oleObject" Target="../embeddings/oleObject362.bin"/><Relationship Id="rId15" Type="http://schemas.openxmlformats.org/officeDocument/2006/relationships/oleObject" Target="../embeddings/oleObject367.bin"/><Relationship Id="rId23" Type="http://schemas.openxmlformats.org/officeDocument/2006/relationships/oleObject" Target="../embeddings/oleObject371.bin"/><Relationship Id="rId28" Type="http://schemas.openxmlformats.org/officeDocument/2006/relationships/image" Target="../media/image361.emf"/><Relationship Id="rId36" Type="http://schemas.openxmlformats.org/officeDocument/2006/relationships/image" Target="../media/image365.emf"/><Relationship Id="rId10" Type="http://schemas.openxmlformats.org/officeDocument/2006/relationships/image" Target="../media/image354.emf"/><Relationship Id="rId19" Type="http://schemas.openxmlformats.org/officeDocument/2006/relationships/oleObject" Target="../embeddings/oleObject369.bin"/><Relationship Id="rId31" Type="http://schemas.openxmlformats.org/officeDocument/2006/relationships/oleObject" Target="../embeddings/oleObject375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364.bin"/><Relationship Id="rId14" Type="http://schemas.openxmlformats.org/officeDocument/2006/relationships/image" Target="../media/image355.emf"/><Relationship Id="rId22" Type="http://schemas.openxmlformats.org/officeDocument/2006/relationships/image" Target="../media/image358.emf"/><Relationship Id="rId27" Type="http://schemas.openxmlformats.org/officeDocument/2006/relationships/oleObject" Target="../embeddings/oleObject373.bin"/><Relationship Id="rId30" Type="http://schemas.openxmlformats.org/officeDocument/2006/relationships/image" Target="../media/image362.emf"/><Relationship Id="rId35" Type="http://schemas.openxmlformats.org/officeDocument/2006/relationships/oleObject" Target="../embeddings/oleObject377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22.bin"/><Relationship Id="rId3" Type="http://schemas.openxmlformats.org/officeDocument/2006/relationships/image" Target="../media/image4.png"/><Relationship Id="rId7" Type="http://schemas.openxmlformats.org/officeDocument/2006/relationships/oleObject" Target="../embeddings/oleObject17.bin"/><Relationship Id="rId12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3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3.bin"/><Relationship Id="rId10" Type="http://schemas.openxmlformats.org/officeDocument/2006/relationships/oleObject" Target="../embeddings/oleObject19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22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8.emf"/><Relationship Id="rId13" Type="http://schemas.openxmlformats.org/officeDocument/2006/relationships/oleObject" Target="../embeddings/oleObject383.bin"/><Relationship Id="rId18" Type="http://schemas.openxmlformats.org/officeDocument/2006/relationships/image" Target="../media/image347.wmf"/><Relationship Id="rId26" Type="http://schemas.openxmlformats.org/officeDocument/2006/relationships/image" Target="../media/image375.emf"/><Relationship Id="rId39" Type="http://schemas.openxmlformats.org/officeDocument/2006/relationships/oleObject" Target="../embeddings/oleObject396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387.bin"/><Relationship Id="rId34" Type="http://schemas.openxmlformats.org/officeDocument/2006/relationships/image" Target="../media/image379.emf"/><Relationship Id="rId42" Type="http://schemas.openxmlformats.org/officeDocument/2006/relationships/image" Target="../media/image383.emf"/><Relationship Id="rId7" Type="http://schemas.openxmlformats.org/officeDocument/2006/relationships/oleObject" Target="../embeddings/oleObject380.bin"/><Relationship Id="rId12" Type="http://schemas.openxmlformats.org/officeDocument/2006/relationships/image" Target="../media/image329.emf"/><Relationship Id="rId17" Type="http://schemas.openxmlformats.org/officeDocument/2006/relationships/oleObject" Target="../embeddings/oleObject385.bin"/><Relationship Id="rId25" Type="http://schemas.openxmlformats.org/officeDocument/2006/relationships/oleObject" Target="../embeddings/oleObject389.bin"/><Relationship Id="rId33" Type="http://schemas.openxmlformats.org/officeDocument/2006/relationships/oleObject" Target="../embeddings/oleObject393.bin"/><Relationship Id="rId38" Type="http://schemas.openxmlformats.org/officeDocument/2006/relationships/image" Target="../media/image381.emf"/><Relationship Id="rId46" Type="http://schemas.openxmlformats.org/officeDocument/2006/relationships/image" Target="../media/image385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71.emf"/><Relationship Id="rId20" Type="http://schemas.openxmlformats.org/officeDocument/2006/relationships/image" Target="../media/image372.emf"/><Relationship Id="rId29" Type="http://schemas.openxmlformats.org/officeDocument/2006/relationships/oleObject" Target="../embeddings/oleObject391.bin"/><Relationship Id="rId41" Type="http://schemas.openxmlformats.org/officeDocument/2006/relationships/oleObject" Target="../embeddings/oleObject397.bin"/><Relationship Id="rId1" Type="http://schemas.openxmlformats.org/officeDocument/2006/relationships/vmlDrawing" Target="../drawings/vmlDrawing30.vml"/><Relationship Id="rId6" Type="http://schemas.openxmlformats.org/officeDocument/2006/relationships/image" Target="../media/image367.emf"/><Relationship Id="rId11" Type="http://schemas.openxmlformats.org/officeDocument/2006/relationships/oleObject" Target="../embeddings/oleObject382.bin"/><Relationship Id="rId24" Type="http://schemas.openxmlformats.org/officeDocument/2006/relationships/image" Target="../media/image374.emf"/><Relationship Id="rId32" Type="http://schemas.openxmlformats.org/officeDocument/2006/relationships/image" Target="../media/image378.emf"/><Relationship Id="rId37" Type="http://schemas.openxmlformats.org/officeDocument/2006/relationships/oleObject" Target="../embeddings/oleObject395.bin"/><Relationship Id="rId40" Type="http://schemas.openxmlformats.org/officeDocument/2006/relationships/image" Target="../media/image382.emf"/><Relationship Id="rId45" Type="http://schemas.openxmlformats.org/officeDocument/2006/relationships/oleObject" Target="../embeddings/oleObject399.bin"/><Relationship Id="rId5" Type="http://schemas.openxmlformats.org/officeDocument/2006/relationships/oleObject" Target="../embeddings/oleObject379.bin"/><Relationship Id="rId15" Type="http://schemas.openxmlformats.org/officeDocument/2006/relationships/oleObject" Target="../embeddings/oleObject384.bin"/><Relationship Id="rId23" Type="http://schemas.openxmlformats.org/officeDocument/2006/relationships/oleObject" Target="../embeddings/oleObject388.bin"/><Relationship Id="rId28" Type="http://schemas.openxmlformats.org/officeDocument/2006/relationships/image" Target="../media/image376.emf"/><Relationship Id="rId36" Type="http://schemas.openxmlformats.org/officeDocument/2006/relationships/image" Target="../media/image380.emf"/><Relationship Id="rId10" Type="http://schemas.openxmlformats.org/officeDocument/2006/relationships/image" Target="../media/image369.emf"/><Relationship Id="rId19" Type="http://schemas.openxmlformats.org/officeDocument/2006/relationships/oleObject" Target="../embeddings/oleObject386.bin"/><Relationship Id="rId31" Type="http://schemas.openxmlformats.org/officeDocument/2006/relationships/oleObject" Target="../embeddings/oleObject392.bin"/><Relationship Id="rId44" Type="http://schemas.openxmlformats.org/officeDocument/2006/relationships/image" Target="../media/image384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381.bin"/><Relationship Id="rId14" Type="http://schemas.openxmlformats.org/officeDocument/2006/relationships/image" Target="../media/image370.emf"/><Relationship Id="rId22" Type="http://schemas.openxmlformats.org/officeDocument/2006/relationships/image" Target="../media/image373.emf"/><Relationship Id="rId27" Type="http://schemas.openxmlformats.org/officeDocument/2006/relationships/oleObject" Target="../embeddings/oleObject390.bin"/><Relationship Id="rId30" Type="http://schemas.openxmlformats.org/officeDocument/2006/relationships/image" Target="../media/image377.emf"/><Relationship Id="rId35" Type="http://schemas.openxmlformats.org/officeDocument/2006/relationships/oleObject" Target="../embeddings/oleObject394.bin"/><Relationship Id="rId43" Type="http://schemas.openxmlformats.org/officeDocument/2006/relationships/oleObject" Target="../embeddings/oleObject398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7.wmf"/><Relationship Id="rId13" Type="http://schemas.openxmlformats.org/officeDocument/2006/relationships/oleObject" Target="../embeddings/oleObject404.bin"/><Relationship Id="rId18" Type="http://schemas.openxmlformats.org/officeDocument/2006/relationships/image" Target="../media/image391.emf"/><Relationship Id="rId26" Type="http://schemas.openxmlformats.org/officeDocument/2006/relationships/image" Target="../media/image394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408.bin"/><Relationship Id="rId34" Type="http://schemas.openxmlformats.org/officeDocument/2006/relationships/image" Target="../media/image398.emf"/><Relationship Id="rId7" Type="http://schemas.openxmlformats.org/officeDocument/2006/relationships/oleObject" Target="../embeddings/oleObject401.bin"/><Relationship Id="rId12" Type="http://schemas.openxmlformats.org/officeDocument/2006/relationships/image" Target="../media/image388.emf"/><Relationship Id="rId17" Type="http://schemas.openxmlformats.org/officeDocument/2006/relationships/oleObject" Target="../embeddings/oleObject406.bin"/><Relationship Id="rId25" Type="http://schemas.openxmlformats.org/officeDocument/2006/relationships/oleObject" Target="../embeddings/oleObject410.bin"/><Relationship Id="rId33" Type="http://schemas.openxmlformats.org/officeDocument/2006/relationships/oleObject" Target="../embeddings/oleObject41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90.emf"/><Relationship Id="rId20" Type="http://schemas.openxmlformats.org/officeDocument/2006/relationships/image" Target="../media/image334.emf"/><Relationship Id="rId29" Type="http://schemas.openxmlformats.org/officeDocument/2006/relationships/oleObject" Target="../embeddings/oleObject412.bin"/><Relationship Id="rId1" Type="http://schemas.openxmlformats.org/officeDocument/2006/relationships/vmlDrawing" Target="../drawings/vmlDrawing31.vml"/><Relationship Id="rId6" Type="http://schemas.openxmlformats.org/officeDocument/2006/relationships/image" Target="../media/image386.emf"/><Relationship Id="rId11" Type="http://schemas.openxmlformats.org/officeDocument/2006/relationships/oleObject" Target="../embeddings/oleObject403.bin"/><Relationship Id="rId24" Type="http://schemas.openxmlformats.org/officeDocument/2006/relationships/image" Target="../media/image393.emf"/><Relationship Id="rId32" Type="http://schemas.openxmlformats.org/officeDocument/2006/relationships/image" Target="../media/image397.emf"/><Relationship Id="rId5" Type="http://schemas.openxmlformats.org/officeDocument/2006/relationships/oleObject" Target="../embeddings/oleObject400.bin"/><Relationship Id="rId15" Type="http://schemas.openxmlformats.org/officeDocument/2006/relationships/oleObject" Target="../embeddings/oleObject405.bin"/><Relationship Id="rId23" Type="http://schemas.openxmlformats.org/officeDocument/2006/relationships/oleObject" Target="../embeddings/oleObject409.bin"/><Relationship Id="rId28" Type="http://schemas.openxmlformats.org/officeDocument/2006/relationships/image" Target="../media/image395.emf"/><Relationship Id="rId36" Type="http://schemas.openxmlformats.org/officeDocument/2006/relationships/image" Target="../media/image399.emf"/><Relationship Id="rId10" Type="http://schemas.openxmlformats.org/officeDocument/2006/relationships/image" Target="../media/image387.emf"/><Relationship Id="rId19" Type="http://schemas.openxmlformats.org/officeDocument/2006/relationships/oleObject" Target="../embeddings/oleObject407.bin"/><Relationship Id="rId31" Type="http://schemas.openxmlformats.org/officeDocument/2006/relationships/oleObject" Target="../embeddings/oleObject413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402.bin"/><Relationship Id="rId14" Type="http://schemas.openxmlformats.org/officeDocument/2006/relationships/image" Target="../media/image389.emf"/><Relationship Id="rId22" Type="http://schemas.openxmlformats.org/officeDocument/2006/relationships/image" Target="../media/image392.emf"/><Relationship Id="rId27" Type="http://schemas.openxmlformats.org/officeDocument/2006/relationships/oleObject" Target="../embeddings/oleObject411.bin"/><Relationship Id="rId30" Type="http://schemas.openxmlformats.org/officeDocument/2006/relationships/image" Target="../media/image396.emf"/><Relationship Id="rId35" Type="http://schemas.openxmlformats.org/officeDocument/2006/relationships/oleObject" Target="../embeddings/oleObject415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1.emf"/><Relationship Id="rId13" Type="http://schemas.openxmlformats.org/officeDocument/2006/relationships/oleObject" Target="../embeddings/oleObject420.bin"/><Relationship Id="rId18" Type="http://schemas.openxmlformats.org/officeDocument/2006/relationships/image" Target="../media/image406.emf"/><Relationship Id="rId26" Type="http://schemas.openxmlformats.org/officeDocument/2006/relationships/image" Target="../media/image410.emf"/><Relationship Id="rId39" Type="http://schemas.openxmlformats.org/officeDocument/2006/relationships/image" Target="../media/image415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424.bin"/><Relationship Id="rId34" Type="http://schemas.openxmlformats.org/officeDocument/2006/relationships/oleObject" Target="../embeddings/oleObject430.bin"/><Relationship Id="rId42" Type="http://schemas.openxmlformats.org/officeDocument/2006/relationships/oleObject" Target="../embeddings/oleObject434.bin"/><Relationship Id="rId7" Type="http://schemas.openxmlformats.org/officeDocument/2006/relationships/oleObject" Target="../embeddings/oleObject417.bin"/><Relationship Id="rId12" Type="http://schemas.openxmlformats.org/officeDocument/2006/relationships/image" Target="../media/image403.emf"/><Relationship Id="rId17" Type="http://schemas.openxmlformats.org/officeDocument/2006/relationships/oleObject" Target="../embeddings/oleObject422.bin"/><Relationship Id="rId25" Type="http://schemas.openxmlformats.org/officeDocument/2006/relationships/oleObject" Target="../embeddings/oleObject426.bin"/><Relationship Id="rId33" Type="http://schemas.openxmlformats.org/officeDocument/2006/relationships/image" Target="../media/image412.emf"/><Relationship Id="rId38" Type="http://schemas.openxmlformats.org/officeDocument/2006/relationships/oleObject" Target="../embeddings/oleObject43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05.emf"/><Relationship Id="rId20" Type="http://schemas.openxmlformats.org/officeDocument/2006/relationships/image" Target="../media/image407.emf"/><Relationship Id="rId29" Type="http://schemas.openxmlformats.org/officeDocument/2006/relationships/image" Target="../media/image3.gif"/><Relationship Id="rId41" Type="http://schemas.openxmlformats.org/officeDocument/2006/relationships/image" Target="../media/image416.emf"/><Relationship Id="rId1" Type="http://schemas.openxmlformats.org/officeDocument/2006/relationships/vmlDrawing" Target="../drawings/vmlDrawing32.vml"/><Relationship Id="rId6" Type="http://schemas.openxmlformats.org/officeDocument/2006/relationships/image" Target="../media/image400.emf"/><Relationship Id="rId11" Type="http://schemas.openxmlformats.org/officeDocument/2006/relationships/oleObject" Target="../embeddings/oleObject419.bin"/><Relationship Id="rId24" Type="http://schemas.openxmlformats.org/officeDocument/2006/relationships/image" Target="../media/image409.emf"/><Relationship Id="rId32" Type="http://schemas.openxmlformats.org/officeDocument/2006/relationships/oleObject" Target="../embeddings/oleObject429.bin"/><Relationship Id="rId37" Type="http://schemas.openxmlformats.org/officeDocument/2006/relationships/image" Target="../media/image414.emf"/><Relationship Id="rId40" Type="http://schemas.openxmlformats.org/officeDocument/2006/relationships/oleObject" Target="../embeddings/oleObject433.bin"/><Relationship Id="rId5" Type="http://schemas.openxmlformats.org/officeDocument/2006/relationships/oleObject" Target="../embeddings/oleObject416.bin"/><Relationship Id="rId15" Type="http://schemas.openxmlformats.org/officeDocument/2006/relationships/oleObject" Target="../embeddings/oleObject421.bin"/><Relationship Id="rId23" Type="http://schemas.openxmlformats.org/officeDocument/2006/relationships/oleObject" Target="../embeddings/oleObject425.bin"/><Relationship Id="rId28" Type="http://schemas.openxmlformats.org/officeDocument/2006/relationships/image" Target="../media/image1.png"/><Relationship Id="rId36" Type="http://schemas.openxmlformats.org/officeDocument/2006/relationships/oleObject" Target="../embeddings/oleObject431.bin"/><Relationship Id="rId10" Type="http://schemas.openxmlformats.org/officeDocument/2006/relationships/image" Target="../media/image402.emf"/><Relationship Id="rId19" Type="http://schemas.openxmlformats.org/officeDocument/2006/relationships/oleObject" Target="../embeddings/oleObject423.bin"/><Relationship Id="rId31" Type="http://schemas.openxmlformats.org/officeDocument/2006/relationships/image" Target="../media/image411.emf"/><Relationship Id="rId44" Type="http://schemas.openxmlformats.org/officeDocument/2006/relationships/slide" Target="slide39.xml"/><Relationship Id="rId4" Type="http://schemas.openxmlformats.org/officeDocument/2006/relationships/image" Target="../media/image2.png"/><Relationship Id="rId9" Type="http://schemas.openxmlformats.org/officeDocument/2006/relationships/oleObject" Target="../embeddings/oleObject418.bin"/><Relationship Id="rId14" Type="http://schemas.openxmlformats.org/officeDocument/2006/relationships/image" Target="../media/image404.emf"/><Relationship Id="rId22" Type="http://schemas.openxmlformats.org/officeDocument/2006/relationships/image" Target="../media/image408.emf"/><Relationship Id="rId27" Type="http://schemas.openxmlformats.org/officeDocument/2006/relationships/oleObject" Target="../embeddings/oleObject427.bin"/><Relationship Id="rId30" Type="http://schemas.openxmlformats.org/officeDocument/2006/relationships/oleObject" Target="../embeddings/oleObject428.bin"/><Relationship Id="rId35" Type="http://schemas.openxmlformats.org/officeDocument/2006/relationships/image" Target="../media/image413.emf"/><Relationship Id="rId43" Type="http://schemas.openxmlformats.org/officeDocument/2006/relationships/image" Target="../media/image417.emf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0.emf"/><Relationship Id="rId18" Type="http://schemas.openxmlformats.org/officeDocument/2006/relationships/oleObject" Target="../embeddings/oleObject441.bin"/><Relationship Id="rId26" Type="http://schemas.openxmlformats.org/officeDocument/2006/relationships/oleObject" Target="../embeddings/oleObject445.bin"/><Relationship Id="rId39" Type="http://schemas.openxmlformats.org/officeDocument/2006/relationships/image" Target="../media/image432.emf"/><Relationship Id="rId21" Type="http://schemas.openxmlformats.org/officeDocument/2006/relationships/image" Target="../media/image424.emf"/><Relationship Id="rId34" Type="http://schemas.openxmlformats.org/officeDocument/2006/relationships/oleObject" Target="../embeddings/oleObject449.bin"/><Relationship Id="rId42" Type="http://schemas.openxmlformats.org/officeDocument/2006/relationships/oleObject" Target="../embeddings/oleObject453.bin"/><Relationship Id="rId47" Type="http://schemas.openxmlformats.org/officeDocument/2006/relationships/oleObject" Target="../embeddings/oleObject456.bin"/><Relationship Id="rId50" Type="http://schemas.openxmlformats.org/officeDocument/2006/relationships/oleObject" Target="../embeddings/oleObject458.bin"/><Relationship Id="rId55" Type="http://schemas.openxmlformats.org/officeDocument/2006/relationships/image" Target="../media/image439.emf"/><Relationship Id="rId63" Type="http://schemas.openxmlformats.org/officeDocument/2006/relationships/image" Target="../media/image443.emf"/><Relationship Id="rId68" Type="http://schemas.openxmlformats.org/officeDocument/2006/relationships/oleObject" Target="../embeddings/oleObject467.bin"/><Relationship Id="rId76" Type="http://schemas.openxmlformats.org/officeDocument/2006/relationships/oleObject" Target="../embeddings/oleObject471.bin"/><Relationship Id="rId7" Type="http://schemas.openxmlformats.org/officeDocument/2006/relationships/image" Target="../media/image418.emf"/><Relationship Id="rId71" Type="http://schemas.openxmlformats.org/officeDocument/2006/relationships/image" Target="../media/image447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40.bin"/><Relationship Id="rId29" Type="http://schemas.openxmlformats.org/officeDocument/2006/relationships/image" Target="../media/image334.emf"/><Relationship Id="rId11" Type="http://schemas.openxmlformats.org/officeDocument/2006/relationships/image" Target="../media/image381.emf"/><Relationship Id="rId24" Type="http://schemas.openxmlformats.org/officeDocument/2006/relationships/oleObject" Target="../embeddings/oleObject444.bin"/><Relationship Id="rId32" Type="http://schemas.openxmlformats.org/officeDocument/2006/relationships/oleObject" Target="../embeddings/oleObject448.bin"/><Relationship Id="rId37" Type="http://schemas.openxmlformats.org/officeDocument/2006/relationships/image" Target="../media/image431.emf"/><Relationship Id="rId40" Type="http://schemas.openxmlformats.org/officeDocument/2006/relationships/oleObject" Target="../embeddings/oleObject452.bin"/><Relationship Id="rId45" Type="http://schemas.openxmlformats.org/officeDocument/2006/relationships/oleObject" Target="../embeddings/oleObject455.bin"/><Relationship Id="rId53" Type="http://schemas.openxmlformats.org/officeDocument/2006/relationships/image" Target="../media/image438.emf"/><Relationship Id="rId58" Type="http://schemas.openxmlformats.org/officeDocument/2006/relationships/oleObject" Target="../embeddings/oleObject462.bin"/><Relationship Id="rId66" Type="http://schemas.openxmlformats.org/officeDocument/2006/relationships/oleObject" Target="../embeddings/oleObject466.bin"/><Relationship Id="rId74" Type="http://schemas.openxmlformats.org/officeDocument/2006/relationships/oleObject" Target="../embeddings/oleObject470.bin"/><Relationship Id="rId79" Type="http://schemas.openxmlformats.org/officeDocument/2006/relationships/image" Target="../media/image451.emf"/><Relationship Id="rId5" Type="http://schemas.openxmlformats.org/officeDocument/2006/relationships/image" Target="../media/image311.png"/><Relationship Id="rId61" Type="http://schemas.openxmlformats.org/officeDocument/2006/relationships/image" Target="../media/image442.emf"/><Relationship Id="rId10" Type="http://schemas.openxmlformats.org/officeDocument/2006/relationships/oleObject" Target="../embeddings/oleObject437.bin"/><Relationship Id="rId19" Type="http://schemas.openxmlformats.org/officeDocument/2006/relationships/image" Target="../media/image423.emf"/><Relationship Id="rId31" Type="http://schemas.openxmlformats.org/officeDocument/2006/relationships/image" Target="../media/image428.emf"/><Relationship Id="rId44" Type="http://schemas.openxmlformats.org/officeDocument/2006/relationships/oleObject" Target="../embeddings/oleObject454.bin"/><Relationship Id="rId52" Type="http://schemas.openxmlformats.org/officeDocument/2006/relationships/oleObject" Target="../embeddings/oleObject459.bin"/><Relationship Id="rId60" Type="http://schemas.openxmlformats.org/officeDocument/2006/relationships/oleObject" Target="../embeddings/oleObject463.bin"/><Relationship Id="rId65" Type="http://schemas.openxmlformats.org/officeDocument/2006/relationships/image" Target="../media/image444.emf"/><Relationship Id="rId73" Type="http://schemas.openxmlformats.org/officeDocument/2006/relationships/image" Target="../media/image448.emf"/><Relationship Id="rId78" Type="http://schemas.openxmlformats.org/officeDocument/2006/relationships/oleObject" Target="../embeddings/oleObject472.bin"/><Relationship Id="rId81" Type="http://schemas.openxmlformats.org/officeDocument/2006/relationships/image" Target="../media/image452.emf"/><Relationship Id="rId4" Type="http://schemas.openxmlformats.org/officeDocument/2006/relationships/image" Target="../media/image2.png"/><Relationship Id="rId9" Type="http://schemas.openxmlformats.org/officeDocument/2006/relationships/image" Target="../media/image419.emf"/><Relationship Id="rId14" Type="http://schemas.openxmlformats.org/officeDocument/2006/relationships/oleObject" Target="../embeddings/oleObject439.bin"/><Relationship Id="rId22" Type="http://schemas.openxmlformats.org/officeDocument/2006/relationships/oleObject" Target="../embeddings/oleObject443.bin"/><Relationship Id="rId27" Type="http://schemas.openxmlformats.org/officeDocument/2006/relationships/image" Target="../media/image427.emf"/><Relationship Id="rId30" Type="http://schemas.openxmlformats.org/officeDocument/2006/relationships/oleObject" Target="../embeddings/oleObject447.bin"/><Relationship Id="rId35" Type="http://schemas.openxmlformats.org/officeDocument/2006/relationships/image" Target="../media/image430.emf"/><Relationship Id="rId43" Type="http://schemas.openxmlformats.org/officeDocument/2006/relationships/image" Target="../media/image434.emf"/><Relationship Id="rId48" Type="http://schemas.openxmlformats.org/officeDocument/2006/relationships/image" Target="../media/image436.emf"/><Relationship Id="rId56" Type="http://schemas.openxmlformats.org/officeDocument/2006/relationships/oleObject" Target="../embeddings/oleObject461.bin"/><Relationship Id="rId64" Type="http://schemas.openxmlformats.org/officeDocument/2006/relationships/oleObject" Target="../embeddings/oleObject465.bin"/><Relationship Id="rId69" Type="http://schemas.openxmlformats.org/officeDocument/2006/relationships/image" Target="../media/image446.emf"/><Relationship Id="rId77" Type="http://schemas.openxmlformats.org/officeDocument/2006/relationships/image" Target="../media/image450.emf"/><Relationship Id="rId8" Type="http://schemas.openxmlformats.org/officeDocument/2006/relationships/oleObject" Target="../embeddings/oleObject436.bin"/><Relationship Id="rId51" Type="http://schemas.openxmlformats.org/officeDocument/2006/relationships/image" Target="../media/image437.emf"/><Relationship Id="rId72" Type="http://schemas.openxmlformats.org/officeDocument/2006/relationships/oleObject" Target="../embeddings/oleObject469.bin"/><Relationship Id="rId80" Type="http://schemas.openxmlformats.org/officeDocument/2006/relationships/oleObject" Target="../embeddings/oleObject473.bin"/><Relationship Id="rId3" Type="http://schemas.openxmlformats.org/officeDocument/2006/relationships/image" Target="../media/image4.png"/><Relationship Id="rId12" Type="http://schemas.openxmlformats.org/officeDocument/2006/relationships/oleObject" Target="../embeddings/oleObject438.bin"/><Relationship Id="rId17" Type="http://schemas.openxmlformats.org/officeDocument/2006/relationships/image" Target="../media/image422.emf"/><Relationship Id="rId25" Type="http://schemas.openxmlformats.org/officeDocument/2006/relationships/image" Target="../media/image426.emf"/><Relationship Id="rId33" Type="http://schemas.openxmlformats.org/officeDocument/2006/relationships/image" Target="../media/image429.emf"/><Relationship Id="rId38" Type="http://schemas.openxmlformats.org/officeDocument/2006/relationships/oleObject" Target="../embeddings/oleObject451.bin"/><Relationship Id="rId46" Type="http://schemas.openxmlformats.org/officeDocument/2006/relationships/image" Target="../media/image435.emf"/><Relationship Id="rId59" Type="http://schemas.openxmlformats.org/officeDocument/2006/relationships/image" Target="../media/image441.emf"/><Relationship Id="rId67" Type="http://schemas.openxmlformats.org/officeDocument/2006/relationships/image" Target="../media/image445.emf"/><Relationship Id="rId20" Type="http://schemas.openxmlformats.org/officeDocument/2006/relationships/oleObject" Target="../embeddings/oleObject442.bin"/><Relationship Id="rId41" Type="http://schemas.openxmlformats.org/officeDocument/2006/relationships/image" Target="../media/image433.emf"/><Relationship Id="rId54" Type="http://schemas.openxmlformats.org/officeDocument/2006/relationships/oleObject" Target="../embeddings/oleObject460.bin"/><Relationship Id="rId62" Type="http://schemas.openxmlformats.org/officeDocument/2006/relationships/oleObject" Target="../embeddings/oleObject464.bin"/><Relationship Id="rId70" Type="http://schemas.openxmlformats.org/officeDocument/2006/relationships/oleObject" Target="../embeddings/oleObject468.bin"/><Relationship Id="rId75" Type="http://schemas.openxmlformats.org/officeDocument/2006/relationships/image" Target="../media/image449.emf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435.bin"/><Relationship Id="rId15" Type="http://schemas.openxmlformats.org/officeDocument/2006/relationships/image" Target="../media/image421.emf"/><Relationship Id="rId23" Type="http://schemas.openxmlformats.org/officeDocument/2006/relationships/image" Target="../media/image425.emf"/><Relationship Id="rId28" Type="http://schemas.openxmlformats.org/officeDocument/2006/relationships/oleObject" Target="../embeddings/oleObject446.bin"/><Relationship Id="rId36" Type="http://schemas.openxmlformats.org/officeDocument/2006/relationships/oleObject" Target="../embeddings/oleObject450.bin"/><Relationship Id="rId49" Type="http://schemas.openxmlformats.org/officeDocument/2006/relationships/oleObject" Target="../embeddings/oleObject457.bin"/><Relationship Id="rId57" Type="http://schemas.openxmlformats.org/officeDocument/2006/relationships/image" Target="../media/image440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75.bin"/><Relationship Id="rId13" Type="http://schemas.openxmlformats.org/officeDocument/2006/relationships/image" Target="../media/image455.emf"/><Relationship Id="rId18" Type="http://schemas.openxmlformats.org/officeDocument/2006/relationships/oleObject" Target="../embeddings/oleObject480.bin"/><Relationship Id="rId26" Type="http://schemas.openxmlformats.org/officeDocument/2006/relationships/oleObject" Target="../embeddings/oleObject484.bin"/><Relationship Id="rId3" Type="http://schemas.openxmlformats.org/officeDocument/2006/relationships/image" Target="../media/image4.png"/><Relationship Id="rId21" Type="http://schemas.openxmlformats.org/officeDocument/2006/relationships/image" Target="../media/image459.emf"/><Relationship Id="rId34" Type="http://schemas.openxmlformats.org/officeDocument/2006/relationships/image" Target="../media/image19.png"/><Relationship Id="rId7" Type="http://schemas.openxmlformats.org/officeDocument/2006/relationships/image" Target="../media/image453.emf"/><Relationship Id="rId12" Type="http://schemas.openxmlformats.org/officeDocument/2006/relationships/oleObject" Target="../embeddings/oleObject477.bin"/><Relationship Id="rId17" Type="http://schemas.openxmlformats.org/officeDocument/2006/relationships/image" Target="../media/image457.emf"/><Relationship Id="rId25" Type="http://schemas.openxmlformats.org/officeDocument/2006/relationships/image" Target="../media/image461.emf"/><Relationship Id="rId33" Type="http://schemas.openxmlformats.org/officeDocument/2006/relationships/image" Target="../media/image465.emf"/><Relationship Id="rId38" Type="http://schemas.openxmlformats.org/officeDocument/2006/relationships/image" Target="../media/image467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79.bin"/><Relationship Id="rId20" Type="http://schemas.openxmlformats.org/officeDocument/2006/relationships/oleObject" Target="../embeddings/oleObject481.bin"/><Relationship Id="rId29" Type="http://schemas.openxmlformats.org/officeDocument/2006/relationships/image" Target="../media/image463.emf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474.bin"/><Relationship Id="rId11" Type="http://schemas.openxmlformats.org/officeDocument/2006/relationships/image" Target="../media/image454.emf"/><Relationship Id="rId24" Type="http://schemas.openxmlformats.org/officeDocument/2006/relationships/oleObject" Target="../embeddings/oleObject483.bin"/><Relationship Id="rId32" Type="http://schemas.openxmlformats.org/officeDocument/2006/relationships/oleObject" Target="../embeddings/oleObject487.bin"/><Relationship Id="rId37" Type="http://schemas.openxmlformats.org/officeDocument/2006/relationships/oleObject" Target="../embeddings/oleObject489.bin"/><Relationship Id="rId5" Type="http://schemas.openxmlformats.org/officeDocument/2006/relationships/image" Target="../media/image311.png"/><Relationship Id="rId15" Type="http://schemas.openxmlformats.org/officeDocument/2006/relationships/image" Target="../media/image456.emf"/><Relationship Id="rId23" Type="http://schemas.openxmlformats.org/officeDocument/2006/relationships/image" Target="../media/image460.emf"/><Relationship Id="rId28" Type="http://schemas.openxmlformats.org/officeDocument/2006/relationships/oleObject" Target="../embeddings/oleObject485.bin"/><Relationship Id="rId36" Type="http://schemas.openxmlformats.org/officeDocument/2006/relationships/image" Target="../media/image466.emf"/><Relationship Id="rId10" Type="http://schemas.openxmlformats.org/officeDocument/2006/relationships/oleObject" Target="../embeddings/oleObject476.bin"/><Relationship Id="rId19" Type="http://schemas.openxmlformats.org/officeDocument/2006/relationships/image" Target="../media/image458.emf"/><Relationship Id="rId31" Type="http://schemas.openxmlformats.org/officeDocument/2006/relationships/image" Target="../media/image464.emf"/><Relationship Id="rId4" Type="http://schemas.openxmlformats.org/officeDocument/2006/relationships/image" Target="../media/image2.png"/><Relationship Id="rId9" Type="http://schemas.openxmlformats.org/officeDocument/2006/relationships/image" Target="../media/image21.wmf"/><Relationship Id="rId14" Type="http://schemas.openxmlformats.org/officeDocument/2006/relationships/oleObject" Target="../embeddings/oleObject478.bin"/><Relationship Id="rId22" Type="http://schemas.openxmlformats.org/officeDocument/2006/relationships/oleObject" Target="../embeddings/oleObject482.bin"/><Relationship Id="rId27" Type="http://schemas.openxmlformats.org/officeDocument/2006/relationships/image" Target="../media/image462.emf"/><Relationship Id="rId30" Type="http://schemas.openxmlformats.org/officeDocument/2006/relationships/oleObject" Target="../embeddings/oleObject486.bin"/><Relationship Id="rId35" Type="http://schemas.openxmlformats.org/officeDocument/2006/relationships/oleObject" Target="../embeddings/oleObject488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9.emf"/><Relationship Id="rId13" Type="http://schemas.openxmlformats.org/officeDocument/2006/relationships/oleObject" Target="../embeddings/oleObject494.bin"/><Relationship Id="rId18" Type="http://schemas.openxmlformats.org/officeDocument/2006/relationships/image" Target="../media/image473.emf"/><Relationship Id="rId26" Type="http://schemas.openxmlformats.org/officeDocument/2006/relationships/image" Target="../media/image476.emf"/><Relationship Id="rId39" Type="http://schemas.openxmlformats.org/officeDocument/2006/relationships/oleObject" Target="../embeddings/oleObject507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498.bin"/><Relationship Id="rId34" Type="http://schemas.openxmlformats.org/officeDocument/2006/relationships/image" Target="../media/image480.emf"/><Relationship Id="rId42" Type="http://schemas.openxmlformats.org/officeDocument/2006/relationships/image" Target="../media/image484.emf"/><Relationship Id="rId47" Type="http://schemas.openxmlformats.org/officeDocument/2006/relationships/oleObject" Target="../embeddings/oleObject511.bin"/><Relationship Id="rId7" Type="http://schemas.openxmlformats.org/officeDocument/2006/relationships/oleObject" Target="../embeddings/oleObject491.bin"/><Relationship Id="rId12" Type="http://schemas.openxmlformats.org/officeDocument/2006/relationships/image" Target="../media/image471.emf"/><Relationship Id="rId17" Type="http://schemas.openxmlformats.org/officeDocument/2006/relationships/oleObject" Target="../embeddings/oleObject496.bin"/><Relationship Id="rId25" Type="http://schemas.openxmlformats.org/officeDocument/2006/relationships/oleObject" Target="../embeddings/oleObject500.bin"/><Relationship Id="rId33" Type="http://schemas.openxmlformats.org/officeDocument/2006/relationships/oleObject" Target="../embeddings/oleObject504.bin"/><Relationship Id="rId38" Type="http://schemas.openxmlformats.org/officeDocument/2006/relationships/image" Target="../media/image482.png"/><Relationship Id="rId46" Type="http://schemas.openxmlformats.org/officeDocument/2006/relationships/image" Target="../media/image486.e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29.emf"/><Relationship Id="rId20" Type="http://schemas.openxmlformats.org/officeDocument/2006/relationships/image" Target="../media/image474.emf"/><Relationship Id="rId29" Type="http://schemas.openxmlformats.org/officeDocument/2006/relationships/oleObject" Target="../embeddings/oleObject502.bin"/><Relationship Id="rId41" Type="http://schemas.openxmlformats.org/officeDocument/2006/relationships/oleObject" Target="../embeddings/oleObject508.bin"/><Relationship Id="rId1" Type="http://schemas.openxmlformats.org/officeDocument/2006/relationships/vmlDrawing" Target="../drawings/vmlDrawing35.vml"/><Relationship Id="rId6" Type="http://schemas.openxmlformats.org/officeDocument/2006/relationships/image" Target="../media/image468.emf"/><Relationship Id="rId11" Type="http://schemas.openxmlformats.org/officeDocument/2006/relationships/oleObject" Target="../embeddings/oleObject493.bin"/><Relationship Id="rId24" Type="http://schemas.openxmlformats.org/officeDocument/2006/relationships/image" Target="../media/image475.emf"/><Relationship Id="rId32" Type="http://schemas.openxmlformats.org/officeDocument/2006/relationships/image" Target="../media/image479.emf"/><Relationship Id="rId37" Type="http://schemas.openxmlformats.org/officeDocument/2006/relationships/oleObject" Target="../embeddings/oleObject506.bin"/><Relationship Id="rId40" Type="http://schemas.openxmlformats.org/officeDocument/2006/relationships/image" Target="../media/image483.emf"/><Relationship Id="rId45" Type="http://schemas.openxmlformats.org/officeDocument/2006/relationships/oleObject" Target="../embeddings/oleObject510.bin"/><Relationship Id="rId5" Type="http://schemas.openxmlformats.org/officeDocument/2006/relationships/oleObject" Target="../embeddings/oleObject490.bin"/><Relationship Id="rId15" Type="http://schemas.openxmlformats.org/officeDocument/2006/relationships/oleObject" Target="../embeddings/oleObject495.bin"/><Relationship Id="rId23" Type="http://schemas.openxmlformats.org/officeDocument/2006/relationships/oleObject" Target="../embeddings/oleObject499.bin"/><Relationship Id="rId28" Type="http://schemas.openxmlformats.org/officeDocument/2006/relationships/image" Target="../media/image477.emf"/><Relationship Id="rId36" Type="http://schemas.openxmlformats.org/officeDocument/2006/relationships/image" Target="../media/image481.emf"/><Relationship Id="rId10" Type="http://schemas.openxmlformats.org/officeDocument/2006/relationships/image" Target="../media/image470.emf"/><Relationship Id="rId19" Type="http://schemas.openxmlformats.org/officeDocument/2006/relationships/oleObject" Target="../embeddings/oleObject497.bin"/><Relationship Id="rId31" Type="http://schemas.openxmlformats.org/officeDocument/2006/relationships/oleObject" Target="../embeddings/oleObject503.bin"/><Relationship Id="rId44" Type="http://schemas.openxmlformats.org/officeDocument/2006/relationships/image" Target="../media/image485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492.bin"/><Relationship Id="rId14" Type="http://schemas.openxmlformats.org/officeDocument/2006/relationships/image" Target="../media/image472.emf"/><Relationship Id="rId22" Type="http://schemas.openxmlformats.org/officeDocument/2006/relationships/image" Target="../media/image422.emf"/><Relationship Id="rId27" Type="http://schemas.openxmlformats.org/officeDocument/2006/relationships/oleObject" Target="../embeddings/oleObject501.bin"/><Relationship Id="rId30" Type="http://schemas.openxmlformats.org/officeDocument/2006/relationships/image" Target="../media/image478.emf"/><Relationship Id="rId35" Type="http://schemas.openxmlformats.org/officeDocument/2006/relationships/oleObject" Target="../embeddings/oleObject505.bin"/><Relationship Id="rId43" Type="http://schemas.openxmlformats.org/officeDocument/2006/relationships/oleObject" Target="../embeddings/oleObject509.bin"/><Relationship Id="rId48" Type="http://schemas.openxmlformats.org/officeDocument/2006/relationships/image" Target="../media/image487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9.emf"/><Relationship Id="rId13" Type="http://schemas.openxmlformats.org/officeDocument/2006/relationships/oleObject" Target="../embeddings/oleObject516.bin"/><Relationship Id="rId18" Type="http://schemas.openxmlformats.org/officeDocument/2006/relationships/image" Target="../media/image494.emf"/><Relationship Id="rId26" Type="http://schemas.openxmlformats.org/officeDocument/2006/relationships/image" Target="../media/image498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520.bin"/><Relationship Id="rId7" Type="http://schemas.openxmlformats.org/officeDocument/2006/relationships/oleObject" Target="../embeddings/oleObject513.bin"/><Relationship Id="rId12" Type="http://schemas.openxmlformats.org/officeDocument/2006/relationships/image" Target="../media/image491.emf"/><Relationship Id="rId17" Type="http://schemas.openxmlformats.org/officeDocument/2006/relationships/oleObject" Target="../embeddings/oleObject518.bin"/><Relationship Id="rId25" Type="http://schemas.openxmlformats.org/officeDocument/2006/relationships/oleObject" Target="../embeddings/oleObject52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93.emf"/><Relationship Id="rId20" Type="http://schemas.openxmlformats.org/officeDocument/2006/relationships/image" Target="../media/image495.emf"/><Relationship Id="rId29" Type="http://schemas.openxmlformats.org/officeDocument/2006/relationships/oleObject" Target="../embeddings/oleObject524.bin"/><Relationship Id="rId1" Type="http://schemas.openxmlformats.org/officeDocument/2006/relationships/vmlDrawing" Target="../drawings/vmlDrawing36.vml"/><Relationship Id="rId6" Type="http://schemas.openxmlformats.org/officeDocument/2006/relationships/image" Target="../media/image488.emf"/><Relationship Id="rId11" Type="http://schemas.openxmlformats.org/officeDocument/2006/relationships/oleObject" Target="../embeddings/oleObject515.bin"/><Relationship Id="rId24" Type="http://schemas.openxmlformats.org/officeDocument/2006/relationships/image" Target="../media/image497.emf"/><Relationship Id="rId5" Type="http://schemas.openxmlformats.org/officeDocument/2006/relationships/oleObject" Target="../embeddings/oleObject512.bin"/><Relationship Id="rId15" Type="http://schemas.openxmlformats.org/officeDocument/2006/relationships/oleObject" Target="../embeddings/oleObject517.bin"/><Relationship Id="rId23" Type="http://schemas.openxmlformats.org/officeDocument/2006/relationships/oleObject" Target="../embeddings/oleObject521.bin"/><Relationship Id="rId28" Type="http://schemas.openxmlformats.org/officeDocument/2006/relationships/image" Target="../media/image499.emf"/><Relationship Id="rId10" Type="http://schemas.openxmlformats.org/officeDocument/2006/relationships/image" Target="../media/image490.emf"/><Relationship Id="rId19" Type="http://schemas.openxmlformats.org/officeDocument/2006/relationships/oleObject" Target="../embeddings/oleObject519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514.bin"/><Relationship Id="rId14" Type="http://schemas.openxmlformats.org/officeDocument/2006/relationships/image" Target="../media/image492.emf"/><Relationship Id="rId22" Type="http://schemas.openxmlformats.org/officeDocument/2006/relationships/image" Target="../media/image496.emf"/><Relationship Id="rId27" Type="http://schemas.openxmlformats.org/officeDocument/2006/relationships/oleObject" Target="../embeddings/oleObject523.bin"/><Relationship Id="rId30" Type="http://schemas.openxmlformats.org/officeDocument/2006/relationships/image" Target="../media/image50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2.emf"/><Relationship Id="rId13" Type="http://schemas.openxmlformats.org/officeDocument/2006/relationships/oleObject" Target="../embeddings/oleObject529.bin"/><Relationship Id="rId18" Type="http://schemas.openxmlformats.org/officeDocument/2006/relationships/image" Target="../media/image506.emf"/><Relationship Id="rId26" Type="http://schemas.openxmlformats.org/officeDocument/2006/relationships/image" Target="../media/image510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533.bin"/><Relationship Id="rId34" Type="http://schemas.openxmlformats.org/officeDocument/2006/relationships/image" Target="../media/image514.emf"/><Relationship Id="rId7" Type="http://schemas.openxmlformats.org/officeDocument/2006/relationships/oleObject" Target="../embeddings/oleObject526.bin"/><Relationship Id="rId12" Type="http://schemas.openxmlformats.org/officeDocument/2006/relationships/image" Target="../media/image504.emf"/><Relationship Id="rId17" Type="http://schemas.openxmlformats.org/officeDocument/2006/relationships/oleObject" Target="../embeddings/oleObject531.bin"/><Relationship Id="rId25" Type="http://schemas.openxmlformats.org/officeDocument/2006/relationships/oleObject" Target="../embeddings/oleObject535.bin"/><Relationship Id="rId33" Type="http://schemas.openxmlformats.org/officeDocument/2006/relationships/oleObject" Target="../embeddings/oleObject53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22.emf"/><Relationship Id="rId20" Type="http://schemas.openxmlformats.org/officeDocument/2006/relationships/image" Target="../media/image507.emf"/><Relationship Id="rId29" Type="http://schemas.openxmlformats.org/officeDocument/2006/relationships/oleObject" Target="../embeddings/oleObject537.bin"/><Relationship Id="rId1" Type="http://schemas.openxmlformats.org/officeDocument/2006/relationships/vmlDrawing" Target="../drawings/vmlDrawing37.vml"/><Relationship Id="rId6" Type="http://schemas.openxmlformats.org/officeDocument/2006/relationships/image" Target="../media/image501.emf"/><Relationship Id="rId11" Type="http://schemas.openxmlformats.org/officeDocument/2006/relationships/oleObject" Target="../embeddings/oleObject528.bin"/><Relationship Id="rId24" Type="http://schemas.openxmlformats.org/officeDocument/2006/relationships/image" Target="../media/image509.emf"/><Relationship Id="rId32" Type="http://schemas.openxmlformats.org/officeDocument/2006/relationships/image" Target="../media/image513.emf"/><Relationship Id="rId5" Type="http://schemas.openxmlformats.org/officeDocument/2006/relationships/oleObject" Target="../embeddings/oleObject525.bin"/><Relationship Id="rId15" Type="http://schemas.openxmlformats.org/officeDocument/2006/relationships/oleObject" Target="../embeddings/oleObject530.bin"/><Relationship Id="rId23" Type="http://schemas.openxmlformats.org/officeDocument/2006/relationships/oleObject" Target="../embeddings/oleObject534.bin"/><Relationship Id="rId28" Type="http://schemas.openxmlformats.org/officeDocument/2006/relationships/image" Target="../media/image511.emf"/><Relationship Id="rId36" Type="http://schemas.openxmlformats.org/officeDocument/2006/relationships/image" Target="../media/image515.png"/><Relationship Id="rId10" Type="http://schemas.openxmlformats.org/officeDocument/2006/relationships/image" Target="../media/image503.emf"/><Relationship Id="rId19" Type="http://schemas.openxmlformats.org/officeDocument/2006/relationships/oleObject" Target="../embeddings/oleObject532.bin"/><Relationship Id="rId31" Type="http://schemas.openxmlformats.org/officeDocument/2006/relationships/oleObject" Target="../embeddings/oleObject53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527.bin"/><Relationship Id="rId14" Type="http://schemas.openxmlformats.org/officeDocument/2006/relationships/image" Target="../media/image505.emf"/><Relationship Id="rId22" Type="http://schemas.openxmlformats.org/officeDocument/2006/relationships/image" Target="../media/image508.emf"/><Relationship Id="rId27" Type="http://schemas.openxmlformats.org/officeDocument/2006/relationships/oleObject" Target="../embeddings/oleObject536.bin"/><Relationship Id="rId30" Type="http://schemas.openxmlformats.org/officeDocument/2006/relationships/image" Target="../media/image512.emf"/><Relationship Id="rId35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6.jpeg"/></Relationships>
</file>

<file path=ppt/slides/_rels/slide3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44.bin"/><Relationship Id="rId18" Type="http://schemas.openxmlformats.org/officeDocument/2006/relationships/image" Target="../media/image523.emf"/><Relationship Id="rId26" Type="http://schemas.openxmlformats.org/officeDocument/2006/relationships/image" Target="../media/image527.emf"/><Relationship Id="rId39" Type="http://schemas.openxmlformats.org/officeDocument/2006/relationships/oleObject" Target="../embeddings/oleObject557.bin"/><Relationship Id="rId21" Type="http://schemas.openxmlformats.org/officeDocument/2006/relationships/oleObject" Target="../embeddings/oleObject548.bin"/><Relationship Id="rId34" Type="http://schemas.openxmlformats.org/officeDocument/2006/relationships/image" Target="../media/image531.emf"/><Relationship Id="rId42" Type="http://schemas.openxmlformats.org/officeDocument/2006/relationships/image" Target="../media/image534.emf"/><Relationship Id="rId47" Type="http://schemas.openxmlformats.org/officeDocument/2006/relationships/oleObject" Target="../embeddings/oleObject561.bin"/><Relationship Id="rId50" Type="http://schemas.openxmlformats.org/officeDocument/2006/relationships/image" Target="../media/image538.emf"/><Relationship Id="rId55" Type="http://schemas.openxmlformats.org/officeDocument/2006/relationships/image" Target="../media/image540.emf"/><Relationship Id="rId63" Type="http://schemas.openxmlformats.org/officeDocument/2006/relationships/image" Target="../media/image543.emf"/><Relationship Id="rId68" Type="http://schemas.openxmlformats.org/officeDocument/2006/relationships/oleObject" Target="../embeddings/oleObject572.bin"/><Relationship Id="rId7" Type="http://schemas.openxmlformats.org/officeDocument/2006/relationships/oleObject" Target="../embeddings/oleObject54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22.emf"/><Relationship Id="rId29" Type="http://schemas.openxmlformats.org/officeDocument/2006/relationships/oleObject" Target="../embeddings/oleObject552.bin"/><Relationship Id="rId1" Type="http://schemas.openxmlformats.org/officeDocument/2006/relationships/vmlDrawing" Target="../drawings/vmlDrawing38.vml"/><Relationship Id="rId6" Type="http://schemas.openxmlformats.org/officeDocument/2006/relationships/image" Target="../media/image517.emf"/><Relationship Id="rId11" Type="http://schemas.openxmlformats.org/officeDocument/2006/relationships/oleObject" Target="../embeddings/oleObject543.bin"/><Relationship Id="rId24" Type="http://schemas.openxmlformats.org/officeDocument/2006/relationships/image" Target="../media/image526.emf"/><Relationship Id="rId32" Type="http://schemas.openxmlformats.org/officeDocument/2006/relationships/image" Target="../media/image530.emf"/><Relationship Id="rId37" Type="http://schemas.openxmlformats.org/officeDocument/2006/relationships/oleObject" Target="../embeddings/oleObject556.bin"/><Relationship Id="rId40" Type="http://schemas.openxmlformats.org/officeDocument/2006/relationships/image" Target="../media/image533.emf"/><Relationship Id="rId45" Type="http://schemas.openxmlformats.org/officeDocument/2006/relationships/oleObject" Target="../embeddings/oleObject560.bin"/><Relationship Id="rId53" Type="http://schemas.openxmlformats.org/officeDocument/2006/relationships/oleObject" Target="../embeddings/oleObject564.bin"/><Relationship Id="rId58" Type="http://schemas.openxmlformats.org/officeDocument/2006/relationships/oleObject" Target="../embeddings/oleObject567.bin"/><Relationship Id="rId66" Type="http://schemas.openxmlformats.org/officeDocument/2006/relationships/oleObject" Target="../embeddings/oleObject571.bin"/><Relationship Id="rId5" Type="http://schemas.openxmlformats.org/officeDocument/2006/relationships/oleObject" Target="../embeddings/oleObject540.bin"/><Relationship Id="rId15" Type="http://schemas.openxmlformats.org/officeDocument/2006/relationships/oleObject" Target="../embeddings/oleObject545.bin"/><Relationship Id="rId23" Type="http://schemas.openxmlformats.org/officeDocument/2006/relationships/oleObject" Target="../embeddings/oleObject549.bin"/><Relationship Id="rId28" Type="http://schemas.openxmlformats.org/officeDocument/2006/relationships/image" Target="../media/image528.emf"/><Relationship Id="rId36" Type="http://schemas.openxmlformats.org/officeDocument/2006/relationships/image" Target="../media/image329.emf"/><Relationship Id="rId49" Type="http://schemas.openxmlformats.org/officeDocument/2006/relationships/oleObject" Target="../embeddings/oleObject562.bin"/><Relationship Id="rId57" Type="http://schemas.openxmlformats.org/officeDocument/2006/relationships/image" Target="../media/image541.emf"/><Relationship Id="rId61" Type="http://schemas.openxmlformats.org/officeDocument/2006/relationships/image" Target="../media/image320.emf"/><Relationship Id="rId10" Type="http://schemas.openxmlformats.org/officeDocument/2006/relationships/image" Target="../media/image519.emf"/><Relationship Id="rId19" Type="http://schemas.openxmlformats.org/officeDocument/2006/relationships/oleObject" Target="../embeddings/oleObject547.bin"/><Relationship Id="rId31" Type="http://schemas.openxmlformats.org/officeDocument/2006/relationships/oleObject" Target="../embeddings/oleObject553.bin"/><Relationship Id="rId44" Type="http://schemas.openxmlformats.org/officeDocument/2006/relationships/image" Target="../media/image535.emf"/><Relationship Id="rId52" Type="http://schemas.openxmlformats.org/officeDocument/2006/relationships/image" Target="../media/image539.emf"/><Relationship Id="rId60" Type="http://schemas.openxmlformats.org/officeDocument/2006/relationships/oleObject" Target="../embeddings/oleObject568.bin"/><Relationship Id="rId65" Type="http://schemas.openxmlformats.org/officeDocument/2006/relationships/image" Target="../media/image544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542.bin"/><Relationship Id="rId14" Type="http://schemas.openxmlformats.org/officeDocument/2006/relationships/image" Target="../media/image521.emf"/><Relationship Id="rId22" Type="http://schemas.openxmlformats.org/officeDocument/2006/relationships/image" Target="../media/image525.emf"/><Relationship Id="rId27" Type="http://schemas.openxmlformats.org/officeDocument/2006/relationships/oleObject" Target="../embeddings/oleObject551.bin"/><Relationship Id="rId30" Type="http://schemas.openxmlformats.org/officeDocument/2006/relationships/image" Target="../media/image529.emf"/><Relationship Id="rId35" Type="http://schemas.openxmlformats.org/officeDocument/2006/relationships/oleObject" Target="../embeddings/oleObject555.bin"/><Relationship Id="rId43" Type="http://schemas.openxmlformats.org/officeDocument/2006/relationships/oleObject" Target="../embeddings/oleObject559.bin"/><Relationship Id="rId48" Type="http://schemas.openxmlformats.org/officeDocument/2006/relationships/image" Target="../media/image537.emf"/><Relationship Id="rId56" Type="http://schemas.openxmlformats.org/officeDocument/2006/relationships/oleObject" Target="../embeddings/oleObject566.bin"/><Relationship Id="rId64" Type="http://schemas.openxmlformats.org/officeDocument/2006/relationships/oleObject" Target="../embeddings/oleObject570.bin"/><Relationship Id="rId69" Type="http://schemas.openxmlformats.org/officeDocument/2006/relationships/image" Target="../media/image546.emf"/><Relationship Id="rId8" Type="http://schemas.openxmlformats.org/officeDocument/2006/relationships/image" Target="../media/image518.emf"/><Relationship Id="rId51" Type="http://schemas.openxmlformats.org/officeDocument/2006/relationships/oleObject" Target="../embeddings/oleObject563.bin"/><Relationship Id="rId3" Type="http://schemas.openxmlformats.org/officeDocument/2006/relationships/image" Target="../media/image4.png"/><Relationship Id="rId12" Type="http://schemas.openxmlformats.org/officeDocument/2006/relationships/image" Target="../media/image520.emf"/><Relationship Id="rId17" Type="http://schemas.openxmlformats.org/officeDocument/2006/relationships/oleObject" Target="../embeddings/oleObject546.bin"/><Relationship Id="rId25" Type="http://schemas.openxmlformats.org/officeDocument/2006/relationships/oleObject" Target="../embeddings/oleObject550.bin"/><Relationship Id="rId33" Type="http://schemas.openxmlformats.org/officeDocument/2006/relationships/oleObject" Target="../embeddings/oleObject554.bin"/><Relationship Id="rId38" Type="http://schemas.openxmlformats.org/officeDocument/2006/relationships/image" Target="../media/image532.emf"/><Relationship Id="rId46" Type="http://schemas.openxmlformats.org/officeDocument/2006/relationships/image" Target="../media/image536.emf"/><Relationship Id="rId59" Type="http://schemas.openxmlformats.org/officeDocument/2006/relationships/image" Target="../media/image542.emf"/><Relationship Id="rId67" Type="http://schemas.openxmlformats.org/officeDocument/2006/relationships/image" Target="../media/image545.emf"/><Relationship Id="rId20" Type="http://schemas.openxmlformats.org/officeDocument/2006/relationships/image" Target="../media/image524.emf"/><Relationship Id="rId41" Type="http://schemas.openxmlformats.org/officeDocument/2006/relationships/oleObject" Target="../embeddings/oleObject558.bin"/><Relationship Id="rId54" Type="http://schemas.openxmlformats.org/officeDocument/2006/relationships/oleObject" Target="../embeddings/oleObject565.bin"/><Relationship Id="rId62" Type="http://schemas.openxmlformats.org/officeDocument/2006/relationships/oleObject" Target="../embeddings/oleObject569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oleObject" Target="../embeddings/oleObject28.bin"/><Relationship Id="rId18" Type="http://schemas.openxmlformats.org/officeDocument/2006/relationships/image" Target="../media/image29.png"/><Relationship Id="rId3" Type="http://schemas.openxmlformats.org/officeDocument/2006/relationships/image" Target="../media/image4.png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27.png"/><Relationship Id="rId17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8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4.e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4.bin"/><Relationship Id="rId15" Type="http://schemas.openxmlformats.org/officeDocument/2006/relationships/oleObject" Target="../embeddings/oleObject29.bin"/><Relationship Id="rId10" Type="http://schemas.openxmlformats.org/officeDocument/2006/relationships/image" Target="../media/image26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20.wmf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77.bin"/><Relationship Id="rId18" Type="http://schemas.openxmlformats.org/officeDocument/2006/relationships/image" Target="../media/image553.emf"/><Relationship Id="rId26" Type="http://schemas.openxmlformats.org/officeDocument/2006/relationships/image" Target="../media/image557.emf"/><Relationship Id="rId39" Type="http://schemas.openxmlformats.org/officeDocument/2006/relationships/image" Target="../media/image563.emf"/><Relationship Id="rId21" Type="http://schemas.openxmlformats.org/officeDocument/2006/relationships/oleObject" Target="../embeddings/oleObject581.bin"/><Relationship Id="rId34" Type="http://schemas.openxmlformats.org/officeDocument/2006/relationships/oleObject" Target="../embeddings/oleObject587.bin"/><Relationship Id="rId42" Type="http://schemas.openxmlformats.org/officeDocument/2006/relationships/oleObject" Target="../embeddings/oleObject591.bin"/><Relationship Id="rId47" Type="http://schemas.openxmlformats.org/officeDocument/2006/relationships/image" Target="../media/image567.emf"/><Relationship Id="rId50" Type="http://schemas.openxmlformats.org/officeDocument/2006/relationships/oleObject" Target="../embeddings/oleObject595.bin"/><Relationship Id="rId55" Type="http://schemas.openxmlformats.org/officeDocument/2006/relationships/image" Target="../media/image571.emf"/><Relationship Id="rId7" Type="http://schemas.openxmlformats.org/officeDocument/2006/relationships/oleObject" Target="../embeddings/oleObject574.bin"/><Relationship Id="rId12" Type="http://schemas.openxmlformats.org/officeDocument/2006/relationships/image" Target="../media/image550.emf"/><Relationship Id="rId17" Type="http://schemas.openxmlformats.org/officeDocument/2006/relationships/oleObject" Target="../embeddings/oleObject579.bin"/><Relationship Id="rId25" Type="http://schemas.openxmlformats.org/officeDocument/2006/relationships/oleObject" Target="../embeddings/oleObject583.bin"/><Relationship Id="rId33" Type="http://schemas.openxmlformats.org/officeDocument/2006/relationships/image" Target="../media/image560.emf"/><Relationship Id="rId38" Type="http://schemas.openxmlformats.org/officeDocument/2006/relationships/oleObject" Target="../embeddings/oleObject589.bin"/><Relationship Id="rId46" Type="http://schemas.openxmlformats.org/officeDocument/2006/relationships/oleObject" Target="../embeddings/oleObject59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52.emf"/><Relationship Id="rId20" Type="http://schemas.openxmlformats.org/officeDocument/2006/relationships/image" Target="../media/image554.emf"/><Relationship Id="rId29" Type="http://schemas.openxmlformats.org/officeDocument/2006/relationships/oleObject" Target="../embeddings/oleObject585.bin"/><Relationship Id="rId41" Type="http://schemas.openxmlformats.org/officeDocument/2006/relationships/image" Target="../media/image564.emf"/><Relationship Id="rId54" Type="http://schemas.openxmlformats.org/officeDocument/2006/relationships/oleObject" Target="../embeddings/oleObject597.bin"/><Relationship Id="rId1" Type="http://schemas.openxmlformats.org/officeDocument/2006/relationships/vmlDrawing" Target="../drawings/vmlDrawing39.vml"/><Relationship Id="rId6" Type="http://schemas.openxmlformats.org/officeDocument/2006/relationships/image" Target="../media/image547.emf"/><Relationship Id="rId11" Type="http://schemas.openxmlformats.org/officeDocument/2006/relationships/oleObject" Target="../embeddings/oleObject576.bin"/><Relationship Id="rId24" Type="http://schemas.openxmlformats.org/officeDocument/2006/relationships/image" Target="../media/image556.emf"/><Relationship Id="rId32" Type="http://schemas.openxmlformats.org/officeDocument/2006/relationships/oleObject" Target="../embeddings/oleObject586.bin"/><Relationship Id="rId37" Type="http://schemas.openxmlformats.org/officeDocument/2006/relationships/image" Target="../media/image562.emf"/><Relationship Id="rId40" Type="http://schemas.openxmlformats.org/officeDocument/2006/relationships/oleObject" Target="../embeddings/oleObject590.bin"/><Relationship Id="rId45" Type="http://schemas.openxmlformats.org/officeDocument/2006/relationships/image" Target="../media/image566.emf"/><Relationship Id="rId53" Type="http://schemas.openxmlformats.org/officeDocument/2006/relationships/image" Target="../media/image570.emf"/><Relationship Id="rId5" Type="http://schemas.openxmlformats.org/officeDocument/2006/relationships/oleObject" Target="../embeddings/oleObject573.bin"/><Relationship Id="rId15" Type="http://schemas.openxmlformats.org/officeDocument/2006/relationships/oleObject" Target="../embeddings/oleObject578.bin"/><Relationship Id="rId23" Type="http://schemas.openxmlformats.org/officeDocument/2006/relationships/oleObject" Target="../embeddings/oleObject582.bin"/><Relationship Id="rId28" Type="http://schemas.openxmlformats.org/officeDocument/2006/relationships/image" Target="../media/image558.emf"/><Relationship Id="rId36" Type="http://schemas.openxmlformats.org/officeDocument/2006/relationships/oleObject" Target="../embeddings/oleObject588.bin"/><Relationship Id="rId49" Type="http://schemas.openxmlformats.org/officeDocument/2006/relationships/image" Target="../media/image568.emf"/><Relationship Id="rId10" Type="http://schemas.openxmlformats.org/officeDocument/2006/relationships/image" Target="../media/image549.emf"/><Relationship Id="rId19" Type="http://schemas.openxmlformats.org/officeDocument/2006/relationships/oleObject" Target="../embeddings/oleObject580.bin"/><Relationship Id="rId31" Type="http://schemas.openxmlformats.org/officeDocument/2006/relationships/image" Target="../media/image41.png"/><Relationship Id="rId44" Type="http://schemas.openxmlformats.org/officeDocument/2006/relationships/oleObject" Target="../embeddings/oleObject592.bin"/><Relationship Id="rId52" Type="http://schemas.openxmlformats.org/officeDocument/2006/relationships/oleObject" Target="../embeddings/oleObject596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575.bin"/><Relationship Id="rId14" Type="http://schemas.openxmlformats.org/officeDocument/2006/relationships/image" Target="../media/image551.emf"/><Relationship Id="rId22" Type="http://schemas.openxmlformats.org/officeDocument/2006/relationships/image" Target="../media/image555.emf"/><Relationship Id="rId27" Type="http://schemas.openxmlformats.org/officeDocument/2006/relationships/oleObject" Target="../embeddings/oleObject584.bin"/><Relationship Id="rId30" Type="http://schemas.openxmlformats.org/officeDocument/2006/relationships/image" Target="../media/image559.emf"/><Relationship Id="rId35" Type="http://schemas.openxmlformats.org/officeDocument/2006/relationships/image" Target="../media/image561.emf"/><Relationship Id="rId43" Type="http://schemas.openxmlformats.org/officeDocument/2006/relationships/image" Target="../media/image565.emf"/><Relationship Id="rId48" Type="http://schemas.openxmlformats.org/officeDocument/2006/relationships/oleObject" Target="../embeddings/oleObject594.bin"/><Relationship Id="rId8" Type="http://schemas.openxmlformats.org/officeDocument/2006/relationships/image" Target="../media/image548.emf"/><Relationship Id="rId51" Type="http://schemas.openxmlformats.org/officeDocument/2006/relationships/image" Target="../media/image569.emf"/><Relationship Id="rId3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9.bin"/><Relationship Id="rId13" Type="http://schemas.openxmlformats.org/officeDocument/2006/relationships/image" Target="../media/image575.emf"/><Relationship Id="rId3" Type="http://schemas.openxmlformats.org/officeDocument/2006/relationships/image" Target="../media/image4.png"/><Relationship Id="rId7" Type="http://schemas.openxmlformats.org/officeDocument/2006/relationships/image" Target="../media/image572.emf"/><Relationship Id="rId12" Type="http://schemas.openxmlformats.org/officeDocument/2006/relationships/oleObject" Target="../embeddings/oleObject60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598.bin"/><Relationship Id="rId11" Type="http://schemas.openxmlformats.org/officeDocument/2006/relationships/image" Target="../media/image574.emf"/><Relationship Id="rId5" Type="http://schemas.openxmlformats.org/officeDocument/2006/relationships/image" Target="../media/image41.png"/><Relationship Id="rId10" Type="http://schemas.openxmlformats.org/officeDocument/2006/relationships/oleObject" Target="../embeddings/oleObject600.bin"/><Relationship Id="rId4" Type="http://schemas.openxmlformats.org/officeDocument/2006/relationships/image" Target="../media/image2.png"/><Relationship Id="rId9" Type="http://schemas.openxmlformats.org/officeDocument/2006/relationships/image" Target="../media/image573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3.bin"/><Relationship Id="rId13" Type="http://schemas.openxmlformats.org/officeDocument/2006/relationships/oleObject" Target="../embeddings/oleObject605.bin"/><Relationship Id="rId18" Type="http://schemas.openxmlformats.org/officeDocument/2006/relationships/image" Target="../media/image581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609.bin"/><Relationship Id="rId7" Type="http://schemas.openxmlformats.org/officeDocument/2006/relationships/image" Target="../media/image576.emf"/><Relationship Id="rId12" Type="http://schemas.openxmlformats.org/officeDocument/2006/relationships/image" Target="../media/image311.png"/><Relationship Id="rId17" Type="http://schemas.openxmlformats.org/officeDocument/2006/relationships/oleObject" Target="../embeddings/oleObject60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80.emf"/><Relationship Id="rId20" Type="http://schemas.openxmlformats.org/officeDocument/2006/relationships/image" Target="../media/image582.emf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602.bin"/><Relationship Id="rId11" Type="http://schemas.openxmlformats.org/officeDocument/2006/relationships/image" Target="../media/image578.emf"/><Relationship Id="rId5" Type="http://schemas.openxmlformats.org/officeDocument/2006/relationships/image" Target="../media/image41.png"/><Relationship Id="rId15" Type="http://schemas.openxmlformats.org/officeDocument/2006/relationships/oleObject" Target="../embeddings/oleObject606.bin"/><Relationship Id="rId10" Type="http://schemas.openxmlformats.org/officeDocument/2006/relationships/oleObject" Target="../embeddings/oleObject604.bin"/><Relationship Id="rId19" Type="http://schemas.openxmlformats.org/officeDocument/2006/relationships/oleObject" Target="../embeddings/oleObject608.bin"/><Relationship Id="rId4" Type="http://schemas.openxmlformats.org/officeDocument/2006/relationships/image" Target="../media/image2.png"/><Relationship Id="rId9" Type="http://schemas.openxmlformats.org/officeDocument/2006/relationships/image" Target="../media/image577.emf"/><Relationship Id="rId14" Type="http://schemas.openxmlformats.org/officeDocument/2006/relationships/image" Target="../media/image579.emf"/><Relationship Id="rId22" Type="http://schemas.openxmlformats.org/officeDocument/2006/relationships/image" Target="../media/image583.emf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87.emf"/><Relationship Id="rId18" Type="http://schemas.openxmlformats.org/officeDocument/2006/relationships/oleObject" Target="../embeddings/oleObject616.bin"/><Relationship Id="rId26" Type="http://schemas.openxmlformats.org/officeDocument/2006/relationships/oleObject" Target="../embeddings/oleObject620.bin"/><Relationship Id="rId39" Type="http://schemas.openxmlformats.org/officeDocument/2006/relationships/image" Target="../media/image600.emf"/><Relationship Id="rId3" Type="http://schemas.openxmlformats.org/officeDocument/2006/relationships/image" Target="../media/image4.png"/><Relationship Id="rId21" Type="http://schemas.openxmlformats.org/officeDocument/2006/relationships/image" Target="../media/image591.emf"/><Relationship Id="rId34" Type="http://schemas.openxmlformats.org/officeDocument/2006/relationships/oleObject" Target="../embeddings/oleObject624.bin"/><Relationship Id="rId42" Type="http://schemas.openxmlformats.org/officeDocument/2006/relationships/oleObject" Target="../embeddings/oleObject628.bin"/><Relationship Id="rId47" Type="http://schemas.openxmlformats.org/officeDocument/2006/relationships/image" Target="../media/image604.emf"/><Relationship Id="rId7" Type="http://schemas.openxmlformats.org/officeDocument/2006/relationships/image" Target="../media/image584.emf"/><Relationship Id="rId12" Type="http://schemas.openxmlformats.org/officeDocument/2006/relationships/oleObject" Target="../embeddings/oleObject613.bin"/><Relationship Id="rId17" Type="http://schemas.openxmlformats.org/officeDocument/2006/relationships/image" Target="../media/image589.emf"/><Relationship Id="rId25" Type="http://schemas.openxmlformats.org/officeDocument/2006/relationships/image" Target="../media/image593.emf"/><Relationship Id="rId33" Type="http://schemas.openxmlformats.org/officeDocument/2006/relationships/image" Target="../media/image597.emf"/><Relationship Id="rId38" Type="http://schemas.openxmlformats.org/officeDocument/2006/relationships/oleObject" Target="../embeddings/oleObject626.bin"/><Relationship Id="rId46" Type="http://schemas.openxmlformats.org/officeDocument/2006/relationships/oleObject" Target="../embeddings/oleObject630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615.bin"/><Relationship Id="rId20" Type="http://schemas.openxmlformats.org/officeDocument/2006/relationships/oleObject" Target="../embeddings/oleObject617.bin"/><Relationship Id="rId29" Type="http://schemas.openxmlformats.org/officeDocument/2006/relationships/image" Target="../media/image595.emf"/><Relationship Id="rId41" Type="http://schemas.openxmlformats.org/officeDocument/2006/relationships/image" Target="../media/image601.emf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610.bin"/><Relationship Id="rId11" Type="http://schemas.openxmlformats.org/officeDocument/2006/relationships/image" Target="../media/image586.emf"/><Relationship Id="rId24" Type="http://schemas.openxmlformats.org/officeDocument/2006/relationships/oleObject" Target="../embeddings/oleObject619.bin"/><Relationship Id="rId32" Type="http://schemas.openxmlformats.org/officeDocument/2006/relationships/oleObject" Target="../embeddings/oleObject623.bin"/><Relationship Id="rId37" Type="http://schemas.openxmlformats.org/officeDocument/2006/relationships/image" Target="../media/image599.emf"/><Relationship Id="rId40" Type="http://schemas.openxmlformats.org/officeDocument/2006/relationships/oleObject" Target="../embeddings/oleObject627.bin"/><Relationship Id="rId45" Type="http://schemas.openxmlformats.org/officeDocument/2006/relationships/image" Target="../media/image603.emf"/><Relationship Id="rId5" Type="http://schemas.openxmlformats.org/officeDocument/2006/relationships/image" Target="../media/image41.png"/><Relationship Id="rId15" Type="http://schemas.openxmlformats.org/officeDocument/2006/relationships/image" Target="../media/image588.emf"/><Relationship Id="rId23" Type="http://schemas.openxmlformats.org/officeDocument/2006/relationships/image" Target="../media/image592.emf"/><Relationship Id="rId28" Type="http://schemas.openxmlformats.org/officeDocument/2006/relationships/oleObject" Target="../embeddings/oleObject621.bin"/><Relationship Id="rId36" Type="http://schemas.openxmlformats.org/officeDocument/2006/relationships/oleObject" Target="../embeddings/oleObject625.bin"/><Relationship Id="rId49" Type="http://schemas.openxmlformats.org/officeDocument/2006/relationships/slide" Target="slide33.xml"/><Relationship Id="rId10" Type="http://schemas.openxmlformats.org/officeDocument/2006/relationships/oleObject" Target="../embeddings/oleObject612.bin"/><Relationship Id="rId19" Type="http://schemas.openxmlformats.org/officeDocument/2006/relationships/image" Target="../media/image590.emf"/><Relationship Id="rId31" Type="http://schemas.openxmlformats.org/officeDocument/2006/relationships/image" Target="../media/image596.emf"/><Relationship Id="rId44" Type="http://schemas.openxmlformats.org/officeDocument/2006/relationships/oleObject" Target="../embeddings/oleObject629.bin"/><Relationship Id="rId4" Type="http://schemas.openxmlformats.org/officeDocument/2006/relationships/image" Target="../media/image2.png"/><Relationship Id="rId9" Type="http://schemas.openxmlformats.org/officeDocument/2006/relationships/image" Target="../media/image585.emf"/><Relationship Id="rId14" Type="http://schemas.openxmlformats.org/officeDocument/2006/relationships/oleObject" Target="../embeddings/oleObject614.bin"/><Relationship Id="rId22" Type="http://schemas.openxmlformats.org/officeDocument/2006/relationships/oleObject" Target="../embeddings/oleObject618.bin"/><Relationship Id="rId27" Type="http://schemas.openxmlformats.org/officeDocument/2006/relationships/image" Target="../media/image594.emf"/><Relationship Id="rId30" Type="http://schemas.openxmlformats.org/officeDocument/2006/relationships/oleObject" Target="../embeddings/oleObject622.bin"/><Relationship Id="rId35" Type="http://schemas.openxmlformats.org/officeDocument/2006/relationships/image" Target="../media/image598.emf"/><Relationship Id="rId43" Type="http://schemas.openxmlformats.org/officeDocument/2006/relationships/image" Target="../media/image602.emf"/><Relationship Id="rId48" Type="http://schemas.openxmlformats.org/officeDocument/2006/relationships/image" Target="../media/image19.png"/><Relationship Id="rId8" Type="http://schemas.openxmlformats.org/officeDocument/2006/relationships/oleObject" Target="../embeddings/oleObject611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19.png"/><Relationship Id="rId4" Type="http://schemas.openxmlformats.org/officeDocument/2006/relationships/image" Target="../media/image31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oleObject" Target="../embeddings/oleObject635.bin"/><Relationship Id="rId18" Type="http://schemas.openxmlformats.org/officeDocument/2006/relationships/image" Target="../media/image609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639.bin"/><Relationship Id="rId7" Type="http://schemas.openxmlformats.org/officeDocument/2006/relationships/oleObject" Target="../embeddings/oleObject632.bin"/><Relationship Id="rId12" Type="http://schemas.openxmlformats.org/officeDocument/2006/relationships/image" Target="../media/image606.emf"/><Relationship Id="rId17" Type="http://schemas.openxmlformats.org/officeDocument/2006/relationships/oleObject" Target="../embeddings/oleObject63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08.emf"/><Relationship Id="rId20" Type="http://schemas.openxmlformats.org/officeDocument/2006/relationships/image" Target="../media/image610.wmf"/><Relationship Id="rId1" Type="http://schemas.openxmlformats.org/officeDocument/2006/relationships/vmlDrawing" Target="../drawings/vmlDrawing43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634.bin"/><Relationship Id="rId24" Type="http://schemas.openxmlformats.org/officeDocument/2006/relationships/slide" Target="slide16.xml"/><Relationship Id="rId5" Type="http://schemas.openxmlformats.org/officeDocument/2006/relationships/oleObject" Target="../embeddings/oleObject631.bin"/><Relationship Id="rId15" Type="http://schemas.openxmlformats.org/officeDocument/2006/relationships/oleObject" Target="../embeddings/oleObject636.bin"/><Relationship Id="rId23" Type="http://schemas.openxmlformats.org/officeDocument/2006/relationships/image" Target="../media/image19.png"/><Relationship Id="rId10" Type="http://schemas.openxmlformats.org/officeDocument/2006/relationships/image" Target="../media/image605.emf"/><Relationship Id="rId19" Type="http://schemas.openxmlformats.org/officeDocument/2006/relationships/oleObject" Target="../embeddings/oleObject63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633.bin"/><Relationship Id="rId14" Type="http://schemas.openxmlformats.org/officeDocument/2006/relationships/image" Target="../media/image607.wmf"/><Relationship Id="rId22" Type="http://schemas.openxmlformats.org/officeDocument/2006/relationships/image" Target="../media/image611.emf"/></Relationships>
</file>

<file path=ppt/slides/_rels/slide4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44.bin"/><Relationship Id="rId18" Type="http://schemas.openxmlformats.org/officeDocument/2006/relationships/oleObject" Target="../embeddings/oleObject646.bin"/><Relationship Id="rId26" Type="http://schemas.openxmlformats.org/officeDocument/2006/relationships/oleObject" Target="../embeddings/oleObject650.bin"/><Relationship Id="rId39" Type="http://schemas.openxmlformats.org/officeDocument/2006/relationships/image" Target="../media/image628.emf"/><Relationship Id="rId3" Type="http://schemas.openxmlformats.org/officeDocument/2006/relationships/image" Target="../media/image4.png"/><Relationship Id="rId21" Type="http://schemas.openxmlformats.org/officeDocument/2006/relationships/image" Target="../media/image619.emf"/><Relationship Id="rId34" Type="http://schemas.openxmlformats.org/officeDocument/2006/relationships/oleObject" Target="../embeddings/oleObject654.bin"/><Relationship Id="rId42" Type="http://schemas.openxmlformats.org/officeDocument/2006/relationships/oleObject" Target="../embeddings/oleObject658.bin"/><Relationship Id="rId47" Type="http://schemas.openxmlformats.org/officeDocument/2006/relationships/image" Target="../media/image632.emf"/><Relationship Id="rId50" Type="http://schemas.openxmlformats.org/officeDocument/2006/relationships/oleObject" Target="../embeddings/oleObject662.bin"/><Relationship Id="rId7" Type="http://schemas.openxmlformats.org/officeDocument/2006/relationships/oleObject" Target="../embeddings/oleObject641.bin"/><Relationship Id="rId12" Type="http://schemas.openxmlformats.org/officeDocument/2006/relationships/image" Target="../media/image615.emf"/><Relationship Id="rId17" Type="http://schemas.openxmlformats.org/officeDocument/2006/relationships/image" Target="../media/image617.emf"/><Relationship Id="rId25" Type="http://schemas.openxmlformats.org/officeDocument/2006/relationships/image" Target="../media/image621.emf"/><Relationship Id="rId33" Type="http://schemas.openxmlformats.org/officeDocument/2006/relationships/image" Target="../media/image625.emf"/><Relationship Id="rId38" Type="http://schemas.openxmlformats.org/officeDocument/2006/relationships/oleObject" Target="../embeddings/oleObject656.bin"/><Relationship Id="rId46" Type="http://schemas.openxmlformats.org/officeDocument/2006/relationships/oleObject" Target="../embeddings/oleObject660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645.bin"/><Relationship Id="rId20" Type="http://schemas.openxmlformats.org/officeDocument/2006/relationships/oleObject" Target="../embeddings/oleObject647.bin"/><Relationship Id="rId29" Type="http://schemas.openxmlformats.org/officeDocument/2006/relationships/image" Target="../media/image623.emf"/><Relationship Id="rId41" Type="http://schemas.openxmlformats.org/officeDocument/2006/relationships/image" Target="../media/image629.emf"/><Relationship Id="rId1" Type="http://schemas.openxmlformats.org/officeDocument/2006/relationships/vmlDrawing" Target="../drawings/vmlDrawing44.vml"/><Relationship Id="rId6" Type="http://schemas.openxmlformats.org/officeDocument/2006/relationships/image" Target="../media/image612.emf"/><Relationship Id="rId11" Type="http://schemas.openxmlformats.org/officeDocument/2006/relationships/oleObject" Target="../embeddings/oleObject643.bin"/><Relationship Id="rId24" Type="http://schemas.openxmlformats.org/officeDocument/2006/relationships/oleObject" Target="../embeddings/oleObject649.bin"/><Relationship Id="rId32" Type="http://schemas.openxmlformats.org/officeDocument/2006/relationships/oleObject" Target="../embeddings/oleObject653.bin"/><Relationship Id="rId37" Type="http://schemas.openxmlformats.org/officeDocument/2006/relationships/image" Target="../media/image627.emf"/><Relationship Id="rId40" Type="http://schemas.openxmlformats.org/officeDocument/2006/relationships/oleObject" Target="../embeddings/oleObject657.bin"/><Relationship Id="rId45" Type="http://schemas.openxmlformats.org/officeDocument/2006/relationships/image" Target="../media/image631.emf"/><Relationship Id="rId53" Type="http://schemas.openxmlformats.org/officeDocument/2006/relationships/slide" Target="slide13.xml"/><Relationship Id="rId5" Type="http://schemas.openxmlformats.org/officeDocument/2006/relationships/oleObject" Target="../embeddings/oleObject640.bin"/><Relationship Id="rId15" Type="http://schemas.openxmlformats.org/officeDocument/2006/relationships/image" Target="../media/image41.png"/><Relationship Id="rId23" Type="http://schemas.openxmlformats.org/officeDocument/2006/relationships/image" Target="../media/image620.emf"/><Relationship Id="rId28" Type="http://schemas.openxmlformats.org/officeDocument/2006/relationships/oleObject" Target="../embeddings/oleObject651.bin"/><Relationship Id="rId36" Type="http://schemas.openxmlformats.org/officeDocument/2006/relationships/oleObject" Target="../embeddings/oleObject655.bin"/><Relationship Id="rId49" Type="http://schemas.openxmlformats.org/officeDocument/2006/relationships/image" Target="../media/image633.emf"/><Relationship Id="rId10" Type="http://schemas.openxmlformats.org/officeDocument/2006/relationships/image" Target="../media/image614.emf"/><Relationship Id="rId19" Type="http://schemas.openxmlformats.org/officeDocument/2006/relationships/image" Target="../media/image618.emf"/><Relationship Id="rId31" Type="http://schemas.openxmlformats.org/officeDocument/2006/relationships/image" Target="../media/image624.emf"/><Relationship Id="rId44" Type="http://schemas.openxmlformats.org/officeDocument/2006/relationships/oleObject" Target="../embeddings/oleObject659.bin"/><Relationship Id="rId52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oleObject" Target="../embeddings/oleObject642.bin"/><Relationship Id="rId14" Type="http://schemas.openxmlformats.org/officeDocument/2006/relationships/image" Target="../media/image616.emf"/><Relationship Id="rId22" Type="http://schemas.openxmlformats.org/officeDocument/2006/relationships/oleObject" Target="../embeddings/oleObject648.bin"/><Relationship Id="rId27" Type="http://schemas.openxmlformats.org/officeDocument/2006/relationships/image" Target="../media/image622.emf"/><Relationship Id="rId30" Type="http://schemas.openxmlformats.org/officeDocument/2006/relationships/oleObject" Target="../embeddings/oleObject652.bin"/><Relationship Id="rId35" Type="http://schemas.openxmlformats.org/officeDocument/2006/relationships/image" Target="../media/image626.emf"/><Relationship Id="rId43" Type="http://schemas.openxmlformats.org/officeDocument/2006/relationships/image" Target="../media/image630.emf"/><Relationship Id="rId48" Type="http://schemas.openxmlformats.org/officeDocument/2006/relationships/oleObject" Target="../embeddings/oleObject661.bin"/><Relationship Id="rId8" Type="http://schemas.openxmlformats.org/officeDocument/2006/relationships/image" Target="../media/image613.emf"/><Relationship Id="rId51" Type="http://schemas.openxmlformats.org/officeDocument/2006/relationships/image" Target="../media/image634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oleObject" Target="../embeddings/oleObject35.bin"/><Relationship Id="rId18" Type="http://schemas.openxmlformats.org/officeDocument/2006/relationships/image" Target="../media/image34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39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31.wmf"/><Relationship Id="rId17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3.wmf"/><Relationship Id="rId20" Type="http://schemas.openxmlformats.org/officeDocument/2006/relationships/image" Target="../media/image35.png"/><Relationship Id="rId1" Type="http://schemas.openxmlformats.org/officeDocument/2006/relationships/vmlDrawing" Target="../drawings/vmlDrawing5.vml"/><Relationship Id="rId6" Type="http://schemas.openxmlformats.org/officeDocument/2006/relationships/image" Target="../media/image30.emf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31.bin"/><Relationship Id="rId15" Type="http://schemas.openxmlformats.org/officeDocument/2006/relationships/oleObject" Target="../embeddings/oleObject36.bin"/><Relationship Id="rId10" Type="http://schemas.openxmlformats.org/officeDocument/2006/relationships/image" Target="../media/image28.wmf"/><Relationship Id="rId19" Type="http://schemas.openxmlformats.org/officeDocument/2006/relationships/oleObject" Target="../embeddings/oleObject3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33.bin"/><Relationship Id="rId14" Type="http://schemas.openxmlformats.org/officeDocument/2006/relationships/image" Target="../media/image32.wmf"/><Relationship Id="rId22" Type="http://schemas.openxmlformats.org/officeDocument/2006/relationships/oleObject" Target="../embeddings/oleObject40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oleObject" Target="../embeddings/oleObject45.bin"/><Relationship Id="rId18" Type="http://schemas.openxmlformats.org/officeDocument/2006/relationships/image" Target="../media/image37.wmf"/><Relationship Id="rId26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41.png"/><Relationship Id="rId7" Type="http://schemas.openxmlformats.org/officeDocument/2006/relationships/oleObject" Target="../embeddings/oleObject42.bin"/><Relationship Id="rId12" Type="http://schemas.openxmlformats.org/officeDocument/2006/relationships/image" Target="../media/image34.wmf"/><Relationship Id="rId17" Type="http://schemas.openxmlformats.org/officeDocument/2006/relationships/oleObject" Target="../embeddings/oleObject47.bin"/><Relationship Id="rId25" Type="http://schemas.openxmlformats.org/officeDocument/2006/relationships/image" Target="../media/image40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6.wmf"/><Relationship Id="rId20" Type="http://schemas.openxmlformats.org/officeDocument/2006/relationships/image" Target="../media/image38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44.bin"/><Relationship Id="rId24" Type="http://schemas.openxmlformats.org/officeDocument/2006/relationships/oleObject" Target="../embeddings/oleObject50.bin"/><Relationship Id="rId5" Type="http://schemas.openxmlformats.org/officeDocument/2006/relationships/oleObject" Target="../embeddings/oleObject41.bin"/><Relationship Id="rId15" Type="http://schemas.openxmlformats.org/officeDocument/2006/relationships/oleObject" Target="../embeddings/oleObject46.bin"/><Relationship Id="rId23" Type="http://schemas.openxmlformats.org/officeDocument/2006/relationships/image" Target="../media/image39.emf"/><Relationship Id="rId10" Type="http://schemas.openxmlformats.org/officeDocument/2006/relationships/image" Target="../media/image33.wmf"/><Relationship Id="rId19" Type="http://schemas.openxmlformats.org/officeDocument/2006/relationships/oleObject" Target="../embeddings/oleObject4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43.bin"/><Relationship Id="rId14" Type="http://schemas.openxmlformats.org/officeDocument/2006/relationships/image" Target="../media/image20.wmf"/><Relationship Id="rId22" Type="http://schemas.openxmlformats.org/officeDocument/2006/relationships/oleObject" Target="../embeddings/oleObject4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13" Type="http://schemas.openxmlformats.org/officeDocument/2006/relationships/oleObject" Target="../embeddings/oleObject55.bin"/><Relationship Id="rId18" Type="http://schemas.openxmlformats.org/officeDocument/2006/relationships/image" Target="../media/image48.emf"/><Relationship Id="rId26" Type="http://schemas.openxmlformats.org/officeDocument/2006/relationships/image" Target="../media/image52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59.bin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45.emf"/><Relationship Id="rId17" Type="http://schemas.openxmlformats.org/officeDocument/2006/relationships/oleObject" Target="../embeddings/oleObject57.bin"/><Relationship Id="rId25" Type="http://schemas.openxmlformats.org/officeDocument/2006/relationships/oleObject" Target="../embeddings/oleObject61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47.emf"/><Relationship Id="rId20" Type="http://schemas.openxmlformats.org/officeDocument/2006/relationships/image" Target="../media/image49.emf"/><Relationship Id="rId29" Type="http://schemas.openxmlformats.org/officeDocument/2006/relationships/oleObject" Target="../embeddings/oleObject63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42.emf"/><Relationship Id="rId11" Type="http://schemas.openxmlformats.org/officeDocument/2006/relationships/oleObject" Target="../embeddings/oleObject54.bin"/><Relationship Id="rId24" Type="http://schemas.openxmlformats.org/officeDocument/2006/relationships/image" Target="../media/image51.emf"/><Relationship Id="rId5" Type="http://schemas.openxmlformats.org/officeDocument/2006/relationships/oleObject" Target="../embeddings/oleObject51.bin"/><Relationship Id="rId15" Type="http://schemas.openxmlformats.org/officeDocument/2006/relationships/oleObject" Target="../embeddings/oleObject56.bin"/><Relationship Id="rId23" Type="http://schemas.openxmlformats.org/officeDocument/2006/relationships/oleObject" Target="../embeddings/oleObject60.bin"/><Relationship Id="rId28" Type="http://schemas.openxmlformats.org/officeDocument/2006/relationships/image" Target="../media/image53.emf"/><Relationship Id="rId10" Type="http://schemas.openxmlformats.org/officeDocument/2006/relationships/image" Target="../media/image44.emf"/><Relationship Id="rId19" Type="http://schemas.openxmlformats.org/officeDocument/2006/relationships/oleObject" Target="../embeddings/oleObject5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53.bin"/><Relationship Id="rId14" Type="http://schemas.openxmlformats.org/officeDocument/2006/relationships/image" Target="../media/image46.emf"/><Relationship Id="rId22" Type="http://schemas.openxmlformats.org/officeDocument/2006/relationships/image" Target="../media/image50.emf"/><Relationship Id="rId27" Type="http://schemas.openxmlformats.org/officeDocument/2006/relationships/oleObject" Target="../embeddings/oleObject62.bin"/><Relationship Id="rId30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13" Type="http://schemas.openxmlformats.org/officeDocument/2006/relationships/oleObject" Target="../embeddings/oleObject68.bin"/><Relationship Id="rId18" Type="http://schemas.openxmlformats.org/officeDocument/2006/relationships/image" Target="../media/image61.emf"/><Relationship Id="rId26" Type="http://schemas.openxmlformats.org/officeDocument/2006/relationships/image" Target="../media/image65.emf"/><Relationship Id="rId39" Type="http://schemas.openxmlformats.org/officeDocument/2006/relationships/oleObject" Target="../embeddings/oleObject81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72.bin"/><Relationship Id="rId34" Type="http://schemas.openxmlformats.org/officeDocument/2006/relationships/image" Target="../media/image69.png"/><Relationship Id="rId42" Type="http://schemas.openxmlformats.org/officeDocument/2006/relationships/image" Target="../media/image73.emf"/><Relationship Id="rId47" Type="http://schemas.openxmlformats.org/officeDocument/2006/relationships/image" Target="../media/image75.png"/><Relationship Id="rId7" Type="http://schemas.openxmlformats.org/officeDocument/2006/relationships/oleObject" Target="../embeddings/oleObject65.bin"/><Relationship Id="rId12" Type="http://schemas.openxmlformats.org/officeDocument/2006/relationships/image" Target="../media/image58.emf"/><Relationship Id="rId17" Type="http://schemas.openxmlformats.org/officeDocument/2006/relationships/oleObject" Target="../embeddings/oleObject70.bin"/><Relationship Id="rId25" Type="http://schemas.openxmlformats.org/officeDocument/2006/relationships/oleObject" Target="../embeddings/oleObject74.bin"/><Relationship Id="rId33" Type="http://schemas.openxmlformats.org/officeDocument/2006/relationships/oleObject" Target="../embeddings/oleObject78.bin"/><Relationship Id="rId38" Type="http://schemas.openxmlformats.org/officeDocument/2006/relationships/image" Target="../media/image71.emf"/><Relationship Id="rId46" Type="http://schemas.openxmlformats.org/officeDocument/2006/relationships/oleObject" Target="../embeddings/oleObject85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60.emf"/><Relationship Id="rId20" Type="http://schemas.openxmlformats.org/officeDocument/2006/relationships/image" Target="../media/image62.png"/><Relationship Id="rId29" Type="http://schemas.openxmlformats.org/officeDocument/2006/relationships/oleObject" Target="../embeddings/oleObject76.bin"/><Relationship Id="rId41" Type="http://schemas.openxmlformats.org/officeDocument/2006/relationships/oleObject" Target="../embeddings/oleObject82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55.emf"/><Relationship Id="rId11" Type="http://schemas.openxmlformats.org/officeDocument/2006/relationships/oleObject" Target="../embeddings/oleObject67.bin"/><Relationship Id="rId24" Type="http://schemas.openxmlformats.org/officeDocument/2006/relationships/image" Target="../media/image64.emf"/><Relationship Id="rId32" Type="http://schemas.openxmlformats.org/officeDocument/2006/relationships/image" Target="../media/image68.emf"/><Relationship Id="rId37" Type="http://schemas.openxmlformats.org/officeDocument/2006/relationships/oleObject" Target="../embeddings/oleObject80.bin"/><Relationship Id="rId40" Type="http://schemas.openxmlformats.org/officeDocument/2006/relationships/image" Target="../media/image72.emf"/><Relationship Id="rId45" Type="http://schemas.openxmlformats.org/officeDocument/2006/relationships/image" Target="../media/image74.emf"/><Relationship Id="rId5" Type="http://schemas.openxmlformats.org/officeDocument/2006/relationships/oleObject" Target="../embeddings/oleObject64.bin"/><Relationship Id="rId15" Type="http://schemas.openxmlformats.org/officeDocument/2006/relationships/oleObject" Target="../embeddings/oleObject69.bin"/><Relationship Id="rId23" Type="http://schemas.openxmlformats.org/officeDocument/2006/relationships/oleObject" Target="../embeddings/oleObject73.bin"/><Relationship Id="rId28" Type="http://schemas.openxmlformats.org/officeDocument/2006/relationships/image" Target="../media/image66.emf"/><Relationship Id="rId36" Type="http://schemas.openxmlformats.org/officeDocument/2006/relationships/image" Target="../media/image70.emf"/><Relationship Id="rId10" Type="http://schemas.openxmlformats.org/officeDocument/2006/relationships/image" Target="../media/image57.emf"/><Relationship Id="rId19" Type="http://schemas.openxmlformats.org/officeDocument/2006/relationships/oleObject" Target="../embeddings/oleObject71.bin"/><Relationship Id="rId31" Type="http://schemas.openxmlformats.org/officeDocument/2006/relationships/oleObject" Target="../embeddings/oleObject77.bin"/><Relationship Id="rId44" Type="http://schemas.openxmlformats.org/officeDocument/2006/relationships/oleObject" Target="../embeddings/oleObject84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66.bin"/><Relationship Id="rId14" Type="http://schemas.openxmlformats.org/officeDocument/2006/relationships/image" Target="../media/image59.emf"/><Relationship Id="rId22" Type="http://schemas.openxmlformats.org/officeDocument/2006/relationships/image" Target="../media/image63.emf"/><Relationship Id="rId27" Type="http://schemas.openxmlformats.org/officeDocument/2006/relationships/oleObject" Target="../embeddings/oleObject75.bin"/><Relationship Id="rId30" Type="http://schemas.openxmlformats.org/officeDocument/2006/relationships/image" Target="../media/image67.emf"/><Relationship Id="rId35" Type="http://schemas.openxmlformats.org/officeDocument/2006/relationships/oleObject" Target="../embeddings/oleObject79.bin"/><Relationship Id="rId43" Type="http://schemas.openxmlformats.org/officeDocument/2006/relationships/oleObject" Target="../embeddings/oleObject83.bin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0.bin"/><Relationship Id="rId18" Type="http://schemas.openxmlformats.org/officeDocument/2006/relationships/image" Target="../media/image82.emf"/><Relationship Id="rId26" Type="http://schemas.openxmlformats.org/officeDocument/2006/relationships/image" Target="../media/image86.emf"/><Relationship Id="rId39" Type="http://schemas.openxmlformats.org/officeDocument/2006/relationships/oleObject" Target="../embeddings/oleObject103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94.bin"/><Relationship Id="rId34" Type="http://schemas.openxmlformats.org/officeDocument/2006/relationships/image" Target="../media/image90.emf"/><Relationship Id="rId42" Type="http://schemas.openxmlformats.org/officeDocument/2006/relationships/image" Target="../media/image94.emf"/><Relationship Id="rId47" Type="http://schemas.openxmlformats.org/officeDocument/2006/relationships/oleObject" Target="../embeddings/oleObject107.bin"/><Relationship Id="rId50" Type="http://schemas.openxmlformats.org/officeDocument/2006/relationships/image" Target="../media/image98.emf"/><Relationship Id="rId7" Type="http://schemas.openxmlformats.org/officeDocument/2006/relationships/oleObject" Target="../embeddings/oleObject87.bin"/><Relationship Id="rId12" Type="http://schemas.openxmlformats.org/officeDocument/2006/relationships/image" Target="../media/image79.emf"/><Relationship Id="rId17" Type="http://schemas.openxmlformats.org/officeDocument/2006/relationships/oleObject" Target="../embeddings/oleObject92.bin"/><Relationship Id="rId25" Type="http://schemas.openxmlformats.org/officeDocument/2006/relationships/oleObject" Target="../embeddings/oleObject96.bin"/><Relationship Id="rId33" Type="http://schemas.openxmlformats.org/officeDocument/2006/relationships/oleObject" Target="../embeddings/oleObject100.bin"/><Relationship Id="rId38" Type="http://schemas.openxmlformats.org/officeDocument/2006/relationships/image" Target="../media/image92.emf"/><Relationship Id="rId46" Type="http://schemas.openxmlformats.org/officeDocument/2006/relationships/image" Target="../media/image96.emf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81.emf"/><Relationship Id="rId20" Type="http://schemas.openxmlformats.org/officeDocument/2006/relationships/image" Target="../media/image83.emf"/><Relationship Id="rId29" Type="http://schemas.openxmlformats.org/officeDocument/2006/relationships/oleObject" Target="../embeddings/oleObject98.bin"/><Relationship Id="rId41" Type="http://schemas.openxmlformats.org/officeDocument/2006/relationships/oleObject" Target="../embeddings/oleObject104.bin"/><Relationship Id="rId54" Type="http://schemas.openxmlformats.org/officeDocument/2006/relationships/image" Target="../media/image100.png"/><Relationship Id="rId1" Type="http://schemas.openxmlformats.org/officeDocument/2006/relationships/vmlDrawing" Target="../drawings/vmlDrawing9.vml"/><Relationship Id="rId6" Type="http://schemas.openxmlformats.org/officeDocument/2006/relationships/image" Target="../media/image76.emf"/><Relationship Id="rId11" Type="http://schemas.openxmlformats.org/officeDocument/2006/relationships/oleObject" Target="../embeddings/oleObject89.bin"/><Relationship Id="rId24" Type="http://schemas.openxmlformats.org/officeDocument/2006/relationships/image" Target="../media/image85.emf"/><Relationship Id="rId32" Type="http://schemas.openxmlformats.org/officeDocument/2006/relationships/image" Target="../media/image89.emf"/><Relationship Id="rId37" Type="http://schemas.openxmlformats.org/officeDocument/2006/relationships/oleObject" Target="../embeddings/oleObject102.bin"/><Relationship Id="rId40" Type="http://schemas.openxmlformats.org/officeDocument/2006/relationships/image" Target="../media/image93.emf"/><Relationship Id="rId45" Type="http://schemas.openxmlformats.org/officeDocument/2006/relationships/oleObject" Target="../embeddings/oleObject106.bin"/><Relationship Id="rId53" Type="http://schemas.openxmlformats.org/officeDocument/2006/relationships/oleObject" Target="../embeddings/oleObject110.bin"/><Relationship Id="rId5" Type="http://schemas.openxmlformats.org/officeDocument/2006/relationships/oleObject" Target="../embeddings/oleObject86.bin"/><Relationship Id="rId15" Type="http://schemas.openxmlformats.org/officeDocument/2006/relationships/oleObject" Target="../embeddings/oleObject91.bin"/><Relationship Id="rId23" Type="http://schemas.openxmlformats.org/officeDocument/2006/relationships/oleObject" Target="../embeddings/oleObject95.bin"/><Relationship Id="rId28" Type="http://schemas.openxmlformats.org/officeDocument/2006/relationships/image" Target="../media/image87.emf"/><Relationship Id="rId36" Type="http://schemas.openxmlformats.org/officeDocument/2006/relationships/image" Target="../media/image91.emf"/><Relationship Id="rId49" Type="http://schemas.openxmlformats.org/officeDocument/2006/relationships/oleObject" Target="../embeddings/oleObject108.bin"/><Relationship Id="rId10" Type="http://schemas.openxmlformats.org/officeDocument/2006/relationships/image" Target="../media/image78.emf"/><Relationship Id="rId19" Type="http://schemas.openxmlformats.org/officeDocument/2006/relationships/oleObject" Target="../embeddings/oleObject93.bin"/><Relationship Id="rId31" Type="http://schemas.openxmlformats.org/officeDocument/2006/relationships/oleObject" Target="../embeddings/oleObject99.bin"/><Relationship Id="rId44" Type="http://schemas.openxmlformats.org/officeDocument/2006/relationships/image" Target="../media/image95.emf"/><Relationship Id="rId52" Type="http://schemas.openxmlformats.org/officeDocument/2006/relationships/image" Target="../media/image99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88.bin"/><Relationship Id="rId14" Type="http://schemas.openxmlformats.org/officeDocument/2006/relationships/image" Target="../media/image80.emf"/><Relationship Id="rId22" Type="http://schemas.openxmlformats.org/officeDocument/2006/relationships/image" Target="../media/image84.emf"/><Relationship Id="rId27" Type="http://schemas.openxmlformats.org/officeDocument/2006/relationships/oleObject" Target="../embeddings/oleObject97.bin"/><Relationship Id="rId30" Type="http://schemas.openxmlformats.org/officeDocument/2006/relationships/image" Target="../media/image88.emf"/><Relationship Id="rId35" Type="http://schemas.openxmlformats.org/officeDocument/2006/relationships/oleObject" Target="../embeddings/oleObject101.bin"/><Relationship Id="rId43" Type="http://schemas.openxmlformats.org/officeDocument/2006/relationships/oleObject" Target="../embeddings/oleObject105.bin"/><Relationship Id="rId48" Type="http://schemas.openxmlformats.org/officeDocument/2006/relationships/image" Target="../media/image97.emf"/><Relationship Id="rId8" Type="http://schemas.openxmlformats.org/officeDocument/2006/relationships/image" Target="../media/image77.emf"/><Relationship Id="rId51" Type="http://schemas.openxmlformats.org/officeDocument/2006/relationships/oleObject" Target="../embeddings/oleObject10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1" name="Picture 1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72" name="Picture 1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73" name="Picture 1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74" name="Picture 1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75" name="Picture 1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76" name="Picture 1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77" name="Picture 1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78" name="Picture 18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79" name="Picture 1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0" name="Picture 2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1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2" name="Picture 22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3" name="Picture 2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4" name="Picture 2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5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6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7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8" name="Picture 2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9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0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6962" name="Rectangle 2"/>
          <p:cNvSpPr>
            <a:spLocks noChangeArrowheads="1"/>
          </p:cNvSpPr>
          <p:nvPr/>
        </p:nvSpPr>
        <p:spPr bwMode="auto">
          <a:xfrm>
            <a:off x="531813" y="717550"/>
            <a:ext cx="26035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>
              <a:spcBef>
                <a:spcPct val="0"/>
              </a:spcBef>
            </a:pPr>
            <a:r>
              <a:rPr kumimoji="0" lang="en-US" altLang="zh-CN" sz="3200">
                <a:solidFill>
                  <a:srgbClr val="000099"/>
                </a:solidFill>
                <a:ea typeface="宋体" panose="02010600030101010101" pitchFamily="2" charset="-122"/>
              </a:rPr>
              <a:t>§5.2  </a:t>
            </a:r>
            <a:r>
              <a:rPr kumimoji="0" lang="zh-CN" altLang="en-US" sz="3200">
                <a:solidFill>
                  <a:srgbClr val="000099"/>
                </a:solidFill>
                <a:ea typeface="宋体" panose="02010600030101010101" pitchFamily="2" charset="-122"/>
              </a:rPr>
              <a:t>留数</a:t>
            </a:r>
          </a:p>
        </p:txBody>
      </p:sp>
      <p:grpSp>
        <p:nvGrpSpPr>
          <p:cNvPr id="296970" name="Group 10"/>
          <p:cNvGrpSpPr>
            <a:grpSpLocks/>
          </p:cNvGrpSpPr>
          <p:nvPr/>
        </p:nvGrpSpPr>
        <p:grpSpPr bwMode="auto">
          <a:xfrm>
            <a:off x="954088" y="1490663"/>
            <a:ext cx="5100637" cy="2300287"/>
            <a:chOff x="601" y="939"/>
            <a:chExt cx="3213" cy="1449"/>
          </a:xfrm>
        </p:grpSpPr>
        <p:sp>
          <p:nvSpPr>
            <p:cNvPr id="296963" name="Rectangle 3"/>
            <p:cNvSpPr>
              <a:spLocks noChangeArrowheads="1"/>
            </p:cNvSpPr>
            <p:nvPr/>
          </p:nvSpPr>
          <p:spPr bwMode="auto">
            <a:xfrm>
              <a:off x="602" y="939"/>
              <a:ext cx="21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  <a:ea typeface="宋体" panose="02010600030101010101" pitchFamily="2" charset="-122"/>
                </a:rPr>
                <a:t>一、</a:t>
              </a:r>
              <a:r>
                <a:rPr kumimoji="0" lang="zh-CN" altLang="en-US" sz="2800">
                  <a:solidFill>
                    <a:srgbClr val="000099"/>
                  </a:solidFill>
                  <a:ea typeface="宋体" panose="02010600030101010101" pitchFamily="2" charset="-122"/>
                </a:rPr>
                <a:t>留数的概念</a:t>
              </a:r>
            </a:p>
          </p:txBody>
        </p:sp>
        <p:sp>
          <p:nvSpPr>
            <p:cNvPr id="296964" name="Rectangle 4"/>
            <p:cNvSpPr>
              <a:spLocks noChangeArrowheads="1"/>
            </p:cNvSpPr>
            <p:nvPr/>
          </p:nvSpPr>
          <p:spPr bwMode="auto">
            <a:xfrm>
              <a:off x="602" y="1312"/>
              <a:ext cx="251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  <a:ea typeface="宋体" panose="02010600030101010101" pitchFamily="2" charset="-122"/>
                </a:rPr>
                <a:t>二、</a:t>
              </a:r>
              <a:r>
                <a:rPr kumimoji="0" lang="zh-CN" altLang="en-US" sz="2800">
                  <a:solidFill>
                    <a:srgbClr val="000099"/>
                  </a:solidFill>
                  <a:ea typeface="宋体" panose="02010600030101010101" pitchFamily="2" charset="-122"/>
                </a:rPr>
                <a:t>留数的计算方法</a:t>
              </a:r>
            </a:p>
          </p:txBody>
        </p:sp>
        <p:sp>
          <p:nvSpPr>
            <p:cNvPr id="296965" name="Rectangle 5"/>
            <p:cNvSpPr>
              <a:spLocks noChangeArrowheads="1"/>
            </p:cNvSpPr>
            <p:nvPr/>
          </p:nvSpPr>
          <p:spPr bwMode="auto">
            <a:xfrm>
              <a:off x="601" y="1689"/>
              <a:ext cx="20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  <a:ea typeface="宋体" panose="02010600030101010101" pitchFamily="2" charset="-122"/>
                </a:rPr>
                <a:t>三、</a:t>
              </a:r>
              <a:r>
                <a:rPr kumimoji="0" lang="zh-CN" altLang="en-US" sz="2800">
                  <a:solidFill>
                    <a:srgbClr val="000099"/>
                  </a:solidFill>
                  <a:ea typeface="宋体" panose="02010600030101010101" pitchFamily="2" charset="-122"/>
                </a:rPr>
                <a:t>留数定理</a:t>
              </a:r>
              <a:endParaRPr lang="zh-CN" altLang="en-US" sz="2800">
                <a:solidFill>
                  <a:srgbClr val="000099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296966" name="Rectangle 6"/>
            <p:cNvSpPr>
              <a:spLocks noChangeArrowheads="1"/>
            </p:cNvSpPr>
            <p:nvPr/>
          </p:nvSpPr>
          <p:spPr bwMode="auto">
            <a:xfrm>
              <a:off x="601" y="2061"/>
              <a:ext cx="321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  <a:ea typeface="宋体" panose="02010600030101010101" pitchFamily="2" charset="-122"/>
                </a:rPr>
                <a:t>四、函数在无穷远点的留数</a:t>
              </a:r>
              <a:endParaRPr kumimoji="0" lang="zh-CN" altLang="en-US" sz="2800">
                <a:solidFill>
                  <a:srgbClr val="000099"/>
                </a:solidFill>
                <a:ea typeface="宋体" panose="02010600030101010101" pitchFamily="2" charset="-122"/>
              </a:endParaRPr>
            </a:p>
          </p:txBody>
        </p:sp>
      </p:grpSp>
      <p:pic>
        <p:nvPicPr>
          <p:cNvPr id="296991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6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96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803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04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05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06" name="Picture 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07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0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09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10" name="Picture 5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1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12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13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14" name="Picture 6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15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16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17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18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19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20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822" name="Picture 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8800" name="Group 48"/>
          <p:cNvGrpSpPr>
            <a:grpSpLocks/>
          </p:cNvGrpSpPr>
          <p:nvPr/>
        </p:nvGrpSpPr>
        <p:grpSpPr bwMode="auto">
          <a:xfrm>
            <a:off x="530225" y="1550988"/>
            <a:ext cx="4437063" cy="458787"/>
            <a:chOff x="334" y="977"/>
            <a:chExt cx="2795" cy="289"/>
          </a:xfrm>
        </p:grpSpPr>
        <p:sp>
          <p:nvSpPr>
            <p:cNvPr id="458759" name="Rectangle 7"/>
            <p:cNvSpPr>
              <a:spLocks noChangeArrowheads="1"/>
            </p:cNvSpPr>
            <p:nvPr/>
          </p:nvSpPr>
          <p:spPr bwMode="auto">
            <a:xfrm>
              <a:off x="1141" y="978"/>
              <a:ext cx="19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是          的本性奇点， </a:t>
              </a:r>
            </a:p>
          </p:txBody>
        </p:sp>
        <p:sp>
          <p:nvSpPr>
            <p:cNvPr id="458761" name="Rectangle 9"/>
            <p:cNvSpPr>
              <a:spLocks noChangeArrowheads="1"/>
            </p:cNvSpPr>
            <p:nvPr/>
          </p:nvSpPr>
          <p:spPr bwMode="auto">
            <a:xfrm>
              <a:off x="334" y="977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 </a:t>
              </a:r>
            </a:p>
          </p:txBody>
        </p:sp>
        <p:graphicFrame>
          <p:nvGraphicFramePr>
            <p:cNvPr id="458762" name="Object 10"/>
            <p:cNvGraphicFramePr>
              <a:graphicFrameLocks/>
            </p:cNvGraphicFramePr>
            <p:nvPr/>
          </p:nvGraphicFramePr>
          <p:xfrm>
            <a:off x="749" y="1024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1" name="公式" r:id="rId5" imgW="647640" imgH="291960" progId="Equation.3">
                    <p:embed/>
                  </p:oleObj>
                </mc:Choice>
                <mc:Fallback>
                  <p:oleObj name="公式" r:id="rId5" imgW="647640" imgH="291960" progId="Equation.3">
                    <p:embed/>
                    <p:pic>
                      <p:nvPicPr>
                        <p:cNvPr id="458762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9" y="1024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8763" name="Object 11"/>
            <p:cNvGraphicFramePr>
              <a:graphicFrameLocks/>
            </p:cNvGraphicFramePr>
            <p:nvPr/>
          </p:nvGraphicFramePr>
          <p:xfrm>
            <a:off x="1428" y="1014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2" name="公式" r:id="rId7" imgW="634680" imgH="342720" progId="Equation.3">
                    <p:embed/>
                  </p:oleObj>
                </mc:Choice>
                <mc:Fallback>
                  <p:oleObj name="公式" r:id="rId7" imgW="634680" imgH="342720" progId="Equation.3">
                    <p:embed/>
                    <p:pic>
                      <p:nvPicPr>
                        <p:cNvPr id="458763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8" y="1014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58773" name="Object 21"/>
          <p:cNvGraphicFramePr>
            <a:graphicFrameLocks/>
          </p:cNvGraphicFramePr>
          <p:nvPr/>
        </p:nvGraphicFramePr>
        <p:xfrm>
          <a:off x="1477963" y="4984750"/>
          <a:ext cx="2890837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公式" r:id="rId9" imgW="2895480" imgH="342720" progId="Equation.3">
                  <p:embed/>
                </p:oleObj>
              </mc:Choice>
              <mc:Fallback>
                <p:oleObj name="公式" r:id="rId9" imgW="2895480" imgH="342720" progId="Equation.3">
                  <p:embed/>
                  <p:pic>
                    <p:nvPicPr>
                      <p:cNvPr id="458773" name="Object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7963" y="4984750"/>
                        <a:ext cx="2890837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8801" name="Group 49"/>
          <p:cNvGrpSpPr>
            <a:grpSpLocks/>
          </p:cNvGrpSpPr>
          <p:nvPr/>
        </p:nvGrpSpPr>
        <p:grpSpPr bwMode="auto">
          <a:xfrm>
            <a:off x="1050925" y="2173288"/>
            <a:ext cx="5995988" cy="457200"/>
            <a:chOff x="662" y="1369"/>
            <a:chExt cx="3777" cy="288"/>
          </a:xfrm>
        </p:grpSpPr>
        <p:sp>
          <p:nvSpPr>
            <p:cNvPr id="458792" name="Rectangle 40"/>
            <p:cNvSpPr>
              <a:spLocks noChangeArrowheads="1"/>
            </p:cNvSpPr>
            <p:nvPr/>
          </p:nvSpPr>
          <p:spPr bwMode="auto">
            <a:xfrm>
              <a:off x="662" y="1369"/>
              <a:ext cx="37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将         在          的去心邻域内洛朗展开，     </a:t>
              </a:r>
            </a:p>
          </p:txBody>
        </p:sp>
        <p:graphicFrame>
          <p:nvGraphicFramePr>
            <p:cNvPr id="458793" name="Object 41"/>
            <p:cNvGraphicFramePr>
              <a:graphicFrameLocks/>
            </p:cNvGraphicFramePr>
            <p:nvPr/>
          </p:nvGraphicFramePr>
          <p:xfrm>
            <a:off x="1581" y="1412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4" name="公式" r:id="rId11" imgW="647640" imgH="291960" progId="Equation.3">
                    <p:embed/>
                  </p:oleObj>
                </mc:Choice>
                <mc:Fallback>
                  <p:oleObj name="公式" r:id="rId11" imgW="647640" imgH="291960" progId="Equation.3">
                    <p:embed/>
                    <p:pic>
                      <p:nvPicPr>
                        <p:cNvPr id="458793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1" y="1412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8794" name="Object 42"/>
            <p:cNvGraphicFramePr>
              <a:graphicFrameLocks/>
            </p:cNvGraphicFramePr>
            <p:nvPr/>
          </p:nvGraphicFramePr>
          <p:xfrm>
            <a:off x="922" y="1414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5" name="公式" r:id="rId13" imgW="634680" imgH="342720" progId="Equation.3">
                    <p:embed/>
                  </p:oleObj>
                </mc:Choice>
                <mc:Fallback>
                  <p:oleObj name="公式" r:id="rId13" imgW="634680" imgH="342720" progId="Equation.3">
                    <p:embed/>
                    <p:pic>
                      <p:nvPicPr>
                        <p:cNvPr id="458794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2" y="1414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8802" name="Group 50"/>
          <p:cNvGrpSpPr>
            <a:grpSpLocks/>
          </p:cNvGrpSpPr>
          <p:nvPr/>
        </p:nvGrpSpPr>
        <p:grpSpPr bwMode="auto">
          <a:xfrm>
            <a:off x="1455738" y="2857500"/>
            <a:ext cx="6292850" cy="765175"/>
            <a:chOff x="917" y="1800"/>
            <a:chExt cx="3964" cy="482"/>
          </a:xfrm>
        </p:grpSpPr>
        <p:graphicFrame>
          <p:nvGraphicFramePr>
            <p:cNvPr id="458795" name="Object 43"/>
            <p:cNvGraphicFramePr>
              <a:graphicFrameLocks/>
            </p:cNvGraphicFramePr>
            <p:nvPr/>
          </p:nvGraphicFramePr>
          <p:xfrm>
            <a:off x="917" y="1800"/>
            <a:ext cx="1240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6" name="公式" r:id="rId15" imgW="1968480" imgH="736560" progId="Equation.3">
                    <p:embed/>
                  </p:oleObj>
                </mc:Choice>
                <mc:Fallback>
                  <p:oleObj name="公式" r:id="rId15" imgW="1968480" imgH="736560" progId="Equation.3">
                    <p:embed/>
                    <p:pic>
                      <p:nvPicPr>
                        <p:cNvPr id="458795" name="Object 4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7" y="1800"/>
                          <a:ext cx="1240" cy="4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8796" name="Object 44"/>
            <p:cNvGraphicFramePr>
              <a:graphicFrameLocks/>
            </p:cNvGraphicFramePr>
            <p:nvPr/>
          </p:nvGraphicFramePr>
          <p:xfrm>
            <a:off x="2209" y="1802"/>
            <a:ext cx="2672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7" name="公式" r:id="rId17" imgW="4241520" imgH="761760" progId="Equation.3">
                    <p:embed/>
                  </p:oleObj>
                </mc:Choice>
                <mc:Fallback>
                  <p:oleObj name="公式" r:id="rId17" imgW="4241520" imgH="761760" progId="Equation.3">
                    <p:embed/>
                    <p:pic>
                      <p:nvPicPr>
                        <p:cNvPr id="458796" name="Object 4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9" y="1802"/>
                          <a:ext cx="2672" cy="4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58797" name="Object 45"/>
          <p:cNvGraphicFramePr>
            <a:graphicFrameLocks/>
          </p:cNvGraphicFramePr>
          <p:nvPr/>
        </p:nvGraphicFramePr>
        <p:xfrm>
          <a:off x="3506788" y="3876675"/>
          <a:ext cx="34544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公式" r:id="rId19" imgW="3454200" imgH="761760" progId="Equation.3">
                  <p:embed/>
                </p:oleObj>
              </mc:Choice>
              <mc:Fallback>
                <p:oleObj name="公式" r:id="rId19" imgW="3454200" imgH="761760" progId="Equation.3">
                  <p:embed/>
                  <p:pic>
                    <p:nvPicPr>
                      <p:cNvPr id="458797" name="Object 4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6788" y="3876675"/>
                        <a:ext cx="3454400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8798" name="Rectangle 46"/>
          <p:cNvSpPr>
            <a:spLocks noChangeArrowheads="1"/>
          </p:cNvSpPr>
          <p:nvPr/>
        </p:nvSpPr>
        <p:spPr bwMode="auto">
          <a:xfrm>
            <a:off x="6496050" y="2178050"/>
            <a:ext cx="642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有  </a:t>
            </a:r>
          </a:p>
        </p:txBody>
      </p:sp>
      <p:pic>
        <p:nvPicPr>
          <p:cNvPr id="458823" name="Picture 7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8824" name="Object 72"/>
          <p:cNvGraphicFramePr>
            <a:graphicFrameLocks noChangeAspect="1"/>
          </p:cNvGraphicFramePr>
          <p:nvPr/>
        </p:nvGraphicFramePr>
        <p:xfrm>
          <a:off x="496888" y="495300"/>
          <a:ext cx="860901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name="位图图像" r:id="rId21" imgW="8609524" imgH="838095" progId="Paint.Picture">
                  <p:embed/>
                </p:oleObj>
              </mc:Choice>
              <mc:Fallback>
                <p:oleObj name="位图图像" r:id="rId21" imgW="8609524" imgH="838095" progId="Paint.Picture">
                  <p:embed/>
                  <p:pic>
                    <p:nvPicPr>
                      <p:cNvPr id="458824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8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58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58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58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58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58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5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879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1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32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33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34" name="Picture 3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35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36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37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38" name="Picture 3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39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40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41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42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43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44" name="Picture 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45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46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47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48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50" name="Picture 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0828" name="Group 28"/>
          <p:cNvGrpSpPr>
            <a:grpSpLocks/>
          </p:cNvGrpSpPr>
          <p:nvPr/>
        </p:nvGrpSpPr>
        <p:grpSpPr bwMode="auto">
          <a:xfrm>
            <a:off x="530225" y="1455738"/>
            <a:ext cx="4437063" cy="458787"/>
            <a:chOff x="334" y="917"/>
            <a:chExt cx="2795" cy="289"/>
          </a:xfrm>
        </p:grpSpPr>
        <p:sp>
          <p:nvSpPr>
            <p:cNvPr id="460804" name="Rectangle 4"/>
            <p:cNvSpPr>
              <a:spLocks noChangeArrowheads="1"/>
            </p:cNvSpPr>
            <p:nvPr/>
          </p:nvSpPr>
          <p:spPr bwMode="auto">
            <a:xfrm>
              <a:off x="1141" y="918"/>
              <a:ext cx="19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是          的本性奇点， </a:t>
              </a:r>
            </a:p>
          </p:txBody>
        </p:sp>
        <p:sp>
          <p:nvSpPr>
            <p:cNvPr id="460805" name="Rectangle 5"/>
            <p:cNvSpPr>
              <a:spLocks noChangeArrowheads="1"/>
            </p:cNvSpPr>
            <p:nvPr/>
          </p:nvSpPr>
          <p:spPr bwMode="auto">
            <a:xfrm>
              <a:off x="334" y="917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 </a:t>
              </a:r>
            </a:p>
          </p:txBody>
        </p:sp>
        <p:graphicFrame>
          <p:nvGraphicFramePr>
            <p:cNvPr id="460806" name="Object 6"/>
            <p:cNvGraphicFramePr>
              <a:graphicFrameLocks/>
            </p:cNvGraphicFramePr>
            <p:nvPr/>
          </p:nvGraphicFramePr>
          <p:xfrm>
            <a:off x="749" y="964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5" name="公式" r:id="rId5" imgW="647640" imgH="291960" progId="Equation.3">
                    <p:embed/>
                  </p:oleObj>
                </mc:Choice>
                <mc:Fallback>
                  <p:oleObj name="公式" r:id="rId5" imgW="647640" imgH="291960" progId="Equation.3">
                    <p:embed/>
                    <p:pic>
                      <p:nvPicPr>
                        <p:cNvPr id="460806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9" y="964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0807" name="Object 7"/>
            <p:cNvGraphicFramePr>
              <a:graphicFrameLocks/>
            </p:cNvGraphicFramePr>
            <p:nvPr/>
          </p:nvGraphicFramePr>
          <p:xfrm>
            <a:off x="1428" y="954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6" name="公式" r:id="rId7" imgW="634680" imgH="342720" progId="Equation.3">
                    <p:embed/>
                  </p:oleObj>
                </mc:Choice>
                <mc:Fallback>
                  <p:oleObj name="公式" r:id="rId7" imgW="634680" imgH="342720" progId="Equation.3">
                    <p:embed/>
                    <p:pic>
                      <p:nvPicPr>
                        <p:cNvPr id="460807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8" y="954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0809" name="Object 9"/>
          <p:cNvGraphicFramePr>
            <a:graphicFrameLocks/>
          </p:cNvGraphicFramePr>
          <p:nvPr/>
        </p:nvGraphicFramePr>
        <p:xfrm>
          <a:off x="1465263" y="4724400"/>
          <a:ext cx="3030537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公式" r:id="rId9" imgW="3035160" imgH="711000" progId="Equation.3">
                  <p:embed/>
                </p:oleObj>
              </mc:Choice>
              <mc:Fallback>
                <p:oleObj name="公式" r:id="rId9" imgW="3035160" imgH="711000" progId="Equation.3">
                  <p:embed/>
                  <p:pic>
                    <p:nvPicPr>
                      <p:cNvPr id="460809" name="Object 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5263" y="4724400"/>
                        <a:ext cx="3030537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0829" name="Group 29"/>
          <p:cNvGrpSpPr>
            <a:grpSpLocks/>
          </p:cNvGrpSpPr>
          <p:nvPr/>
        </p:nvGrpSpPr>
        <p:grpSpPr bwMode="auto">
          <a:xfrm>
            <a:off x="1050925" y="2078038"/>
            <a:ext cx="5843588" cy="457200"/>
            <a:chOff x="662" y="1309"/>
            <a:chExt cx="3681" cy="288"/>
          </a:xfrm>
        </p:grpSpPr>
        <p:sp>
          <p:nvSpPr>
            <p:cNvPr id="460810" name="Rectangle 10"/>
            <p:cNvSpPr>
              <a:spLocks noChangeArrowheads="1"/>
            </p:cNvSpPr>
            <p:nvPr/>
          </p:nvSpPr>
          <p:spPr bwMode="auto">
            <a:xfrm>
              <a:off x="662" y="1309"/>
              <a:ext cx="36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将         在          的去心邻域内洛朗展开，   </a:t>
              </a:r>
            </a:p>
          </p:txBody>
        </p:sp>
        <p:graphicFrame>
          <p:nvGraphicFramePr>
            <p:cNvPr id="460811" name="Object 11"/>
            <p:cNvGraphicFramePr>
              <a:graphicFrameLocks/>
            </p:cNvGraphicFramePr>
            <p:nvPr/>
          </p:nvGraphicFramePr>
          <p:xfrm>
            <a:off x="1581" y="1352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8" name="公式" r:id="rId11" imgW="647640" imgH="291960" progId="Equation.3">
                    <p:embed/>
                  </p:oleObj>
                </mc:Choice>
                <mc:Fallback>
                  <p:oleObj name="公式" r:id="rId11" imgW="647640" imgH="291960" progId="Equation.3">
                    <p:embed/>
                    <p:pic>
                      <p:nvPicPr>
                        <p:cNvPr id="460811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1" y="1352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0812" name="Object 12"/>
            <p:cNvGraphicFramePr>
              <a:graphicFrameLocks/>
            </p:cNvGraphicFramePr>
            <p:nvPr/>
          </p:nvGraphicFramePr>
          <p:xfrm>
            <a:off x="922" y="1354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9" name="公式" r:id="rId13" imgW="634680" imgH="342720" progId="Equation.3">
                    <p:embed/>
                  </p:oleObj>
                </mc:Choice>
                <mc:Fallback>
                  <p:oleObj name="公式" r:id="rId13" imgW="634680" imgH="342720" progId="Equation.3">
                    <p:embed/>
                    <p:pic>
                      <p:nvPicPr>
                        <p:cNvPr id="460812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2" y="1354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0815" name="Object 15"/>
          <p:cNvGraphicFramePr>
            <a:graphicFrameLocks/>
          </p:cNvGraphicFramePr>
          <p:nvPr/>
        </p:nvGraphicFramePr>
        <p:xfrm>
          <a:off x="3630613" y="3794125"/>
          <a:ext cx="27686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公式" r:id="rId15" imgW="2768400" imgH="736560" progId="Equation.3">
                  <p:embed/>
                </p:oleObj>
              </mc:Choice>
              <mc:Fallback>
                <p:oleObj name="公式" r:id="rId15" imgW="2768400" imgH="736560" progId="Equation.3">
                  <p:embed/>
                  <p:pic>
                    <p:nvPicPr>
                      <p:cNvPr id="460815" name="Object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0613" y="3794125"/>
                        <a:ext cx="2768600" cy="73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0830" name="Group 30"/>
          <p:cNvGrpSpPr>
            <a:grpSpLocks/>
          </p:cNvGrpSpPr>
          <p:nvPr/>
        </p:nvGrpSpPr>
        <p:grpSpPr bwMode="auto">
          <a:xfrm>
            <a:off x="1455738" y="2520950"/>
            <a:ext cx="6572250" cy="1006475"/>
            <a:chOff x="917" y="1588"/>
            <a:chExt cx="4140" cy="634"/>
          </a:xfrm>
        </p:grpSpPr>
        <p:graphicFrame>
          <p:nvGraphicFramePr>
            <p:cNvPr id="460814" name="Object 14"/>
            <p:cNvGraphicFramePr>
              <a:graphicFrameLocks/>
            </p:cNvGraphicFramePr>
            <p:nvPr/>
          </p:nvGraphicFramePr>
          <p:xfrm>
            <a:off x="2273" y="1742"/>
            <a:ext cx="2784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1" name="公式" r:id="rId17" imgW="4419360" imgH="761760" progId="Equation.3">
                    <p:embed/>
                  </p:oleObj>
                </mc:Choice>
                <mc:Fallback>
                  <p:oleObj name="公式" r:id="rId17" imgW="4419360" imgH="761760" progId="Equation.3">
                    <p:embed/>
                    <p:pic>
                      <p:nvPicPr>
                        <p:cNvPr id="460814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73" y="1742"/>
                          <a:ext cx="2784" cy="4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60821" name="Group 21"/>
            <p:cNvGrpSpPr>
              <a:grpSpLocks/>
            </p:cNvGrpSpPr>
            <p:nvPr/>
          </p:nvGrpSpPr>
          <p:grpSpPr bwMode="auto">
            <a:xfrm>
              <a:off x="917" y="1588"/>
              <a:ext cx="1328" cy="496"/>
              <a:chOff x="1387" y="114"/>
              <a:chExt cx="1328" cy="496"/>
            </a:xfrm>
          </p:grpSpPr>
          <p:graphicFrame>
            <p:nvGraphicFramePr>
              <p:cNvPr id="460822" name="Object 22"/>
              <p:cNvGraphicFramePr>
                <a:graphicFrameLocks/>
              </p:cNvGraphicFramePr>
              <p:nvPr/>
            </p:nvGraphicFramePr>
            <p:xfrm>
              <a:off x="1387" y="390"/>
              <a:ext cx="1192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2" name="公式" r:id="rId19" imgW="1892160" imgH="342720" progId="Equation.3">
                      <p:embed/>
                    </p:oleObj>
                  </mc:Choice>
                  <mc:Fallback>
                    <p:oleObj name="公式" r:id="rId19" imgW="1892160" imgH="342720" progId="Equation.3">
                      <p:embed/>
                      <p:pic>
                        <p:nvPicPr>
                          <p:cNvPr id="460822" name="Object 2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87" y="390"/>
                            <a:ext cx="1192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60823" name="Object 23"/>
              <p:cNvGraphicFramePr>
                <a:graphicFrameLocks/>
              </p:cNvGraphicFramePr>
              <p:nvPr/>
            </p:nvGraphicFramePr>
            <p:xfrm>
              <a:off x="2539" y="114"/>
              <a:ext cx="17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3" name="公式" r:id="rId21" imgW="279360" imgH="787320" progId="Equation.3">
                      <p:embed/>
                    </p:oleObj>
                  </mc:Choice>
                  <mc:Fallback>
                    <p:oleObj name="公式" r:id="rId21" imgW="279360" imgH="787320" progId="Equation.3">
                      <p:embed/>
                      <p:pic>
                        <p:nvPicPr>
                          <p:cNvPr id="460823" name="Object 2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39" y="114"/>
                            <a:ext cx="17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60824" name="Object 24"/>
              <p:cNvGraphicFramePr>
                <a:graphicFrameLocks/>
              </p:cNvGraphicFramePr>
              <p:nvPr/>
            </p:nvGraphicFramePr>
            <p:xfrm>
              <a:off x="2579" y="340"/>
              <a:ext cx="96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4" name="公式" r:id="rId23" imgW="152280" imgH="355320" progId="Equation.3">
                      <p:embed/>
                    </p:oleObj>
                  </mc:Choice>
                  <mc:Fallback>
                    <p:oleObj name="公式" r:id="rId23" imgW="152280" imgH="355320" progId="Equation.3">
                      <p:embed/>
                      <p:pic>
                        <p:nvPicPr>
                          <p:cNvPr id="460824" name="Object 2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79" y="340"/>
                            <a:ext cx="96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60825" name="Object 25"/>
              <p:cNvGraphicFramePr>
                <a:graphicFrameLocks/>
              </p:cNvGraphicFramePr>
              <p:nvPr/>
            </p:nvGraphicFramePr>
            <p:xfrm>
              <a:off x="2585" y="204"/>
              <a:ext cx="80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5" name="公式" r:id="rId25" imgW="126720" imgH="304560" progId="Equation.3">
                      <p:embed/>
                    </p:oleObj>
                  </mc:Choice>
                  <mc:Fallback>
                    <p:oleObj name="公式" r:id="rId25" imgW="126720" imgH="304560" progId="Equation.3">
                      <p:embed/>
                      <p:pic>
                        <p:nvPicPr>
                          <p:cNvPr id="460825" name="Object 2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85" y="204"/>
                            <a:ext cx="80" cy="19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460826" name="Rectangle 26"/>
          <p:cNvSpPr>
            <a:spLocks noChangeArrowheads="1"/>
          </p:cNvSpPr>
          <p:nvPr/>
        </p:nvSpPr>
        <p:spPr bwMode="auto">
          <a:xfrm>
            <a:off x="6499225" y="2071688"/>
            <a:ext cx="795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有    </a:t>
            </a:r>
          </a:p>
        </p:txBody>
      </p:sp>
      <p:pic>
        <p:nvPicPr>
          <p:cNvPr id="460851" name="Picture 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60852" name="Object 52"/>
          <p:cNvGraphicFramePr>
            <a:graphicFrameLocks noChangeAspect="1"/>
          </p:cNvGraphicFramePr>
          <p:nvPr/>
        </p:nvGraphicFramePr>
        <p:xfrm>
          <a:off x="496888" y="490538"/>
          <a:ext cx="8609012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位图图像" r:id="rId27" imgW="8609524" imgH="828791" progId="Paint.Picture">
                  <p:embed/>
                </p:oleObj>
              </mc:Choice>
              <mc:Fallback>
                <p:oleObj name="位图图像" r:id="rId27" imgW="8609524" imgH="828791" progId="Paint.Picture">
                  <p:embed/>
                  <p:pic>
                    <p:nvPicPr>
                      <p:cNvPr id="460852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60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60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0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60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60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60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60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848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49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50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51" name="Picture 2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52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53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54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55" name="Picture 3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56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57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58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59" name="Picture 3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60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61" name="Picture 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62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63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64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65" name="Picture 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867" name="Picture 4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1845" name="Group 21"/>
          <p:cNvGrpSpPr>
            <a:grpSpLocks/>
          </p:cNvGrpSpPr>
          <p:nvPr/>
        </p:nvGrpSpPr>
        <p:grpSpPr bwMode="auto">
          <a:xfrm>
            <a:off x="530225" y="1550988"/>
            <a:ext cx="4437063" cy="458787"/>
            <a:chOff x="334" y="977"/>
            <a:chExt cx="2795" cy="289"/>
          </a:xfrm>
        </p:grpSpPr>
        <p:sp>
          <p:nvSpPr>
            <p:cNvPr id="461828" name="Rectangle 4"/>
            <p:cNvSpPr>
              <a:spLocks noChangeArrowheads="1"/>
            </p:cNvSpPr>
            <p:nvPr/>
          </p:nvSpPr>
          <p:spPr bwMode="auto">
            <a:xfrm>
              <a:off x="1141" y="978"/>
              <a:ext cx="19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是          的本性奇点， </a:t>
              </a:r>
            </a:p>
          </p:txBody>
        </p:sp>
        <p:sp>
          <p:nvSpPr>
            <p:cNvPr id="461829" name="Rectangle 5"/>
            <p:cNvSpPr>
              <a:spLocks noChangeArrowheads="1"/>
            </p:cNvSpPr>
            <p:nvPr/>
          </p:nvSpPr>
          <p:spPr bwMode="auto">
            <a:xfrm>
              <a:off x="334" y="977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 </a:t>
              </a:r>
            </a:p>
          </p:txBody>
        </p:sp>
        <p:graphicFrame>
          <p:nvGraphicFramePr>
            <p:cNvPr id="461830" name="Object 6"/>
            <p:cNvGraphicFramePr>
              <a:graphicFrameLocks/>
            </p:cNvGraphicFramePr>
            <p:nvPr/>
          </p:nvGraphicFramePr>
          <p:xfrm>
            <a:off x="757" y="1024"/>
            <a:ext cx="39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89" name="公式" r:id="rId5" imgW="622080" imgH="291960" progId="Equation.3">
                    <p:embed/>
                  </p:oleObj>
                </mc:Choice>
                <mc:Fallback>
                  <p:oleObj name="公式" r:id="rId5" imgW="622080" imgH="291960" progId="Equation.3">
                    <p:embed/>
                    <p:pic>
                      <p:nvPicPr>
                        <p:cNvPr id="461830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7" y="1024"/>
                          <a:ext cx="392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1831" name="Object 7"/>
            <p:cNvGraphicFramePr>
              <a:graphicFrameLocks/>
            </p:cNvGraphicFramePr>
            <p:nvPr/>
          </p:nvGraphicFramePr>
          <p:xfrm>
            <a:off x="1428" y="1014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0" name="公式" r:id="rId7" imgW="634680" imgH="342720" progId="Equation.3">
                    <p:embed/>
                  </p:oleObj>
                </mc:Choice>
                <mc:Fallback>
                  <p:oleObj name="公式" r:id="rId7" imgW="634680" imgH="342720" progId="Equation.3">
                    <p:embed/>
                    <p:pic>
                      <p:nvPicPr>
                        <p:cNvPr id="461831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8" y="1014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1833" name="Object 9"/>
          <p:cNvGraphicFramePr>
            <a:graphicFrameLocks/>
          </p:cNvGraphicFramePr>
          <p:nvPr/>
        </p:nvGraphicFramePr>
        <p:xfrm>
          <a:off x="1466850" y="5842000"/>
          <a:ext cx="302895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公式" r:id="rId9" imgW="3035160" imgH="342720" progId="Equation.3">
                  <p:embed/>
                </p:oleObj>
              </mc:Choice>
              <mc:Fallback>
                <p:oleObj name="公式" r:id="rId9" imgW="3035160" imgH="342720" progId="Equation.3">
                  <p:embed/>
                  <p:pic>
                    <p:nvPicPr>
                      <p:cNvPr id="461833" name="Object 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6850" y="5842000"/>
                        <a:ext cx="302895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1846" name="Group 22"/>
          <p:cNvGrpSpPr>
            <a:grpSpLocks/>
          </p:cNvGrpSpPr>
          <p:nvPr/>
        </p:nvGrpSpPr>
        <p:grpSpPr bwMode="auto">
          <a:xfrm>
            <a:off x="1050925" y="2173288"/>
            <a:ext cx="5843588" cy="457200"/>
            <a:chOff x="662" y="1369"/>
            <a:chExt cx="3681" cy="288"/>
          </a:xfrm>
        </p:grpSpPr>
        <p:sp>
          <p:nvSpPr>
            <p:cNvPr id="461834" name="Rectangle 10"/>
            <p:cNvSpPr>
              <a:spLocks noChangeArrowheads="1"/>
            </p:cNvSpPr>
            <p:nvPr/>
          </p:nvSpPr>
          <p:spPr bwMode="auto">
            <a:xfrm>
              <a:off x="662" y="1369"/>
              <a:ext cx="36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将         在          的去心邻域内洛朗展开，   </a:t>
              </a:r>
            </a:p>
          </p:txBody>
        </p:sp>
        <p:graphicFrame>
          <p:nvGraphicFramePr>
            <p:cNvPr id="461835" name="Object 11"/>
            <p:cNvGraphicFramePr>
              <a:graphicFrameLocks/>
            </p:cNvGraphicFramePr>
            <p:nvPr/>
          </p:nvGraphicFramePr>
          <p:xfrm>
            <a:off x="1581" y="1412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2" name="公式" r:id="rId11" imgW="647640" imgH="291960" progId="Equation.3">
                    <p:embed/>
                  </p:oleObj>
                </mc:Choice>
                <mc:Fallback>
                  <p:oleObj name="公式" r:id="rId11" imgW="647640" imgH="291960" progId="Equation.3">
                    <p:embed/>
                    <p:pic>
                      <p:nvPicPr>
                        <p:cNvPr id="461835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1" y="1412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1836" name="Object 12"/>
            <p:cNvGraphicFramePr>
              <a:graphicFrameLocks/>
            </p:cNvGraphicFramePr>
            <p:nvPr/>
          </p:nvGraphicFramePr>
          <p:xfrm>
            <a:off x="922" y="1414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3" name="公式" r:id="rId13" imgW="634680" imgH="342720" progId="Equation.3">
                    <p:embed/>
                  </p:oleObj>
                </mc:Choice>
                <mc:Fallback>
                  <p:oleObj name="公式" r:id="rId13" imgW="634680" imgH="342720" progId="Equation.3">
                    <p:embed/>
                    <p:pic>
                      <p:nvPicPr>
                        <p:cNvPr id="461836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2" y="1414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1838" name="Object 14"/>
          <p:cNvGraphicFramePr>
            <a:graphicFrameLocks/>
          </p:cNvGraphicFramePr>
          <p:nvPr/>
        </p:nvGraphicFramePr>
        <p:xfrm>
          <a:off x="2117725" y="3822700"/>
          <a:ext cx="655002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公式" r:id="rId15" imgW="7111800" imgH="799920" progId="Equation.3">
                  <p:embed/>
                </p:oleObj>
              </mc:Choice>
              <mc:Fallback>
                <p:oleObj name="公式" r:id="rId15" imgW="7111800" imgH="799920" progId="Equation.3">
                  <p:embed/>
                  <p:pic>
                    <p:nvPicPr>
                      <p:cNvPr id="461838" name="Object 1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7725" y="3822700"/>
                        <a:ext cx="6550025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1847" name="Group 23"/>
          <p:cNvGrpSpPr>
            <a:grpSpLocks/>
          </p:cNvGrpSpPr>
          <p:nvPr/>
        </p:nvGrpSpPr>
        <p:grpSpPr bwMode="auto">
          <a:xfrm>
            <a:off x="1455738" y="2809875"/>
            <a:ext cx="5248275" cy="790575"/>
            <a:chOff x="917" y="1770"/>
            <a:chExt cx="3306" cy="498"/>
          </a:xfrm>
        </p:grpSpPr>
        <p:graphicFrame>
          <p:nvGraphicFramePr>
            <p:cNvPr id="461840" name="Object 16"/>
            <p:cNvGraphicFramePr>
              <a:graphicFrameLocks/>
            </p:cNvGraphicFramePr>
            <p:nvPr/>
          </p:nvGraphicFramePr>
          <p:xfrm>
            <a:off x="917" y="1772"/>
            <a:ext cx="150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5" name="公式" r:id="rId17" imgW="2387520" imgH="787320" progId="Equation.3">
                    <p:embed/>
                  </p:oleObj>
                </mc:Choice>
                <mc:Fallback>
                  <p:oleObj name="公式" r:id="rId17" imgW="2387520" imgH="787320" progId="Equation.3">
                    <p:embed/>
                    <p:pic>
                      <p:nvPicPr>
                        <p:cNvPr id="46184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7" y="1772"/>
                          <a:ext cx="150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1841" name="Object 17"/>
            <p:cNvGraphicFramePr>
              <a:graphicFrameLocks/>
            </p:cNvGraphicFramePr>
            <p:nvPr/>
          </p:nvGraphicFramePr>
          <p:xfrm>
            <a:off x="2495" y="1770"/>
            <a:ext cx="172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6" name="公式" r:id="rId19" imgW="2743200" imgH="787320" progId="Equation.3">
                    <p:embed/>
                  </p:oleObj>
                </mc:Choice>
                <mc:Fallback>
                  <p:oleObj name="公式" r:id="rId19" imgW="2743200" imgH="787320" progId="Equation.3">
                    <p:embed/>
                    <p:pic>
                      <p:nvPicPr>
                        <p:cNvPr id="461841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5" y="1770"/>
                          <a:ext cx="1728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1842" name="Object 18"/>
          <p:cNvGraphicFramePr>
            <a:graphicFrameLocks/>
          </p:cNvGraphicFramePr>
          <p:nvPr/>
        </p:nvGraphicFramePr>
        <p:xfrm>
          <a:off x="2112963" y="4756150"/>
          <a:ext cx="32131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name="公式" r:id="rId21" imgW="3213000" imgH="736560" progId="Equation.3">
                  <p:embed/>
                </p:oleObj>
              </mc:Choice>
              <mc:Fallback>
                <p:oleObj name="公式" r:id="rId21" imgW="3213000" imgH="736560" progId="Equation.3">
                  <p:embed/>
                  <p:pic>
                    <p:nvPicPr>
                      <p:cNvPr id="461842" name="Object 1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2963" y="4756150"/>
                        <a:ext cx="3213100" cy="73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843" name="Rectangle 19"/>
          <p:cNvSpPr>
            <a:spLocks noChangeArrowheads="1"/>
          </p:cNvSpPr>
          <p:nvPr/>
        </p:nvSpPr>
        <p:spPr bwMode="auto">
          <a:xfrm>
            <a:off x="6494463" y="2168525"/>
            <a:ext cx="719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有   </a:t>
            </a:r>
          </a:p>
        </p:txBody>
      </p:sp>
      <p:pic>
        <p:nvPicPr>
          <p:cNvPr id="461868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61869" name="Object 45"/>
          <p:cNvGraphicFramePr>
            <a:graphicFrameLocks noChangeAspect="1"/>
          </p:cNvGraphicFramePr>
          <p:nvPr/>
        </p:nvGraphicFramePr>
        <p:xfrm>
          <a:off x="496888" y="495300"/>
          <a:ext cx="860901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位图图像" r:id="rId23" imgW="8609524" imgH="876190" progId="Paint.Picture">
                  <p:embed/>
                </p:oleObj>
              </mc:Choice>
              <mc:Fallback>
                <p:oleObj name="位图图像" r:id="rId23" imgW="8609524" imgH="876190" progId="Paint.Picture">
                  <p:embed/>
                  <p:pic>
                    <p:nvPicPr>
                      <p:cNvPr id="461869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61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61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1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61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61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61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61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61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8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911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12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13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14" name="Picture 6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15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16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17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18" name="Picture 7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19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20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21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22" name="Picture 7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23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24" name="Picture 7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25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26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27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28" name="Picture 8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930" name="Picture 8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62860" name="Object 12"/>
          <p:cNvGraphicFramePr>
            <a:graphicFrameLocks/>
          </p:cNvGraphicFramePr>
          <p:nvPr/>
        </p:nvGraphicFramePr>
        <p:xfrm>
          <a:off x="2239963" y="3829050"/>
          <a:ext cx="5419725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" name="公式" r:id="rId5" imgW="5422680" imgH="787320" progId="Equation.3">
                  <p:embed/>
                </p:oleObj>
              </mc:Choice>
              <mc:Fallback>
                <p:oleObj name="公式" r:id="rId5" imgW="5422680" imgH="787320" progId="Equation.3">
                  <p:embed/>
                  <p:pic>
                    <p:nvPicPr>
                      <p:cNvPr id="462860" name="Object 1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9963" y="3829050"/>
                        <a:ext cx="5419725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2861" name="Object 13"/>
          <p:cNvGraphicFramePr>
            <a:graphicFrameLocks/>
          </p:cNvGraphicFramePr>
          <p:nvPr/>
        </p:nvGraphicFramePr>
        <p:xfrm>
          <a:off x="2239963" y="4740275"/>
          <a:ext cx="39116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公式" r:id="rId7" imgW="3911400" imgH="787320" progId="Equation.3">
                  <p:embed/>
                </p:oleObj>
              </mc:Choice>
              <mc:Fallback>
                <p:oleObj name="公式" r:id="rId7" imgW="3911400" imgH="787320" progId="Equation.3">
                  <p:embed/>
                  <p:pic>
                    <p:nvPicPr>
                      <p:cNvPr id="462861" name="Object 1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9963" y="4740275"/>
                        <a:ext cx="39116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2906" name="Group 58"/>
          <p:cNvGrpSpPr>
            <a:grpSpLocks/>
          </p:cNvGrpSpPr>
          <p:nvPr/>
        </p:nvGrpSpPr>
        <p:grpSpPr bwMode="auto">
          <a:xfrm>
            <a:off x="530225" y="1593850"/>
            <a:ext cx="4752975" cy="473075"/>
            <a:chOff x="334" y="1004"/>
            <a:chExt cx="2994" cy="298"/>
          </a:xfrm>
        </p:grpSpPr>
        <p:sp>
          <p:nvSpPr>
            <p:cNvPr id="462852" name="Rectangle 4"/>
            <p:cNvSpPr>
              <a:spLocks noChangeArrowheads="1"/>
            </p:cNvSpPr>
            <p:nvPr/>
          </p:nvSpPr>
          <p:spPr bwMode="auto">
            <a:xfrm>
              <a:off x="1357" y="1014"/>
              <a:ext cx="19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是         </a:t>
              </a:r>
              <a:r>
                <a:rPr lang="zh-CN" altLang="en-US" sz="1200">
                  <a:ea typeface="宋体" panose="02010600030101010101" pitchFamily="2" charset="-122"/>
                </a:rPr>
                <a:t> </a:t>
              </a:r>
              <a:r>
                <a:rPr lang="zh-CN" altLang="en-US">
                  <a:ea typeface="宋体" panose="02010600030101010101" pitchFamily="2" charset="-122"/>
                </a:rPr>
                <a:t>的一阶极点， </a:t>
              </a:r>
            </a:p>
          </p:txBody>
        </p:sp>
        <p:sp>
          <p:nvSpPr>
            <p:cNvPr id="462853" name="Rectangle 5"/>
            <p:cNvSpPr>
              <a:spLocks noChangeArrowheads="1"/>
            </p:cNvSpPr>
            <p:nvPr/>
          </p:nvSpPr>
          <p:spPr bwMode="auto">
            <a:xfrm>
              <a:off x="334" y="1013"/>
              <a:ext cx="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  </a:t>
              </a:r>
            </a:p>
          </p:txBody>
        </p:sp>
        <p:graphicFrame>
          <p:nvGraphicFramePr>
            <p:cNvPr id="462854" name="Object 6"/>
            <p:cNvGraphicFramePr>
              <a:graphicFrameLocks/>
            </p:cNvGraphicFramePr>
            <p:nvPr/>
          </p:nvGraphicFramePr>
          <p:xfrm>
            <a:off x="1003" y="1060"/>
            <a:ext cx="39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5" name="公式" r:id="rId9" imgW="622080" imgH="291960" progId="Equation.3">
                    <p:embed/>
                  </p:oleObj>
                </mc:Choice>
                <mc:Fallback>
                  <p:oleObj name="公式" r:id="rId9" imgW="622080" imgH="291960" progId="Equation.3">
                    <p:embed/>
                    <p:pic>
                      <p:nvPicPr>
                        <p:cNvPr id="462854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3" y="1060"/>
                          <a:ext cx="392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2855" name="Object 7"/>
            <p:cNvGraphicFramePr>
              <a:graphicFrameLocks/>
            </p:cNvGraphicFramePr>
            <p:nvPr/>
          </p:nvGraphicFramePr>
          <p:xfrm>
            <a:off x="1638" y="1050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6" name="公式" r:id="rId11" imgW="634680" imgH="342720" progId="Equation.3">
                    <p:embed/>
                  </p:oleObj>
                </mc:Choice>
                <mc:Fallback>
                  <p:oleObj name="公式" r:id="rId11" imgW="634680" imgH="342720" progId="Equation.3">
                    <p:embed/>
                    <p:pic>
                      <p:nvPicPr>
                        <p:cNvPr id="462855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8" y="1050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2873" name="Text Box 25"/>
            <p:cNvSpPr txBox="1">
              <a:spLocks noChangeArrowheads="1"/>
            </p:cNvSpPr>
            <p:nvPr/>
          </p:nvSpPr>
          <p:spPr bwMode="auto">
            <a:xfrm>
              <a:off x="658" y="1004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ea typeface="宋体" panose="02010600030101010101" pitchFamily="2" charset="-122"/>
                </a:rPr>
                <a:t>(1)  </a:t>
              </a:r>
            </a:p>
          </p:txBody>
        </p:sp>
      </p:grpSp>
      <p:grpSp>
        <p:nvGrpSpPr>
          <p:cNvPr id="462907" name="Group 59"/>
          <p:cNvGrpSpPr>
            <a:grpSpLocks/>
          </p:cNvGrpSpPr>
          <p:nvPr/>
        </p:nvGrpSpPr>
        <p:grpSpPr bwMode="auto">
          <a:xfrm>
            <a:off x="5078413" y="1263650"/>
            <a:ext cx="3190875" cy="1003300"/>
            <a:chOff x="3199" y="796"/>
            <a:chExt cx="2010" cy="632"/>
          </a:xfrm>
        </p:grpSpPr>
        <p:graphicFrame>
          <p:nvGraphicFramePr>
            <p:cNvPr id="462874" name="Object 26"/>
            <p:cNvGraphicFramePr>
              <a:graphicFrameLocks/>
            </p:cNvGraphicFramePr>
            <p:nvPr/>
          </p:nvGraphicFramePr>
          <p:xfrm>
            <a:off x="3199" y="1074"/>
            <a:ext cx="121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7" name="公式" r:id="rId13" imgW="1955520" imgH="342720" progId="Equation.3">
                    <p:embed/>
                  </p:oleObj>
                </mc:Choice>
                <mc:Fallback>
                  <p:oleObj name="公式" r:id="rId13" imgW="1955520" imgH="342720" progId="Equation.3">
                    <p:embed/>
                    <p:pic>
                      <p:nvPicPr>
                        <p:cNvPr id="462874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9" y="1074"/>
                          <a:ext cx="121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62880" name="Group 32"/>
            <p:cNvGrpSpPr>
              <a:grpSpLocks/>
            </p:cNvGrpSpPr>
            <p:nvPr/>
          </p:nvGrpSpPr>
          <p:grpSpPr bwMode="auto">
            <a:xfrm>
              <a:off x="4443" y="796"/>
              <a:ext cx="766" cy="632"/>
              <a:chOff x="4281" y="706"/>
              <a:chExt cx="766" cy="632"/>
            </a:xfrm>
          </p:grpSpPr>
          <p:graphicFrame>
            <p:nvGraphicFramePr>
              <p:cNvPr id="462875" name="Object 27"/>
              <p:cNvGraphicFramePr>
                <a:graphicFrameLocks/>
              </p:cNvGraphicFramePr>
              <p:nvPr/>
            </p:nvGraphicFramePr>
            <p:xfrm>
              <a:off x="4281" y="842"/>
              <a:ext cx="632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18" name="公式" r:id="rId15" imgW="1002960" imgH="787320" progId="Equation.3">
                      <p:embed/>
                    </p:oleObj>
                  </mc:Choice>
                  <mc:Fallback>
                    <p:oleObj name="公式" r:id="rId15" imgW="1002960" imgH="787320" progId="Equation.3">
                      <p:embed/>
                      <p:pic>
                        <p:nvPicPr>
                          <p:cNvPr id="462875" name="Object 2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81" y="842"/>
                            <a:ext cx="632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62876" name="Group 28"/>
              <p:cNvGrpSpPr>
                <a:grpSpLocks/>
              </p:cNvGrpSpPr>
              <p:nvPr/>
            </p:nvGrpSpPr>
            <p:grpSpPr bwMode="auto">
              <a:xfrm>
                <a:off x="4871" y="706"/>
                <a:ext cx="176" cy="496"/>
                <a:chOff x="2473" y="276"/>
                <a:chExt cx="176" cy="496"/>
              </a:xfrm>
            </p:grpSpPr>
            <p:graphicFrame>
              <p:nvGraphicFramePr>
                <p:cNvPr id="462877" name="Object 29"/>
                <p:cNvGraphicFramePr>
                  <a:graphicFrameLocks/>
                </p:cNvGraphicFramePr>
                <p:nvPr/>
              </p:nvGraphicFramePr>
              <p:xfrm>
                <a:off x="2473" y="276"/>
                <a:ext cx="176" cy="4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319" name="公式" r:id="rId17" imgW="279360" imgH="787320" progId="Equation.3">
                        <p:embed/>
                      </p:oleObj>
                    </mc:Choice>
                    <mc:Fallback>
                      <p:oleObj name="公式" r:id="rId17" imgW="279360" imgH="787320" progId="Equation.3">
                        <p:embed/>
                        <p:pic>
                          <p:nvPicPr>
                            <p:cNvPr id="462877" name="Object 29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1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473" y="276"/>
                              <a:ext cx="176" cy="49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62878" name="Object 30"/>
                <p:cNvGraphicFramePr>
                  <a:graphicFrameLocks/>
                </p:cNvGraphicFramePr>
                <p:nvPr/>
              </p:nvGraphicFramePr>
              <p:xfrm>
                <a:off x="2513" y="502"/>
                <a:ext cx="96" cy="22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320" name="公式" r:id="rId19" imgW="152280" imgH="355320" progId="Equation.3">
                        <p:embed/>
                      </p:oleObj>
                    </mc:Choice>
                    <mc:Fallback>
                      <p:oleObj name="公式" r:id="rId19" imgW="152280" imgH="355320" progId="Equation.3">
                        <p:embed/>
                        <p:pic>
                          <p:nvPicPr>
                            <p:cNvPr id="462878" name="Object 30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513" y="502"/>
                              <a:ext cx="96" cy="22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62879" name="Object 31"/>
                <p:cNvGraphicFramePr>
                  <a:graphicFrameLocks/>
                </p:cNvGraphicFramePr>
                <p:nvPr/>
              </p:nvGraphicFramePr>
              <p:xfrm>
                <a:off x="2519" y="366"/>
                <a:ext cx="80" cy="19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321" name="公式" r:id="rId21" imgW="126720" imgH="304560" progId="Equation.3">
                        <p:embed/>
                      </p:oleObj>
                    </mc:Choice>
                    <mc:Fallback>
                      <p:oleObj name="公式" r:id="rId21" imgW="126720" imgH="304560" progId="Equation.3">
                        <p:embed/>
                        <p:pic>
                          <p:nvPicPr>
                            <p:cNvPr id="462879" name="Object 31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519" y="366"/>
                              <a:ext cx="80" cy="19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graphicFrame>
        <p:nvGraphicFramePr>
          <p:cNvPr id="462882" name="Object 34"/>
          <p:cNvGraphicFramePr>
            <a:graphicFrameLocks/>
          </p:cNvGraphicFramePr>
          <p:nvPr/>
        </p:nvGraphicFramePr>
        <p:xfrm>
          <a:off x="8326438" y="1739900"/>
          <a:ext cx="5461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" name="公式" r:id="rId23" imgW="545760" imgH="304560" progId="Equation.3">
                  <p:embed/>
                </p:oleObj>
              </mc:Choice>
              <mc:Fallback>
                <p:oleObj name="公式" r:id="rId23" imgW="545760" imgH="304560" progId="Equation.3">
                  <p:embed/>
                  <p:pic>
                    <p:nvPicPr>
                      <p:cNvPr id="462882" name="Object 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26438" y="1739900"/>
                        <a:ext cx="5461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2908" name="Group 60"/>
          <p:cNvGrpSpPr>
            <a:grpSpLocks/>
          </p:cNvGrpSpPr>
          <p:nvPr/>
        </p:nvGrpSpPr>
        <p:grpSpPr bwMode="auto">
          <a:xfrm>
            <a:off x="1050925" y="2181225"/>
            <a:ext cx="4238625" cy="473075"/>
            <a:chOff x="662" y="1374"/>
            <a:chExt cx="2670" cy="298"/>
          </a:xfrm>
        </p:grpSpPr>
        <p:sp>
          <p:nvSpPr>
            <p:cNvPr id="462887" name="Rectangle 39"/>
            <p:cNvSpPr>
              <a:spLocks noChangeArrowheads="1"/>
            </p:cNvSpPr>
            <p:nvPr/>
          </p:nvSpPr>
          <p:spPr bwMode="auto">
            <a:xfrm>
              <a:off x="1361" y="1384"/>
              <a:ext cx="19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是         </a:t>
              </a:r>
              <a:r>
                <a:rPr lang="zh-CN" altLang="en-US" sz="1200">
                  <a:ea typeface="宋体" panose="02010600030101010101" pitchFamily="2" charset="-122"/>
                </a:rPr>
                <a:t> </a:t>
              </a:r>
              <a:r>
                <a:rPr lang="zh-CN" altLang="en-US">
                  <a:ea typeface="宋体" panose="02010600030101010101" pitchFamily="2" charset="-122"/>
                </a:rPr>
                <a:t>的</a:t>
              </a:r>
              <a:r>
                <a:rPr lang="zh-CN" altLang="en-US" u="sng">
                  <a:solidFill>
                    <a:schemeClr val="hlink"/>
                  </a:solidFill>
                  <a:ea typeface="宋体" panose="02010600030101010101" pitchFamily="2" charset="-122"/>
                </a:rPr>
                <a:t>本性奇点</a:t>
              </a:r>
              <a:r>
                <a:rPr lang="zh-CN" altLang="en-US">
                  <a:ea typeface="宋体" panose="02010600030101010101" pitchFamily="2" charset="-122"/>
                </a:rPr>
                <a:t>， </a:t>
              </a:r>
            </a:p>
          </p:txBody>
        </p:sp>
        <p:graphicFrame>
          <p:nvGraphicFramePr>
            <p:cNvPr id="462888" name="Object 40"/>
            <p:cNvGraphicFramePr>
              <a:graphicFrameLocks/>
            </p:cNvGraphicFramePr>
            <p:nvPr/>
          </p:nvGraphicFramePr>
          <p:xfrm>
            <a:off x="999" y="1430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3" name="公式" r:id="rId25" imgW="647640" imgH="291960" progId="Equation.3">
                    <p:embed/>
                  </p:oleObj>
                </mc:Choice>
                <mc:Fallback>
                  <p:oleObj name="公式" r:id="rId25" imgW="647640" imgH="291960" progId="Equation.3">
                    <p:embed/>
                    <p:pic>
                      <p:nvPicPr>
                        <p:cNvPr id="462888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9" y="1430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2889" name="Object 41"/>
            <p:cNvGraphicFramePr>
              <a:graphicFrameLocks/>
            </p:cNvGraphicFramePr>
            <p:nvPr/>
          </p:nvGraphicFramePr>
          <p:xfrm>
            <a:off x="1642" y="1420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4" name="公式" r:id="rId27" imgW="634680" imgH="342720" progId="Equation.3">
                    <p:embed/>
                  </p:oleObj>
                </mc:Choice>
                <mc:Fallback>
                  <p:oleObj name="公式" r:id="rId27" imgW="634680" imgH="342720" progId="Equation.3">
                    <p:embed/>
                    <p:pic>
                      <p:nvPicPr>
                        <p:cNvPr id="462889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2" y="1420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2890" name="Text Box 42"/>
            <p:cNvSpPr txBox="1">
              <a:spLocks noChangeArrowheads="1"/>
            </p:cNvSpPr>
            <p:nvPr/>
          </p:nvSpPr>
          <p:spPr bwMode="auto">
            <a:xfrm>
              <a:off x="662" y="1374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ea typeface="宋体" panose="02010600030101010101" pitchFamily="2" charset="-122"/>
                </a:rPr>
                <a:t>(2)  </a:t>
              </a:r>
            </a:p>
          </p:txBody>
        </p:sp>
      </p:grpSp>
      <p:grpSp>
        <p:nvGrpSpPr>
          <p:cNvPr id="462909" name="Group 61"/>
          <p:cNvGrpSpPr>
            <a:grpSpLocks/>
          </p:cNvGrpSpPr>
          <p:nvPr/>
        </p:nvGrpSpPr>
        <p:grpSpPr bwMode="auto">
          <a:xfrm>
            <a:off x="1566863" y="2616200"/>
            <a:ext cx="4632325" cy="1000125"/>
            <a:chOff x="987" y="1648"/>
            <a:chExt cx="2918" cy="630"/>
          </a:xfrm>
        </p:grpSpPr>
        <p:grpSp>
          <p:nvGrpSpPr>
            <p:cNvPr id="462892" name="Group 44"/>
            <p:cNvGrpSpPr>
              <a:grpSpLocks/>
            </p:cNvGrpSpPr>
            <p:nvPr/>
          </p:nvGrpSpPr>
          <p:grpSpPr bwMode="auto">
            <a:xfrm>
              <a:off x="2351" y="1648"/>
              <a:ext cx="176" cy="496"/>
              <a:chOff x="2473" y="276"/>
              <a:chExt cx="176" cy="496"/>
            </a:xfrm>
          </p:grpSpPr>
          <p:graphicFrame>
            <p:nvGraphicFramePr>
              <p:cNvPr id="462893" name="Object 45"/>
              <p:cNvGraphicFramePr>
                <a:graphicFrameLocks/>
              </p:cNvGraphicFramePr>
              <p:nvPr/>
            </p:nvGraphicFramePr>
            <p:xfrm>
              <a:off x="2473" y="276"/>
              <a:ext cx="17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25" name="公式" r:id="rId29" imgW="279360" imgH="787320" progId="Equation.3">
                      <p:embed/>
                    </p:oleObj>
                  </mc:Choice>
                  <mc:Fallback>
                    <p:oleObj name="公式" r:id="rId29" imgW="279360" imgH="787320" progId="Equation.3">
                      <p:embed/>
                      <p:pic>
                        <p:nvPicPr>
                          <p:cNvPr id="462893" name="Object 4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73" y="276"/>
                            <a:ext cx="17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62894" name="Object 46"/>
              <p:cNvGraphicFramePr>
                <a:graphicFrameLocks/>
              </p:cNvGraphicFramePr>
              <p:nvPr/>
            </p:nvGraphicFramePr>
            <p:xfrm>
              <a:off x="2513" y="502"/>
              <a:ext cx="96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26" name="公式" r:id="rId31" imgW="152280" imgH="355320" progId="Equation.3">
                      <p:embed/>
                    </p:oleObj>
                  </mc:Choice>
                  <mc:Fallback>
                    <p:oleObj name="公式" r:id="rId31" imgW="152280" imgH="355320" progId="Equation.3">
                      <p:embed/>
                      <p:pic>
                        <p:nvPicPr>
                          <p:cNvPr id="462894" name="Object 4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13" y="502"/>
                            <a:ext cx="96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62895" name="Object 47"/>
              <p:cNvGraphicFramePr>
                <a:graphicFrameLocks/>
              </p:cNvGraphicFramePr>
              <p:nvPr/>
            </p:nvGraphicFramePr>
            <p:xfrm>
              <a:off x="2519" y="366"/>
              <a:ext cx="80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27" name="公式" r:id="rId33" imgW="126720" imgH="304560" progId="Equation.3">
                      <p:embed/>
                    </p:oleObj>
                  </mc:Choice>
                  <mc:Fallback>
                    <p:oleObj name="公式" r:id="rId33" imgW="126720" imgH="304560" progId="Equation.3">
                      <p:embed/>
                      <p:pic>
                        <p:nvPicPr>
                          <p:cNvPr id="462895" name="Object 4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19" y="366"/>
                            <a:ext cx="80" cy="19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62896" name="Object 48"/>
            <p:cNvGraphicFramePr>
              <a:graphicFrameLocks/>
            </p:cNvGraphicFramePr>
            <p:nvPr/>
          </p:nvGraphicFramePr>
          <p:xfrm>
            <a:off x="2617" y="1782"/>
            <a:ext cx="1160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8" name="公式" r:id="rId35" imgW="1841400" imgH="787320" progId="Equation.3">
                    <p:embed/>
                  </p:oleObj>
                </mc:Choice>
                <mc:Fallback>
                  <p:oleObj name="公式" r:id="rId35" imgW="1841400" imgH="787320" progId="Equation.3">
                    <p:embed/>
                    <p:pic>
                      <p:nvPicPr>
                        <p:cNvPr id="462896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17" y="1782"/>
                          <a:ext cx="1160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2897" name="Object 49"/>
            <p:cNvGraphicFramePr>
              <a:graphicFrameLocks/>
            </p:cNvGraphicFramePr>
            <p:nvPr/>
          </p:nvGraphicFramePr>
          <p:xfrm>
            <a:off x="987" y="1778"/>
            <a:ext cx="1400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9" name="公式" r:id="rId37" imgW="2222280" imgH="787320" progId="Equation.3">
                    <p:embed/>
                  </p:oleObj>
                </mc:Choice>
                <mc:Fallback>
                  <p:oleObj name="公式" r:id="rId37" imgW="2222280" imgH="787320" progId="Equation.3">
                    <p:embed/>
                    <p:pic>
                      <p:nvPicPr>
                        <p:cNvPr id="462897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7" y="1778"/>
                          <a:ext cx="1400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62898" name="Group 50"/>
            <p:cNvGrpSpPr>
              <a:grpSpLocks/>
            </p:cNvGrpSpPr>
            <p:nvPr/>
          </p:nvGrpSpPr>
          <p:grpSpPr bwMode="auto">
            <a:xfrm>
              <a:off x="3729" y="1652"/>
              <a:ext cx="176" cy="496"/>
              <a:chOff x="2473" y="276"/>
              <a:chExt cx="176" cy="496"/>
            </a:xfrm>
          </p:grpSpPr>
          <p:graphicFrame>
            <p:nvGraphicFramePr>
              <p:cNvPr id="462899" name="Object 51"/>
              <p:cNvGraphicFramePr>
                <a:graphicFrameLocks/>
              </p:cNvGraphicFramePr>
              <p:nvPr/>
            </p:nvGraphicFramePr>
            <p:xfrm>
              <a:off x="2473" y="276"/>
              <a:ext cx="17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30" name="公式" r:id="rId39" imgW="279360" imgH="787320" progId="Equation.3">
                      <p:embed/>
                    </p:oleObj>
                  </mc:Choice>
                  <mc:Fallback>
                    <p:oleObj name="公式" r:id="rId39" imgW="279360" imgH="787320" progId="Equation.3">
                      <p:embed/>
                      <p:pic>
                        <p:nvPicPr>
                          <p:cNvPr id="462899" name="Object 5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73" y="276"/>
                            <a:ext cx="17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62900" name="Object 52"/>
              <p:cNvGraphicFramePr>
                <a:graphicFrameLocks/>
              </p:cNvGraphicFramePr>
              <p:nvPr/>
            </p:nvGraphicFramePr>
            <p:xfrm>
              <a:off x="2513" y="502"/>
              <a:ext cx="96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31" name="公式" r:id="rId41" imgW="152280" imgH="355320" progId="Equation.3">
                      <p:embed/>
                    </p:oleObj>
                  </mc:Choice>
                  <mc:Fallback>
                    <p:oleObj name="公式" r:id="rId41" imgW="152280" imgH="355320" progId="Equation.3">
                      <p:embed/>
                      <p:pic>
                        <p:nvPicPr>
                          <p:cNvPr id="462900" name="Object 5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13" y="502"/>
                            <a:ext cx="96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62901" name="Object 53"/>
              <p:cNvGraphicFramePr>
                <a:graphicFrameLocks/>
              </p:cNvGraphicFramePr>
              <p:nvPr/>
            </p:nvGraphicFramePr>
            <p:xfrm>
              <a:off x="2519" y="366"/>
              <a:ext cx="80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32" name="公式" r:id="rId43" imgW="126720" imgH="304560" progId="Equation.3">
                      <p:embed/>
                    </p:oleObj>
                  </mc:Choice>
                  <mc:Fallback>
                    <p:oleObj name="公式" r:id="rId43" imgW="126720" imgH="304560" progId="Equation.3">
                      <p:embed/>
                      <p:pic>
                        <p:nvPicPr>
                          <p:cNvPr id="462901" name="Object 5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19" y="366"/>
                            <a:ext cx="80" cy="19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62910" name="Group 62"/>
          <p:cNvGrpSpPr>
            <a:grpSpLocks/>
          </p:cNvGrpSpPr>
          <p:nvPr/>
        </p:nvGrpSpPr>
        <p:grpSpPr bwMode="auto">
          <a:xfrm>
            <a:off x="1577975" y="5622925"/>
            <a:ext cx="5581650" cy="787400"/>
            <a:chOff x="994" y="3542"/>
            <a:chExt cx="3516" cy="496"/>
          </a:xfrm>
        </p:grpSpPr>
        <p:graphicFrame>
          <p:nvGraphicFramePr>
            <p:cNvPr id="462856" name="Object 8"/>
            <p:cNvGraphicFramePr>
              <a:graphicFrameLocks/>
            </p:cNvGraphicFramePr>
            <p:nvPr/>
          </p:nvGraphicFramePr>
          <p:xfrm>
            <a:off x="994" y="3686"/>
            <a:ext cx="162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33" name="公式" r:id="rId45" imgW="2577960" imgH="342720" progId="Equation.3">
                    <p:embed/>
                  </p:oleObj>
                </mc:Choice>
                <mc:Fallback>
                  <p:oleObj name="公式" r:id="rId45" imgW="2577960" imgH="342720" progId="Equation.3">
                    <p:embed/>
                    <p:pic>
                      <p:nvPicPr>
                        <p:cNvPr id="462856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4" y="3686"/>
                          <a:ext cx="162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2902" name="Object 54"/>
            <p:cNvGraphicFramePr>
              <a:graphicFrameLocks/>
            </p:cNvGraphicFramePr>
            <p:nvPr/>
          </p:nvGraphicFramePr>
          <p:xfrm>
            <a:off x="2662" y="3542"/>
            <a:ext cx="184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34" name="公式" r:id="rId47" imgW="2933640" imgH="787320" progId="Equation.3">
                    <p:embed/>
                  </p:oleObj>
                </mc:Choice>
                <mc:Fallback>
                  <p:oleObj name="公式" r:id="rId47" imgW="2933640" imgH="787320" progId="Equation.3">
                    <p:embed/>
                    <p:pic>
                      <p:nvPicPr>
                        <p:cNvPr id="462902" name="Object 5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62" y="3542"/>
                          <a:ext cx="1848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2903" name="Object 55"/>
          <p:cNvGraphicFramePr>
            <a:graphicFrameLocks/>
          </p:cNvGraphicFramePr>
          <p:nvPr/>
        </p:nvGraphicFramePr>
        <p:xfrm>
          <a:off x="7231063" y="5870575"/>
          <a:ext cx="787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" name="公式" r:id="rId49" imgW="787320" imgH="304560" progId="Equation.3">
                  <p:embed/>
                </p:oleObj>
              </mc:Choice>
              <mc:Fallback>
                <p:oleObj name="公式" r:id="rId49" imgW="787320" imgH="304560" progId="Equation.3">
                  <p:embed/>
                  <p:pic>
                    <p:nvPicPr>
                      <p:cNvPr id="462903" name="Object 5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1063" y="5870575"/>
                        <a:ext cx="7874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2931" name="Group 83"/>
          <p:cNvGrpSpPr>
            <a:grpSpLocks/>
          </p:cNvGrpSpPr>
          <p:nvPr/>
        </p:nvGrpSpPr>
        <p:grpSpPr bwMode="auto">
          <a:xfrm>
            <a:off x="5184775" y="2251075"/>
            <a:ext cx="2487613" cy="336550"/>
            <a:chOff x="1336" y="2838"/>
            <a:chExt cx="1567" cy="212"/>
          </a:xfrm>
        </p:grpSpPr>
        <p:sp>
          <p:nvSpPr>
            <p:cNvPr id="462932" name="AutoShape 84">
              <a:hlinkClick r:id="rId5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336" y="2859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2933" name="Text Box 85"/>
            <p:cNvSpPr txBox="1">
              <a:spLocks noChangeArrowheads="1"/>
            </p:cNvSpPr>
            <p:nvPr/>
          </p:nvSpPr>
          <p:spPr bwMode="auto">
            <a:xfrm>
              <a:off x="1699" y="2838"/>
              <a:ext cx="12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证明是本性奇点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?)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462934" name="Picture 8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62935" name="Object 87"/>
          <p:cNvGraphicFramePr>
            <a:graphicFrameLocks noChangeAspect="1"/>
          </p:cNvGraphicFramePr>
          <p:nvPr/>
        </p:nvGraphicFramePr>
        <p:xfrm>
          <a:off x="496888" y="490538"/>
          <a:ext cx="8609012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位图图像" r:id="rId52" imgW="8609524" imgH="1019048" progId="Paint.Picture">
                  <p:embed/>
                </p:oleObj>
              </mc:Choice>
              <mc:Fallback>
                <p:oleObj name="位图图像" r:id="rId52" imgW="8609524" imgH="1019048" progId="Paint.Picture">
                  <p:embed/>
                  <p:pic>
                    <p:nvPicPr>
                      <p:cNvPr id="462935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3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62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62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2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62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2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44444E-6 3.7037E-7 L 0.04201 3.7037E-7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4629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62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62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462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462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462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602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03" name="Picture 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0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05" name="Picture 2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06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07" name="Picture 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08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09" name="Picture 2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10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11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12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13" name="Picture 2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14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15" name="Picture 3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16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17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18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19" name="Picture 3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1621" name="Picture 3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1623" name="Group 39"/>
          <p:cNvGrpSpPr>
            <a:grpSpLocks/>
          </p:cNvGrpSpPr>
          <p:nvPr/>
        </p:nvGrpSpPr>
        <p:grpSpPr bwMode="auto">
          <a:xfrm>
            <a:off x="530225" y="1531938"/>
            <a:ext cx="4964113" cy="461962"/>
            <a:chOff x="334" y="965"/>
            <a:chExt cx="3127" cy="291"/>
          </a:xfrm>
        </p:grpSpPr>
        <p:sp>
          <p:nvSpPr>
            <p:cNvPr id="451590" name="Rectangle 6"/>
            <p:cNvSpPr>
              <a:spLocks noChangeArrowheads="1"/>
            </p:cNvSpPr>
            <p:nvPr/>
          </p:nvSpPr>
          <p:spPr bwMode="auto">
            <a:xfrm>
              <a:off x="657" y="968"/>
              <a:ext cx="28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FF3300"/>
                  </a:solidFill>
                  <a:ea typeface="楷体_GB2312" pitchFamily="49" charset="-122"/>
                </a:rPr>
                <a:t>方法一</a:t>
              </a:r>
              <a:r>
                <a:rPr lang="zh-CN" altLang="en-US">
                  <a:solidFill>
                    <a:srgbClr val="339933"/>
                  </a:solidFill>
                  <a:ea typeface="楷体_GB2312" pitchFamily="49" charset="-122"/>
                </a:rPr>
                <a:t>   </a:t>
              </a:r>
              <a:r>
                <a:rPr lang="zh-CN" altLang="en-US" u="sng">
                  <a:solidFill>
                    <a:srgbClr val="339933"/>
                  </a:solidFill>
                  <a:ea typeface="华文仿宋" panose="02010600040101010101" pitchFamily="2" charset="-122"/>
                </a:rPr>
                <a:t>利用洛朗展式求留数     </a:t>
              </a:r>
            </a:p>
          </p:txBody>
        </p:sp>
        <p:sp>
          <p:nvSpPr>
            <p:cNvPr id="451589" name="Rectangle 5"/>
            <p:cNvSpPr>
              <a:spLocks noChangeArrowheads="1"/>
            </p:cNvSpPr>
            <p:nvPr/>
          </p:nvSpPr>
          <p:spPr bwMode="auto">
            <a:xfrm>
              <a:off x="334" y="965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 </a:t>
              </a:r>
            </a:p>
          </p:txBody>
        </p:sp>
      </p:grpSp>
      <p:graphicFrame>
        <p:nvGraphicFramePr>
          <p:cNvPr id="451593" name="Object 9"/>
          <p:cNvGraphicFramePr>
            <a:graphicFrameLocks/>
          </p:cNvGraphicFramePr>
          <p:nvPr/>
        </p:nvGraphicFramePr>
        <p:xfrm>
          <a:off x="1781175" y="2847975"/>
          <a:ext cx="60071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7" name="公式" r:id="rId5" imgW="6006960" imgH="799920" progId="Equation.3">
                  <p:embed/>
                </p:oleObj>
              </mc:Choice>
              <mc:Fallback>
                <p:oleObj name="公式" r:id="rId5" imgW="6006960" imgH="799920" progId="Equation.3">
                  <p:embed/>
                  <p:pic>
                    <p:nvPicPr>
                      <p:cNvPr id="451593" name="Object 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1175" y="2847975"/>
                        <a:ext cx="60071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1594" name="Object 10"/>
          <p:cNvGraphicFramePr>
            <a:graphicFrameLocks/>
          </p:cNvGraphicFramePr>
          <p:nvPr/>
        </p:nvGraphicFramePr>
        <p:xfrm>
          <a:off x="2438400" y="3838575"/>
          <a:ext cx="32766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公式" r:id="rId7" imgW="3276360" imgH="799920" progId="Equation.3">
                  <p:embed/>
                </p:oleObj>
              </mc:Choice>
              <mc:Fallback>
                <p:oleObj name="公式" r:id="rId7" imgW="3276360" imgH="799920" progId="Equation.3">
                  <p:embed/>
                  <p:pic>
                    <p:nvPicPr>
                      <p:cNvPr id="451594" name="Object 1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838575"/>
                        <a:ext cx="32766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1595" name="Object 11"/>
          <p:cNvGraphicFramePr>
            <a:graphicFrameLocks/>
          </p:cNvGraphicFramePr>
          <p:nvPr/>
        </p:nvGraphicFramePr>
        <p:xfrm>
          <a:off x="1771650" y="4975225"/>
          <a:ext cx="3327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公式" r:id="rId9" imgW="3327120" imgH="787320" progId="Equation.3">
                  <p:embed/>
                </p:oleObj>
              </mc:Choice>
              <mc:Fallback>
                <p:oleObj name="公式" r:id="rId9" imgW="3327120" imgH="787320" progId="Equation.3">
                  <p:embed/>
                  <p:pic>
                    <p:nvPicPr>
                      <p:cNvPr id="451595" name="Object 1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1650" y="4975225"/>
                        <a:ext cx="33274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1601" name="Group 17"/>
          <p:cNvGrpSpPr>
            <a:grpSpLocks/>
          </p:cNvGrpSpPr>
          <p:nvPr/>
        </p:nvGrpSpPr>
        <p:grpSpPr bwMode="auto">
          <a:xfrm>
            <a:off x="1349375" y="2135188"/>
            <a:ext cx="5153025" cy="457200"/>
            <a:chOff x="850" y="1345"/>
            <a:chExt cx="3246" cy="288"/>
          </a:xfrm>
        </p:grpSpPr>
        <p:sp>
          <p:nvSpPr>
            <p:cNvPr id="451592" name="Rectangle 8"/>
            <p:cNvSpPr>
              <a:spLocks noChangeArrowheads="1"/>
            </p:cNvSpPr>
            <p:nvPr/>
          </p:nvSpPr>
          <p:spPr bwMode="auto">
            <a:xfrm>
              <a:off x="850" y="1345"/>
              <a:ext cx="32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将         在          的去心邻域展开，      </a:t>
              </a:r>
            </a:p>
          </p:txBody>
        </p:sp>
        <p:graphicFrame>
          <p:nvGraphicFramePr>
            <p:cNvPr id="451596" name="Object 12"/>
            <p:cNvGraphicFramePr>
              <a:graphicFrameLocks/>
            </p:cNvGraphicFramePr>
            <p:nvPr/>
          </p:nvGraphicFramePr>
          <p:xfrm>
            <a:off x="1787" y="1390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0" name="公式" r:id="rId11" imgW="647640" imgH="291960" progId="Equation.3">
                    <p:embed/>
                  </p:oleObj>
                </mc:Choice>
                <mc:Fallback>
                  <p:oleObj name="公式" r:id="rId11" imgW="647640" imgH="291960" progId="Equation.3">
                    <p:embed/>
                    <p:pic>
                      <p:nvPicPr>
                        <p:cNvPr id="451596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7" y="1390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1597" name="Object 13"/>
            <p:cNvGraphicFramePr>
              <a:graphicFrameLocks/>
            </p:cNvGraphicFramePr>
            <p:nvPr/>
          </p:nvGraphicFramePr>
          <p:xfrm>
            <a:off x="1116" y="1392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1" name="公式" r:id="rId13" imgW="634680" imgH="342720" progId="Equation.3">
                    <p:embed/>
                  </p:oleObj>
                </mc:Choice>
                <mc:Fallback>
                  <p:oleObj name="公式" r:id="rId13" imgW="634680" imgH="342720" progId="Equation.3">
                    <p:embed/>
                    <p:pic>
                      <p:nvPicPr>
                        <p:cNvPr id="451597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6" y="1392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51599" name="Rectangle 15"/>
          <p:cNvSpPr>
            <a:spLocks noChangeArrowheads="1"/>
          </p:cNvSpPr>
          <p:nvPr/>
        </p:nvSpPr>
        <p:spPr bwMode="auto">
          <a:xfrm>
            <a:off x="5870575" y="2125663"/>
            <a:ext cx="719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得   </a:t>
            </a:r>
          </a:p>
        </p:txBody>
      </p:sp>
      <p:pic>
        <p:nvPicPr>
          <p:cNvPr id="451625" name="Picture 4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1626" name="Object 42"/>
          <p:cNvGraphicFramePr>
            <a:graphicFrameLocks noChangeAspect="1"/>
          </p:cNvGraphicFramePr>
          <p:nvPr/>
        </p:nvGraphicFramePr>
        <p:xfrm>
          <a:off x="496888" y="490538"/>
          <a:ext cx="860901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" name="位图图像" r:id="rId15" imgW="8609524" imgH="866896" progId="Paint.Picture">
                  <p:embed/>
                </p:oleObj>
              </mc:Choice>
              <mc:Fallback>
                <p:oleObj name="位图图像" r:id="rId15" imgW="8609524" imgH="866896" progId="Paint.Picture">
                  <p:embed/>
                  <p:pic>
                    <p:nvPicPr>
                      <p:cNvPr id="451626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1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5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51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51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51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51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51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59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560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61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62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63" name="Picture 2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64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65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66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67" name="Picture 3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68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69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70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71" name="Picture 3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72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73" name="Picture 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7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75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7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77" name="Picture 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7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79" name="Picture 4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49542" name="Object 6"/>
          <p:cNvGraphicFramePr>
            <a:graphicFrameLocks/>
          </p:cNvGraphicFramePr>
          <p:nvPr/>
        </p:nvGraphicFramePr>
        <p:xfrm>
          <a:off x="1465263" y="2847975"/>
          <a:ext cx="4137025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1" name="公式" r:id="rId5" imgW="4140000" imgH="787320" progId="Equation.3">
                  <p:embed/>
                </p:oleObj>
              </mc:Choice>
              <mc:Fallback>
                <p:oleObj name="公式" r:id="rId5" imgW="4140000" imgH="787320" progId="Equation.3">
                  <p:embed/>
                  <p:pic>
                    <p:nvPicPr>
                      <p:cNvPr id="449542" name="Object 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5263" y="2847975"/>
                        <a:ext cx="4137025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9543" name="Object 7"/>
          <p:cNvGraphicFramePr>
            <a:graphicFrameLocks/>
          </p:cNvGraphicFramePr>
          <p:nvPr/>
        </p:nvGraphicFramePr>
        <p:xfrm>
          <a:off x="7705725" y="4965700"/>
          <a:ext cx="9779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公式" r:id="rId7" imgW="977760" imgH="787320" progId="Equation.3">
                  <p:embed/>
                </p:oleObj>
              </mc:Choice>
              <mc:Fallback>
                <p:oleObj name="公式" r:id="rId7" imgW="977760" imgH="787320" progId="Equation.3">
                  <p:embed/>
                  <p:pic>
                    <p:nvPicPr>
                      <p:cNvPr id="449543" name="Object 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5725" y="4965700"/>
                        <a:ext cx="9779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9559" name="Group 23"/>
          <p:cNvGrpSpPr>
            <a:grpSpLocks/>
          </p:cNvGrpSpPr>
          <p:nvPr/>
        </p:nvGrpSpPr>
        <p:grpSpPr bwMode="auto">
          <a:xfrm>
            <a:off x="1354138" y="2171700"/>
            <a:ext cx="4387850" cy="457200"/>
            <a:chOff x="853" y="1368"/>
            <a:chExt cx="2764" cy="288"/>
          </a:xfrm>
        </p:grpSpPr>
        <p:sp>
          <p:nvSpPr>
            <p:cNvPr id="449541" name="Rectangle 5"/>
            <p:cNvSpPr>
              <a:spLocks noChangeArrowheads="1"/>
            </p:cNvSpPr>
            <p:nvPr/>
          </p:nvSpPr>
          <p:spPr bwMode="auto">
            <a:xfrm>
              <a:off x="853" y="1368"/>
              <a:ext cx="27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由于          是         三阶极点，    </a:t>
              </a:r>
            </a:p>
          </p:txBody>
        </p:sp>
        <p:graphicFrame>
          <p:nvGraphicFramePr>
            <p:cNvPr id="449545" name="Object 9"/>
            <p:cNvGraphicFramePr>
              <a:graphicFrameLocks/>
            </p:cNvGraphicFramePr>
            <p:nvPr/>
          </p:nvGraphicFramePr>
          <p:xfrm>
            <a:off x="1319" y="1414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3" name="公式" r:id="rId9" imgW="647640" imgH="291960" progId="Equation.3">
                    <p:embed/>
                  </p:oleObj>
                </mc:Choice>
                <mc:Fallback>
                  <p:oleObj name="公式" r:id="rId9" imgW="647640" imgH="291960" progId="Equation.3">
                    <p:embed/>
                    <p:pic>
                      <p:nvPicPr>
                        <p:cNvPr id="449545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9" y="1414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9546" name="Object 10"/>
            <p:cNvGraphicFramePr>
              <a:graphicFrameLocks/>
            </p:cNvGraphicFramePr>
            <p:nvPr/>
          </p:nvGraphicFramePr>
          <p:xfrm>
            <a:off x="1992" y="1410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4" name="公式" r:id="rId11" imgW="634680" imgH="342720" progId="Equation.3">
                    <p:embed/>
                  </p:oleObj>
                </mc:Choice>
                <mc:Fallback>
                  <p:oleObj name="公式" r:id="rId11" imgW="634680" imgH="342720" progId="Equation.3">
                    <p:embed/>
                    <p:pic>
                      <p:nvPicPr>
                        <p:cNvPr id="449546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2" y="1410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49544" name="Rectangle 8"/>
          <p:cNvSpPr>
            <a:spLocks noChangeArrowheads="1"/>
          </p:cNvSpPr>
          <p:nvPr/>
        </p:nvSpPr>
        <p:spPr bwMode="auto">
          <a:xfrm>
            <a:off x="530225" y="1531938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解    </a:t>
            </a:r>
          </a:p>
        </p:txBody>
      </p:sp>
      <p:sp>
        <p:nvSpPr>
          <p:cNvPr id="449547" name="Rectangle 11"/>
          <p:cNvSpPr>
            <a:spLocks noChangeArrowheads="1"/>
          </p:cNvSpPr>
          <p:nvPr/>
        </p:nvSpPr>
        <p:spPr bwMode="auto">
          <a:xfrm>
            <a:off x="1042988" y="1536700"/>
            <a:ext cx="5822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FF3300"/>
                </a:solidFill>
                <a:ea typeface="楷体_GB2312" pitchFamily="49" charset="-122"/>
              </a:rPr>
              <a:t>方法二</a:t>
            </a:r>
            <a:r>
              <a:rPr lang="zh-CN" altLang="en-US">
                <a:solidFill>
                  <a:srgbClr val="339933"/>
                </a:solidFill>
                <a:ea typeface="楷体_GB2312" pitchFamily="49" charset="-122"/>
              </a:rPr>
              <a:t>   </a:t>
            </a:r>
            <a:r>
              <a:rPr lang="zh-CN" altLang="en-US" u="sng">
                <a:solidFill>
                  <a:srgbClr val="339933"/>
                </a:solidFill>
                <a:ea typeface="华文仿宋" panose="02010600040101010101" pitchFamily="2" charset="-122"/>
              </a:rPr>
              <a:t>利用极点的留数计算法则求解       </a:t>
            </a:r>
          </a:p>
        </p:txBody>
      </p:sp>
      <p:graphicFrame>
        <p:nvGraphicFramePr>
          <p:cNvPr id="449549" name="Object 13"/>
          <p:cNvGraphicFramePr>
            <a:graphicFrameLocks/>
          </p:cNvGraphicFramePr>
          <p:nvPr/>
        </p:nvGraphicFramePr>
        <p:xfrm>
          <a:off x="3232150" y="3841750"/>
          <a:ext cx="4722813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公式" r:id="rId13" imgW="4724280" imgH="863280" progId="Equation.3">
                  <p:embed/>
                </p:oleObj>
              </mc:Choice>
              <mc:Fallback>
                <p:oleObj name="公式" r:id="rId13" imgW="4724280" imgH="863280" progId="Equation.3">
                  <p:embed/>
                  <p:pic>
                    <p:nvPicPr>
                      <p:cNvPr id="449549" name="Object 1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2150" y="3841750"/>
                        <a:ext cx="4722813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9550" name="Group 14"/>
          <p:cNvGrpSpPr>
            <a:grpSpLocks/>
          </p:cNvGrpSpPr>
          <p:nvPr/>
        </p:nvGrpSpPr>
        <p:grpSpPr bwMode="auto">
          <a:xfrm>
            <a:off x="5667375" y="2847975"/>
            <a:ext cx="2657475" cy="800100"/>
            <a:chOff x="2262" y="1992"/>
            <a:chExt cx="1674" cy="504"/>
          </a:xfrm>
        </p:grpSpPr>
        <p:graphicFrame>
          <p:nvGraphicFramePr>
            <p:cNvPr id="449551" name="Object 15"/>
            <p:cNvGraphicFramePr>
              <a:graphicFrameLocks/>
            </p:cNvGraphicFramePr>
            <p:nvPr/>
          </p:nvGraphicFramePr>
          <p:xfrm>
            <a:off x="2262" y="1996"/>
            <a:ext cx="164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6" name="公式" r:id="rId15" imgW="2616120" imgH="787320" progId="Equation.3">
                    <p:embed/>
                  </p:oleObj>
                </mc:Choice>
                <mc:Fallback>
                  <p:oleObj name="公式" r:id="rId15" imgW="2616120" imgH="787320" progId="Equation.3">
                    <p:embed/>
                    <p:pic>
                      <p:nvPicPr>
                        <p:cNvPr id="449551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2" y="1996"/>
                          <a:ext cx="1648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9552" name="Object 16"/>
            <p:cNvGraphicFramePr>
              <a:graphicFrameLocks/>
            </p:cNvGraphicFramePr>
            <p:nvPr/>
          </p:nvGraphicFramePr>
          <p:xfrm>
            <a:off x="3049" y="1992"/>
            <a:ext cx="720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7" name="公式" r:id="rId17" imgW="1143000" imgH="799920" progId="Equation.3">
                    <p:embed/>
                  </p:oleObj>
                </mc:Choice>
                <mc:Fallback>
                  <p:oleObj name="公式" r:id="rId17" imgW="1143000" imgH="799920" progId="Equation.3">
                    <p:embed/>
                    <p:pic>
                      <p:nvPicPr>
                        <p:cNvPr id="449552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49" y="1992"/>
                          <a:ext cx="720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9553" name="Object 17"/>
            <p:cNvGraphicFramePr>
              <a:graphicFrameLocks noChangeAspect="1"/>
            </p:cNvGraphicFramePr>
            <p:nvPr/>
          </p:nvGraphicFramePr>
          <p:xfrm>
            <a:off x="3876" y="2013"/>
            <a:ext cx="60" cy="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8" name="位图图像" r:id="rId19" imgW="95390" imgH="85669" progId="Paint.Picture">
                    <p:embed/>
                  </p:oleObj>
                </mc:Choice>
                <mc:Fallback>
                  <p:oleObj name="位图图像" r:id="rId19" imgW="95390" imgH="85669" progId="Paint.Picture">
                    <p:embed/>
                    <p:pic>
                      <p:nvPicPr>
                        <p:cNvPr id="449553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76" y="2013"/>
                          <a:ext cx="60" cy="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49554" name="Object 18"/>
          <p:cNvGraphicFramePr>
            <a:graphicFrameLocks/>
          </p:cNvGraphicFramePr>
          <p:nvPr/>
        </p:nvGraphicFramePr>
        <p:xfrm>
          <a:off x="3228975" y="4902200"/>
          <a:ext cx="44180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公式" r:id="rId21" imgW="4419360" imgH="850680" progId="Equation.3">
                  <p:embed/>
                </p:oleObj>
              </mc:Choice>
              <mc:Fallback>
                <p:oleObj name="公式" r:id="rId21" imgW="4419360" imgH="850680" progId="Equation.3">
                  <p:embed/>
                  <p:pic>
                    <p:nvPicPr>
                      <p:cNvPr id="449554" name="Object 1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8975" y="4902200"/>
                        <a:ext cx="4418013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9555" name="Text Box 19"/>
          <p:cNvSpPr txBox="1">
            <a:spLocks noChangeArrowheads="1"/>
          </p:cNvSpPr>
          <p:nvPr/>
        </p:nvSpPr>
        <p:spPr bwMode="auto">
          <a:xfrm>
            <a:off x="1550988" y="5121275"/>
            <a:ext cx="196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000">
                <a:solidFill>
                  <a:srgbClr val="80808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sz="2000">
                <a:solidFill>
                  <a:srgbClr val="808080"/>
                </a:solidFill>
                <a:latin typeface="楷体_GB2312" pitchFamily="49" charset="-122"/>
                <a:ea typeface="楷体_GB2312" pitchFamily="49" charset="-122"/>
              </a:rPr>
              <a:t>罗比达法则</a:t>
            </a:r>
            <a:r>
              <a:rPr lang="en-US" altLang="zh-CN" sz="2000">
                <a:solidFill>
                  <a:srgbClr val="808080"/>
                </a:solidFill>
                <a:latin typeface="楷体_GB2312" pitchFamily="49" charset="-122"/>
                <a:ea typeface="楷体_GB2312" pitchFamily="49" charset="-122"/>
              </a:rPr>
              <a:t>)  </a:t>
            </a:r>
          </a:p>
        </p:txBody>
      </p:sp>
      <p:sp>
        <p:nvSpPr>
          <p:cNvPr id="449556" name="Rectangle 20"/>
          <p:cNvSpPr>
            <a:spLocks noChangeArrowheads="1"/>
          </p:cNvSpPr>
          <p:nvPr/>
        </p:nvSpPr>
        <p:spPr bwMode="auto">
          <a:xfrm>
            <a:off x="5254625" y="2170113"/>
            <a:ext cx="1331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因此有   </a:t>
            </a:r>
          </a:p>
        </p:txBody>
      </p:sp>
      <p:sp>
        <p:nvSpPr>
          <p:cNvPr id="449580" name="Text Box 44"/>
          <p:cNvSpPr txBox="1">
            <a:spLocks noChangeArrowheads="1"/>
          </p:cNvSpPr>
          <p:nvPr/>
        </p:nvSpPr>
        <p:spPr bwMode="auto">
          <a:xfrm>
            <a:off x="7496175" y="5765800"/>
            <a:ext cx="158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000">
                <a:solidFill>
                  <a:srgbClr val="B2B2B2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sz="2000">
                <a:solidFill>
                  <a:srgbClr val="B2B2B2"/>
                </a:solidFill>
                <a:latin typeface="楷体_GB2312" pitchFamily="49" charset="-122"/>
                <a:ea typeface="楷体_GB2312" pitchFamily="49" charset="-122"/>
              </a:rPr>
              <a:t>好麻烦</a:t>
            </a:r>
            <a:r>
              <a:rPr lang="en-US" altLang="zh-CN" sz="2000">
                <a:solidFill>
                  <a:srgbClr val="B2B2B2"/>
                </a:solidFill>
                <a:latin typeface="楷体_GB2312" pitchFamily="49" charset="-122"/>
                <a:ea typeface="楷体_GB2312" pitchFamily="49" charset="-122"/>
              </a:rPr>
              <a:t>!)  </a:t>
            </a:r>
          </a:p>
        </p:txBody>
      </p:sp>
      <p:pic>
        <p:nvPicPr>
          <p:cNvPr id="449581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9583" name="Picture 47"/>
          <p:cNvPicPr>
            <a:picLocks noChangeAspect="1" noChangeArrowheads="1"/>
          </p:cNvPicPr>
          <p:nvPr/>
        </p:nvPicPr>
        <p:blipFill>
          <a:blip r:embed="rId2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49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49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49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49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49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49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49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49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49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49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9547" grpId="0"/>
      <p:bldP spid="449555" grpId="0"/>
      <p:bldP spid="449556" grpId="0"/>
      <p:bldP spid="44958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3" name="Picture 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84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85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86" name="Picture 2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87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88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89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90" name="Picture 3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91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92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93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94" name="Picture 3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95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96" name="Picture 3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97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98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99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00" name="Picture 4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01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02" name="Picture 4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565" name="Rectangle 5"/>
          <p:cNvSpPr>
            <a:spLocks noChangeArrowheads="1"/>
          </p:cNvSpPr>
          <p:nvPr/>
        </p:nvSpPr>
        <p:spPr bwMode="auto">
          <a:xfrm>
            <a:off x="530225" y="1531938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解    </a:t>
            </a:r>
          </a:p>
        </p:txBody>
      </p:sp>
      <p:sp>
        <p:nvSpPr>
          <p:cNvPr id="450571" name="Rectangle 11"/>
          <p:cNvSpPr>
            <a:spLocks noChangeArrowheads="1"/>
          </p:cNvSpPr>
          <p:nvPr/>
        </p:nvSpPr>
        <p:spPr bwMode="auto">
          <a:xfrm>
            <a:off x="1042988" y="1536700"/>
            <a:ext cx="57515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FF3300"/>
                </a:solidFill>
                <a:ea typeface="楷体_GB2312" pitchFamily="49" charset="-122"/>
              </a:rPr>
              <a:t>方法二</a:t>
            </a:r>
            <a:r>
              <a:rPr lang="zh-CN" altLang="en-US">
                <a:solidFill>
                  <a:srgbClr val="339933"/>
                </a:solidFill>
                <a:ea typeface="楷体_GB2312" pitchFamily="49" charset="-122"/>
              </a:rPr>
              <a:t>   </a:t>
            </a:r>
            <a:r>
              <a:rPr lang="zh-CN" altLang="en-US" u="sng">
                <a:solidFill>
                  <a:srgbClr val="339933"/>
                </a:solidFill>
                <a:ea typeface="华文仿宋" panose="02010600040101010101" pitchFamily="2" charset="-122"/>
              </a:rPr>
              <a:t>利用极点的留数计算法则求解      </a:t>
            </a:r>
          </a:p>
        </p:txBody>
      </p:sp>
      <p:grpSp>
        <p:nvGrpSpPr>
          <p:cNvPr id="450581" name="Group 21"/>
          <p:cNvGrpSpPr>
            <a:grpSpLocks/>
          </p:cNvGrpSpPr>
          <p:nvPr/>
        </p:nvGrpSpPr>
        <p:grpSpPr bwMode="auto">
          <a:xfrm>
            <a:off x="1062038" y="2152650"/>
            <a:ext cx="6672262" cy="476250"/>
            <a:chOff x="858" y="1356"/>
            <a:chExt cx="4203" cy="300"/>
          </a:xfrm>
        </p:grpSpPr>
        <p:grpSp>
          <p:nvGrpSpPr>
            <p:cNvPr id="450566" name="Group 6"/>
            <p:cNvGrpSpPr>
              <a:grpSpLocks/>
            </p:cNvGrpSpPr>
            <p:nvPr/>
          </p:nvGrpSpPr>
          <p:grpSpPr bwMode="auto">
            <a:xfrm>
              <a:off x="1057" y="1356"/>
              <a:ext cx="4004" cy="300"/>
              <a:chOff x="1297" y="1356"/>
              <a:chExt cx="4004" cy="300"/>
            </a:xfrm>
          </p:grpSpPr>
          <p:sp>
            <p:nvSpPr>
              <p:cNvPr id="450567" name="Rectangle 7"/>
              <p:cNvSpPr>
                <a:spLocks noChangeArrowheads="1"/>
              </p:cNvSpPr>
              <p:nvPr/>
            </p:nvSpPr>
            <p:spPr bwMode="auto">
              <a:xfrm>
                <a:off x="1338" y="1356"/>
                <a:ext cx="3726" cy="294"/>
              </a:xfrm>
              <a:prstGeom prst="rect">
                <a:avLst/>
              </a:prstGeom>
              <a:solidFill>
                <a:srgbClr val="CCFFFF"/>
              </a:solidFill>
              <a:ln w="9525" algn="ctr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0568" name="Rectangle 8"/>
              <p:cNvSpPr>
                <a:spLocks noChangeArrowheads="1"/>
              </p:cNvSpPr>
              <p:nvPr/>
            </p:nvSpPr>
            <p:spPr bwMode="auto">
              <a:xfrm>
                <a:off x="1297" y="1368"/>
                <a:ext cx="40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zh-CN" altLang="en-US">
                    <a:ea typeface="宋体" panose="02010600030101010101" pitchFamily="2" charset="-122"/>
                  </a:rPr>
                  <a:t>若</a:t>
                </a:r>
                <a:r>
                  <a:rPr lang="zh-CN" altLang="en-US" sz="1200">
                    <a:solidFill>
                      <a:srgbClr val="FF3300"/>
                    </a:solidFill>
                    <a:ea typeface="宋体" panose="02010600030101010101" pitchFamily="2" charset="-122"/>
                  </a:rPr>
                  <a:t> </a:t>
                </a:r>
                <a:r>
                  <a:rPr lang="zh-CN" altLang="en-US">
                    <a:solidFill>
                      <a:srgbClr val="FF3300"/>
                    </a:solidFill>
                    <a:ea typeface="宋体" panose="02010600030101010101" pitchFamily="2" charset="-122"/>
                  </a:rPr>
                  <a:t>“不幸”</a:t>
                </a:r>
                <a:r>
                  <a:rPr lang="zh-CN" altLang="en-US" sz="1200">
                    <a:ea typeface="宋体" panose="02010600030101010101" pitchFamily="2" charset="-122"/>
                  </a:rPr>
                  <a:t> </a:t>
                </a:r>
                <a:r>
                  <a:rPr lang="zh-CN" altLang="en-US">
                    <a:ea typeface="宋体" panose="02010600030101010101" pitchFamily="2" charset="-122"/>
                  </a:rPr>
                  <a:t>将         判断成了         的</a:t>
                </a:r>
                <a:r>
                  <a:rPr lang="zh-CN" altLang="en-US">
                    <a:solidFill>
                      <a:srgbClr val="FF3300"/>
                    </a:solidFill>
                    <a:ea typeface="宋体" panose="02010600030101010101" pitchFamily="2" charset="-122"/>
                  </a:rPr>
                  <a:t>六阶</a:t>
                </a:r>
                <a:r>
                  <a:rPr lang="zh-CN" altLang="en-US">
                    <a:ea typeface="宋体" panose="02010600030101010101" pitchFamily="2" charset="-122"/>
                  </a:rPr>
                  <a:t>极点，  </a:t>
                </a:r>
              </a:p>
            </p:txBody>
          </p:sp>
          <p:graphicFrame>
            <p:nvGraphicFramePr>
              <p:cNvPr id="450569" name="Object 9"/>
              <p:cNvGraphicFramePr>
                <a:graphicFrameLocks/>
              </p:cNvGraphicFramePr>
              <p:nvPr/>
            </p:nvGraphicFramePr>
            <p:xfrm>
              <a:off x="2387" y="1414"/>
              <a:ext cx="408" cy="1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385" name="公式" r:id="rId5" imgW="647640" imgH="291960" progId="Equation.3">
                      <p:embed/>
                    </p:oleObj>
                  </mc:Choice>
                  <mc:Fallback>
                    <p:oleObj name="公式" r:id="rId5" imgW="647640" imgH="291960" progId="Equation.3">
                      <p:embed/>
                      <p:pic>
                        <p:nvPicPr>
                          <p:cNvPr id="450569" name="Object 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87" y="1414"/>
                            <a:ext cx="408" cy="18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0570" name="Object 10"/>
              <p:cNvGraphicFramePr>
                <a:graphicFrameLocks/>
              </p:cNvGraphicFramePr>
              <p:nvPr/>
            </p:nvGraphicFramePr>
            <p:xfrm>
              <a:off x="3570" y="1404"/>
              <a:ext cx="400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386" name="公式" r:id="rId7" imgW="634680" imgH="342720" progId="Equation.3">
                      <p:embed/>
                    </p:oleObj>
                  </mc:Choice>
                  <mc:Fallback>
                    <p:oleObj name="公式" r:id="rId7" imgW="634680" imgH="342720" progId="Equation.3">
                      <p:embed/>
                      <p:pic>
                        <p:nvPicPr>
                          <p:cNvPr id="450570" name="Object 1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70" y="1404"/>
                            <a:ext cx="400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50573" name="Text Box 13"/>
            <p:cNvSpPr txBox="1">
              <a:spLocks noChangeArrowheads="1"/>
            </p:cNvSpPr>
            <p:nvPr/>
          </p:nvSpPr>
          <p:spPr bwMode="auto">
            <a:xfrm>
              <a:off x="858" y="1364"/>
              <a:ext cx="2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85000"/>
                <a:buFontTx/>
                <a:buBlip>
                  <a:blip r:embed="rId9"/>
                </a:buBlip>
              </a:pPr>
              <a:r>
                <a:rPr lang="en-US" altLang="zh-CN">
                  <a:ea typeface="宋体" panose="02010600030101010101" pitchFamily="2" charset="-122"/>
                </a:rPr>
                <a:t> </a:t>
              </a:r>
            </a:p>
          </p:txBody>
        </p:sp>
      </p:grpSp>
      <p:graphicFrame>
        <p:nvGraphicFramePr>
          <p:cNvPr id="450574" name="Object 14"/>
          <p:cNvGraphicFramePr>
            <a:graphicFrameLocks/>
          </p:cNvGraphicFramePr>
          <p:nvPr/>
        </p:nvGraphicFramePr>
        <p:xfrm>
          <a:off x="1417638" y="2732088"/>
          <a:ext cx="526732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name="公式" r:id="rId10" imgW="5270400" imgH="863280" progId="Equation.3">
                  <p:embed/>
                </p:oleObj>
              </mc:Choice>
              <mc:Fallback>
                <p:oleObj name="公式" r:id="rId10" imgW="5270400" imgH="863280" progId="Equation.3">
                  <p:embed/>
                  <p:pic>
                    <p:nvPicPr>
                      <p:cNvPr id="450574" name="Object 1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7638" y="2732088"/>
                        <a:ext cx="5267325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575" name="Object 15"/>
          <p:cNvGraphicFramePr>
            <a:graphicFrameLocks/>
          </p:cNvGraphicFramePr>
          <p:nvPr/>
        </p:nvGraphicFramePr>
        <p:xfrm>
          <a:off x="1584325" y="3692525"/>
          <a:ext cx="3008313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name="公式" r:id="rId12" imgW="3009600" imgH="863280" progId="Equation.3">
                  <p:embed/>
                </p:oleObj>
              </mc:Choice>
              <mc:Fallback>
                <p:oleObj name="公式" r:id="rId12" imgW="3009600" imgH="863280" progId="Equation.3">
                  <p:embed/>
                  <p:pic>
                    <p:nvPicPr>
                      <p:cNvPr id="450575" name="Object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4325" y="3692525"/>
                        <a:ext cx="3008313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576" name="Object 16"/>
          <p:cNvGraphicFramePr>
            <a:graphicFrameLocks/>
          </p:cNvGraphicFramePr>
          <p:nvPr/>
        </p:nvGraphicFramePr>
        <p:xfrm>
          <a:off x="4656138" y="3762375"/>
          <a:ext cx="21971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公式" r:id="rId14" imgW="2197080" imgH="787320" progId="Equation.3">
                  <p:embed/>
                </p:oleObj>
              </mc:Choice>
              <mc:Fallback>
                <p:oleObj name="公式" r:id="rId14" imgW="2197080" imgH="787320" progId="Equation.3">
                  <p:embed/>
                  <p:pic>
                    <p:nvPicPr>
                      <p:cNvPr id="450576" name="Object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6138" y="3762375"/>
                        <a:ext cx="21971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577" name="Object 17"/>
          <p:cNvGraphicFramePr>
            <a:graphicFrameLocks/>
          </p:cNvGraphicFramePr>
          <p:nvPr/>
        </p:nvGraphicFramePr>
        <p:xfrm>
          <a:off x="6945313" y="3759200"/>
          <a:ext cx="9779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公式" r:id="rId16" imgW="977760" imgH="787320" progId="Equation.3">
                  <p:embed/>
                </p:oleObj>
              </mc:Choice>
              <mc:Fallback>
                <p:oleObj name="公式" r:id="rId16" imgW="977760" imgH="787320" progId="Equation.3">
                  <p:embed/>
                  <p:pic>
                    <p:nvPicPr>
                      <p:cNvPr id="450577" name="Object 1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5313" y="3759200"/>
                        <a:ext cx="9779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579" name="Rectangle 19"/>
          <p:cNvSpPr>
            <a:spLocks noChangeArrowheads="1"/>
          </p:cNvSpPr>
          <p:nvPr/>
        </p:nvSpPr>
        <p:spPr bwMode="auto">
          <a:xfrm>
            <a:off x="8015288" y="3944938"/>
            <a:ext cx="1038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200">
                <a:solidFill>
                  <a:srgbClr val="FF3300"/>
                </a:solidFill>
                <a:ea typeface="楷体_GB2312" pitchFamily="49" charset="-122"/>
              </a:rPr>
              <a:t>巧合</a:t>
            </a:r>
            <a:r>
              <a:rPr lang="en-US" altLang="zh-CN" sz="2200">
                <a:solidFill>
                  <a:srgbClr val="FF3300"/>
                </a:solidFill>
                <a:ea typeface="楷体_GB2312" pitchFamily="49" charset="-122"/>
              </a:rPr>
              <a:t>?</a:t>
            </a:r>
            <a:r>
              <a:rPr lang="en-US" altLang="zh-CN">
                <a:solidFill>
                  <a:srgbClr val="FF3300"/>
                </a:solidFill>
                <a:ea typeface="楷体_GB2312" pitchFamily="49" charset="-122"/>
              </a:rPr>
              <a:t>  </a:t>
            </a:r>
          </a:p>
        </p:txBody>
      </p:sp>
      <p:grpSp>
        <p:nvGrpSpPr>
          <p:cNvPr id="450603" name="Group 43"/>
          <p:cNvGrpSpPr>
            <a:grpSpLocks/>
          </p:cNvGrpSpPr>
          <p:nvPr/>
        </p:nvGrpSpPr>
        <p:grpSpPr bwMode="auto">
          <a:xfrm>
            <a:off x="7966075" y="4437063"/>
            <a:ext cx="903288" cy="627062"/>
            <a:chOff x="2161" y="3321"/>
            <a:chExt cx="569" cy="395"/>
          </a:xfrm>
        </p:grpSpPr>
        <p:sp>
          <p:nvSpPr>
            <p:cNvPr id="450604" name="AutoShape 44">
              <a:hlinkClick r:id="rId1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05" name="Text Box 45"/>
            <p:cNvSpPr txBox="1">
              <a:spLocks noChangeArrowheads="1"/>
            </p:cNvSpPr>
            <p:nvPr/>
          </p:nvSpPr>
          <p:spPr bwMode="auto">
            <a:xfrm>
              <a:off x="2161" y="3504"/>
              <a:ext cx="56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非也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!)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450606" name="Picture 4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08" name="Rectangle 48"/>
          <p:cNvSpPr>
            <a:spLocks noChangeArrowheads="1"/>
          </p:cNvSpPr>
          <p:nvPr/>
        </p:nvSpPr>
        <p:spPr bwMode="auto">
          <a:xfrm>
            <a:off x="544513" y="4779963"/>
            <a:ext cx="6818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注</a:t>
            </a:r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  </a:t>
            </a:r>
            <a:r>
              <a:rPr lang="en-US" altLang="zh-CN">
                <a:solidFill>
                  <a:srgbClr val="006600"/>
                </a:solidFill>
                <a:ea typeface="宋体" panose="02010600030101010101" pitchFamily="2" charset="-122"/>
              </a:rPr>
              <a:t>(1) </a:t>
            </a:r>
            <a:r>
              <a:rPr lang="zh-CN" altLang="en-US">
                <a:solidFill>
                  <a:srgbClr val="006600"/>
                </a:solidFill>
                <a:ea typeface="楷体_GB2312" pitchFamily="49" charset="-122"/>
              </a:rPr>
              <a:t>此类函数求留数，可考虑利用洛朗展式。   </a:t>
            </a:r>
          </a:p>
        </p:txBody>
      </p:sp>
      <p:sp>
        <p:nvSpPr>
          <p:cNvPr id="450610" name="Rectangle 50"/>
          <p:cNvSpPr>
            <a:spLocks noChangeArrowheads="1"/>
          </p:cNvSpPr>
          <p:nvPr/>
        </p:nvSpPr>
        <p:spPr bwMode="auto">
          <a:xfrm>
            <a:off x="1003300" y="5368925"/>
            <a:ext cx="7662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6600"/>
                </a:solidFill>
                <a:ea typeface="楷体_GB2312" pitchFamily="49" charset="-122"/>
              </a:rPr>
              <a:t>(2) </a:t>
            </a:r>
            <a:r>
              <a:rPr lang="zh-CN" altLang="en-US">
                <a:solidFill>
                  <a:srgbClr val="006600"/>
                </a:solidFill>
                <a:ea typeface="楷体_GB2312" pitchFamily="49" charset="-122"/>
              </a:rPr>
              <a:t>若此类函数求闭路积分，则可考虑利用高阶导公式，</a:t>
            </a:r>
          </a:p>
        </p:txBody>
      </p:sp>
      <p:sp>
        <p:nvSpPr>
          <p:cNvPr id="450611" name="Rectangle 51"/>
          <p:cNvSpPr>
            <a:spLocks noChangeArrowheads="1"/>
          </p:cNvSpPr>
          <p:nvPr/>
        </p:nvSpPr>
        <p:spPr bwMode="auto">
          <a:xfrm>
            <a:off x="1431925" y="5875338"/>
            <a:ext cx="6464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6600"/>
                </a:solidFill>
                <a:ea typeface="楷体_GB2312" pitchFamily="49" charset="-122"/>
              </a:rPr>
              <a:t>而不一定非得使用下面即将介绍的留数定理。  </a:t>
            </a:r>
          </a:p>
        </p:txBody>
      </p:sp>
      <p:pic>
        <p:nvPicPr>
          <p:cNvPr id="450612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13" name="Picture 53"/>
          <p:cNvPicPr>
            <a:picLocks noChangeAspect="1" noChangeArrowheads="1"/>
          </p:cNvPicPr>
          <p:nvPr/>
        </p:nvPicPr>
        <p:blipFill>
          <a:blip r:embed="rId20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0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50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50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50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50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50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4506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50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450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50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0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0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0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06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06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06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06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06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06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06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06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79" grpId="0"/>
      <p:bldP spid="450608" grpId="0"/>
      <p:bldP spid="450610" grpId="0"/>
      <p:bldP spid="4506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196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3" name="Picture 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4" name="Picture 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5" name="Picture 7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6" name="Picture 7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7" name="Picture 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8" name="Picture 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9" name="Picture 7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0" name="Picture 76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1" name="Picture 7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2" name="Picture 7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3" name="Picture 7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4" name="Picture 8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5" name="Picture 8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6" name="Picture 8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7" name="Picture 8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8" name="Picture 8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9" name="Picture 8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90" name="Picture 8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91" name="Picture 8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92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3167" name="Group 63"/>
          <p:cNvGrpSpPr>
            <a:grpSpLocks/>
          </p:cNvGrpSpPr>
          <p:nvPr/>
        </p:nvGrpSpPr>
        <p:grpSpPr bwMode="auto">
          <a:xfrm>
            <a:off x="6099175" y="1881188"/>
            <a:ext cx="2886075" cy="2032000"/>
            <a:chOff x="3842" y="1185"/>
            <a:chExt cx="1818" cy="1280"/>
          </a:xfrm>
        </p:grpSpPr>
        <p:sp>
          <p:nvSpPr>
            <p:cNvPr id="303125" name="Freeform 21"/>
            <p:cNvSpPr>
              <a:spLocks noChangeAspect="1"/>
            </p:cNvSpPr>
            <p:nvPr/>
          </p:nvSpPr>
          <p:spPr bwMode="auto">
            <a:xfrm>
              <a:off x="3842" y="1185"/>
              <a:ext cx="1818" cy="1280"/>
            </a:xfrm>
            <a:custGeom>
              <a:avLst/>
              <a:gdLst>
                <a:gd name="T0" fmla="*/ 560 w 1767"/>
                <a:gd name="T1" fmla="*/ 16 h 1194"/>
                <a:gd name="T2" fmla="*/ 462 w 1767"/>
                <a:gd name="T3" fmla="*/ 32 h 1194"/>
                <a:gd name="T4" fmla="*/ 422 w 1767"/>
                <a:gd name="T5" fmla="*/ 26 h 1194"/>
                <a:gd name="T6" fmla="*/ 344 w 1767"/>
                <a:gd name="T7" fmla="*/ 34 h 1194"/>
                <a:gd name="T8" fmla="*/ 324 w 1767"/>
                <a:gd name="T9" fmla="*/ 94 h 1194"/>
                <a:gd name="T10" fmla="*/ 348 w 1767"/>
                <a:gd name="T11" fmla="*/ 172 h 1194"/>
                <a:gd name="T12" fmla="*/ 332 w 1767"/>
                <a:gd name="T13" fmla="*/ 235 h 1194"/>
                <a:gd name="T14" fmla="*/ 294 w 1767"/>
                <a:gd name="T15" fmla="*/ 253 h 1194"/>
                <a:gd name="T16" fmla="*/ 261 w 1767"/>
                <a:gd name="T17" fmla="*/ 283 h 1194"/>
                <a:gd name="T18" fmla="*/ 267 w 1767"/>
                <a:gd name="T19" fmla="*/ 328 h 1194"/>
                <a:gd name="T20" fmla="*/ 252 w 1767"/>
                <a:gd name="T21" fmla="*/ 388 h 1194"/>
                <a:gd name="T22" fmla="*/ 294 w 1767"/>
                <a:gd name="T23" fmla="*/ 428 h 1194"/>
                <a:gd name="T24" fmla="*/ 369 w 1767"/>
                <a:gd name="T25" fmla="*/ 479 h 1194"/>
                <a:gd name="T26" fmla="*/ 389 w 1767"/>
                <a:gd name="T27" fmla="*/ 563 h 1194"/>
                <a:gd name="T28" fmla="*/ 362 w 1767"/>
                <a:gd name="T29" fmla="*/ 682 h 1194"/>
                <a:gd name="T30" fmla="*/ 306 w 1767"/>
                <a:gd name="T31" fmla="*/ 716 h 1194"/>
                <a:gd name="T32" fmla="*/ 192 w 1767"/>
                <a:gd name="T33" fmla="*/ 731 h 1194"/>
                <a:gd name="T34" fmla="*/ 126 w 1767"/>
                <a:gd name="T35" fmla="*/ 725 h 1194"/>
                <a:gd name="T36" fmla="*/ 62 w 1767"/>
                <a:gd name="T37" fmla="*/ 760 h 1194"/>
                <a:gd name="T38" fmla="*/ 0 w 1767"/>
                <a:gd name="T39" fmla="*/ 818 h 1194"/>
                <a:gd name="T40" fmla="*/ 27 w 1767"/>
                <a:gd name="T41" fmla="*/ 919 h 1194"/>
                <a:gd name="T42" fmla="*/ 80 w 1767"/>
                <a:gd name="T43" fmla="*/ 1006 h 1194"/>
                <a:gd name="T44" fmla="*/ 158 w 1767"/>
                <a:gd name="T45" fmla="*/ 1051 h 1194"/>
                <a:gd name="T46" fmla="*/ 200 w 1767"/>
                <a:gd name="T47" fmla="*/ 1097 h 1194"/>
                <a:gd name="T48" fmla="*/ 245 w 1767"/>
                <a:gd name="T49" fmla="*/ 1028 h 1194"/>
                <a:gd name="T50" fmla="*/ 324 w 1767"/>
                <a:gd name="T51" fmla="*/ 991 h 1194"/>
                <a:gd name="T52" fmla="*/ 440 w 1767"/>
                <a:gd name="T53" fmla="*/ 971 h 1194"/>
                <a:gd name="T54" fmla="*/ 485 w 1767"/>
                <a:gd name="T55" fmla="*/ 866 h 1194"/>
                <a:gd name="T56" fmla="*/ 593 w 1767"/>
                <a:gd name="T57" fmla="*/ 850 h 1194"/>
                <a:gd name="T58" fmla="*/ 669 w 1767"/>
                <a:gd name="T59" fmla="*/ 869 h 1194"/>
                <a:gd name="T60" fmla="*/ 770 w 1767"/>
                <a:gd name="T61" fmla="*/ 887 h 1194"/>
                <a:gd name="T62" fmla="*/ 869 w 1767"/>
                <a:gd name="T63" fmla="*/ 940 h 1194"/>
                <a:gd name="T64" fmla="*/ 956 w 1767"/>
                <a:gd name="T65" fmla="*/ 970 h 1194"/>
                <a:gd name="T66" fmla="*/ 1035 w 1767"/>
                <a:gd name="T67" fmla="*/ 941 h 1194"/>
                <a:gd name="T68" fmla="*/ 1151 w 1767"/>
                <a:gd name="T69" fmla="*/ 932 h 1194"/>
                <a:gd name="T70" fmla="*/ 1232 w 1767"/>
                <a:gd name="T71" fmla="*/ 1004 h 1194"/>
                <a:gd name="T72" fmla="*/ 1269 w 1767"/>
                <a:gd name="T73" fmla="*/ 1088 h 1194"/>
                <a:gd name="T74" fmla="*/ 1320 w 1767"/>
                <a:gd name="T75" fmla="*/ 1163 h 1194"/>
                <a:gd name="T76" fmla="*/ 1374 w 1767"/>
                <a:gd name="T77" fmla="*/ 1163 h 1194"/>
                <a:gd name="T78" fmla="*/ 1422 w 1767"/>
                <a:gd name="T79" fmla="*/ 1075 h 1194"/>
                <a:gd name="T80" fmla="*/ 1485 w 1767"/>
                <a:gd name="T81" fmla="*/ 986 h 1194"/>
                <a:gd name="T82" fmla="*/ 1557 w 1767"/>
                <a:gd name="T83" fmla="*/ 937 h 1194"/>
                <a:gd name="T84" fmla="*/ 1637 w 1767"/>
                <a:gd name="T85" fmla="*/ 892 h 1194"/>
                <a:gd name="T86" fmla="*/ 1757 w 1767"/>
                <a:gd name="T87" fmla="*/ 869 h 1194"/>
                <a:gd name="T88" fmla="*/ 1713 w 1767"/>
                <a:gd name="T89" fmla="*/ 788 h 1194"/>
                <a:gd name="T90" fmla="*/ 1677 w 1767"/>
                <a:gd name="T91" fmla="*/ 716 h 1194"/>
                <a:gd name="T92" fmla="*/ 1701 w 1767"/>
                <a:gd name="T93" fmla="*/ 626 h 1194"/>
                <a:gd name="T94" fmla="*/ 1629 w 1767"/>
                <a:gd name="T95" fmla="*/ 527 h 1194"/>
                <a:gd name="T96" fmla="*/ 1569 w 1767"/>
                <a:gd name="T97" fmla="*/ 451 h 1194"/>
                <a:gd name="T98" fmla="*/ 1488 w 1767"/>
                <a:gd name="T99" fmla="*/ 422 h 1194"/>
                <a:gd name="T100" fmla="*/ 1416 w 1767"/>
                <a:gd name="T101" fmla="*/ 398 h 1194"/>
                <a:gd name="T102" fmla="*/ 1296 w 1767"/>
                <a:gd name="T103" fmla="*/ 371 h 1194"/>
                <a:gd name="T104" fmla="*/ 1200 w 1767"/>
                <a:gd name="T105" fmla="*/ 277 h 1194"/>
                <a:gd name="T106" fmla="*/ 1124 w 1767"/>
                <a:gd name="T107" fmla="*/ 232 h 1194"/>
                <a:gd name="T108" fmla="*/ 1017 w 1767"/>
                <a:gd name="T109" fmla="*/ 257 h 1194"/>
                <a:gd name="T110" fmla="*/ 888 w 1767"/>
                <a:gd name="T111" fmla="*/ 263 h 1194"/>
                <a:gd name="T112" fmla="*/ 777 w 1767"/>
                <a:gd name="T113" fmla="*/ 191 h 1194"/>
                <a:gd name="T114" fmla="*/ 684 w 1767"/>
                <a:gd name="T115" fmla="*/ 122 h 1194"/>
                <a:gd name="T116" fmla="*/ 575 w 1767"/>
                <a:gd name="T117" fmla="*/ 11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7" h="1194">
                  <a:moveTo>
                    <a:pt x="575" y="11"/>
                  </a:moveTo>
                  <a:cubicBezTo>
                    <a:pt x="569" y="0"/>
                    <a:pt x="571" y="13"/>
                    <a:pt x="570" y="13"/>
                  </a:cubicBezTo>
                  <a:cubicBezTo>
                    <a:pt x="569" y="13"/>
                    <a:pt x="569" y="11"/>
                    <a:pt x="567" y="11"/>
                  </a:cubicBezTo>
                  <a:cubicBezTo>
                    <a:pt x="565" y="11"/>
                    <a:pt x="564" y="15"/>
                    <a:pt x="560" y="16"/>
                  </a:cubicBezTo>
                  <a:cubicBezTo>
                    <a:pt x="556" y="17"/>
                    <a:pt x="551" y="18"/>
                    <a:pt x="542" y="20"/>
                  </a:cubicBezTo>
                  <a:cubicBezTo>
                    <a:pt x="533" y="22"/>
                    <a:pt x="517" y="23"/>
                    <a:pt x="507" y="26"/>
                  </a:cubicBezTo>
                  <a:cubicBezTo>
                    <a:pt x="499" y="31"/>
                    <a:pt x="480" y="38"/>
                    <a:pt x="480" y="38"/>
                  </a:cubicBezTo>
                  <a:cubicBezTo>
                    <a:pt x="474" y="36"/>
                    <a:pt x="468" y="34"/>
                    <a:pt x="462" y="32"/>
                  </a:cubicBezTo>
                  <a:cubicBezTo>
                    <a:pt x="459" y="31"/>
                    <a:pt x="453" y="32"/>
                    <a:pt x="453" y="32"/>
                  </a:cubicBezTo>
                  <a:cubicBezTo>
                    <a:pt x="447" y="37"/>
                    <a:pt x="444" y="35"/>
                    <a:pt x="441" y="35"/>
                  </a:cubicBezTo>
                  <a:cubicBezTo>
                    <a:pt x="438" y="35"/>
                    <a:pt x="435" y="36"/>
                    <a:pt x="432" y="35"/>
                  </a:cubicBezTo>
                  <a:cubicBezTo>
                    <a:pt x="429" y="34"/>
                    <a:pt x="426" y="28"/>
                    <a:pt x="422" y="26"/>
                  </a:cubicBezTo>
                  <a:cubicBezTo>
                    <a:pt x="418" y="24"/>
                    <a:pt x="414" y="25"/>
                    <a:pt x="410" y="25"/>
                  </a:cubicBezTo>
                  <a:cubicBezTo>
                    <a:pt x="406" y="24"/>
                    <a:pt x="402" y="21"/>
                    <a:pt x="396" y="23"/>
                  </a:cubicBezTo>
                  <a:cubicBezTo>
                    <a:pt x="390" y="25"/>
                    <a:pt x="384" y="36"/>
                    <a:pt x="375" y="38"/>
                  </a:cubicBezTo>
                  <a:cubicBezTo>
                    <a:pt x="366" y="40"/>
                    <a:pt x="351" y="34"/>
                    <a:pt x="344" y="34"/>
                  </a:cubicBezTo>
                  <a:cubicBezTo>
                    <a:pt x="337" y="34"/>
                    <a:pt x="336" y="35"/>
                    <a:pt x="333" y="38"/>
                  </a:cubicBezTo>
                  <a:cubicBezTo>
                    <a:pt x="331" y="44"/>
                    <a:pt x="326" y="46"/>
                    <a:pt x="326" y="52"/>
                  </a:cubicBezTo>
                  <a:cubicBezTo>
                    <a:pt x="324" y="58"/>
                    <a:pt x="322" y="56"/>
                    <a:pt x="324" y="73"/>
                  </a:cubicBezTo>
                  <a:cubicBezTo>
                    <a:pt x="324" y="80"/>
                    <a:pt x="324" y="88"/>
                    <a:pt x="324" y="94"/>
                  </a:cubicBezTo>
                  <a:cubicBezTo>
                    <a:pt x="324" y="100"/>
                    <a:pt x="325" y="106"/>
                    <a:pt x="327" y="112"/>
                  </a:cubicBezTo>
                  <a:cubicBezTo>
                    <a:pt x="329" y="118"/>
                    <a:pt x="332" y="124"/>
                    <a:pt x="335" y="131"/>
                  </a:cubicBezTo>
                  <a:cubicBezTo>
                    <a:pt x="338" y="138"/>
                    <a:pt x="342" y="148"/>
                    <a:pt x="344" y="155"/>
                  </a:cubicBezTo>
                  <a:cubicBezTo>
                    <a:pt x="345" y="161"/>
                    <a:pt x="352" y="159"/>
                    <a:pt x="348" y="172"/>
                  </a:cubicBezTo>
                  <a:cubicBezTo>
                    <a:pt x="348" y="178"/>
                    <a:pt x="348" y="184"/>
                    <a:pt x="347" y="190"/>
                  </a:cubicBezTo>
                  <a:cubicBezTo>
                    <a:pt x="346" y="196"/>
                    <a:pt x="345" y="201"/>
                    <a:pt x="344" y="206"/>
                  </a:cubicBezTo>
                  <a:cubicBezTo>
                    <a:pt x="343" y="211"/>
                    <a:pt x="343" y="216"/>
                    <a:pt x="341" y="221"/>
                  </a:cubicBezTo>
                  <a:cubicBezTo>
                    <a:pt x="339" y="226"/>
                    <a:pt x="336" y="233"/>
                    <a:pt x="332" y="235"/>
                  </a:cubicBezTo>
                  <a:cubicBezTo>
                    <a:pt x="328" y="237"/>
                    <a:pt x="322" y="231"/>
                    <a:pt x="318" y="233"/>
                  </a:cubicBezTo>
                  <a:cubicBezTo>
                    <a:pt x="314" y="234"/>
                    <a:pt x="316" y="244"/>
                    <a:pt x="309" y="247"/>
                  </a:cubicBezTo>
                  <a:cubicBezTo>
                    <a:pt x="307" y="250"/>
                    <a:pt x="305" y="252"/>
                    <a:pt x="303" y="253"/>
                  </a:cubicBezTo>
                  <a:cubicBezTo>
                    <a:pt x="301" y="254"/>
                    <a:pt x="299" y="253"/>
                    <a:pt x="294" y="253"/>
                  </a:cubicBezTo>
                  <a:cubicBezTo>
                    <a:pt x="289" y="253"/>
                    <a:pt x="277" y="250"/>
                    <a:pt x="273" y="250"/>
                  </a:cubicBezTo>
                  <a:cubicBezTo>
                    <a:pt x="269" y="250"/>
                    <a:pt x="269" y="248"/>
                    <a:pt x="267" y="250"/>
                  </a:cubicBezTo>
                  <a:cubicBezTo>
                    <a:pt x="265" y="252"/>
                    <a:pt x="261" y="258"/>
                    <a:pt x="260" y="263"/>
                  </a:cubicBezTo>
                  <a:cubicBezTo>
                    <a:pt x="259" y="268"/>
                    <a:pt x="261" y="278"/>
                    <a:pt x="261" y="283"/>
                  </a:cubicBezTo>
                  <a:cubicBezTo>
                    <a:pt x="261" y="288"/>
                    <a:pt x="262" y="291"/>
                    <a:pt x="263" y="295"/>
                  </a:cubicBezTo>
                  <a:cubicBezTo>
                    <a:pt x="264" y="299"/>
                    <a:pt x="266" y="304"/>
                    <a:pt x="267" y="307"/>
                  </a:cubicBezTo>
                  <a:cubicBezTo>
                    <a:pt x="267" y="310"/>
                    <a:pt x="276" y="295"/>
                    <a:pt x="272" y="314"/>
                  </a:cubicBezTo>
                  <a:cubicBezTo>
                    <a:pt x="272" y="317"/>
                    <a:pt x="269" y="324"/>
                    <a:pt x="267" y="328"/>
                  </a:cubicBezTo>
                  <a:cubicBezTo>
                    <a:pt x="265" y="332"/>
                    <a:pt x="261" y="336"/>
                    <a:pt x="260" y="340"/>
                  </a:cubicBezTo>
                  <a:cubicBezTo>
                    <a:pt x="259" y="344"/>
                    <a:pt x="258" y="350"/>
                    <a:pt x="258" y="355"/>
                  </a:cubicBezTo>
                  <a:cubicBezTo>
                    <a:pt x="258" y="360"/>
                    <a:pt x="258" y="368"/>
                    <a:pt x="257" y="373"/>
                  </a:cubicBezTo>
                  <a:cubicBezTo>
                    <a:pt x="256" y="378"/>
                    <a:pt x="253" y="383"/>
                    <a:pt x="252" y="388"/>
                  </a:cubicBezTo>
                  <a:cubicBezTo>
                    <a:pt x="251" y="393"/>
                    <a:pt x="250" y="401"/>
                    <a:pt x="249" y="406"/>
                  </a:cubicBezTo>
                  <a:cubicBezTo>
                    <a:pt x="248" y="411"/>
                    <a:pt x="243" y="412"/>
                    <a:pt x="245" y="416"/>
                  </a:cubicBezTo>
                  <a:cubicBezTo>
                    <a:pt x="248" y="419"/>
                    <a:pt x="256" y="426"/>
                    <a:pt x="264" y="428"/>
                  </a:cubicBezTo>
                  <a:cubicBezTo>
                    <a:pt x="272" y="430"/>
                    <a:pt x="286" y="428"/>
                    <a:pt x="294" y="428"/>
                  </a:cubicBezTo>
                  <a:cubicBezTo>
                    <a:pt x="305" y="432"/>
                    <a:pt x="307" y="425"/>
                    <a:pt x="312" y="428"/>
                  </a:cubicBezTo>
                  <a:cubicBezTo>
                    <a:pt x="317" y="431"/>
                    <a:pt x="321" y="443"/>
                    <a:pt x="327" y="449"/>
                  </a:cubicBezTo>
                  <a:cubicBezTo>
                    <a:pt x="348" y="463"/>
                    <a:pt x="332" y="441"/>
                    <a:pt x="347" y="467"/>
                  </a:cubicBezTo>
                  <a:cubicBezTo>
                    <a:pt x="352" y="475"/>
                    <a:pt x="364" y="478"/>
                    <a:pt x="369" y="479"/>
                  </a:cubicBezTo>
                  <a:cubicBezTo>
                    <a:pt x="376" y="485"/>
                    <a:pt x="374" y="498"/>
                    <a:pt x="377" y="505"/>
                  </a:cubicBezTo>
                  <a:cubicBezTo>
                    <a:pt x="380" y="512"/>
                    <a:pt x="387" y="514"/>
                    <a:pt x="389" y="520"/>
                  </a:cubicBezTo>
                  <a:cubicBezTo>
                    <a:pt x="391" y="526"/>
                    <a:pt x="387" y="532"/>
                    <a:pt x="387" y="539"/>
                  </a:cubicBezTo>
                  <a:cubicBezTo>
                    <a:pt x="390" y="553"/>
                    <a:pt x="389" y="553"/>
                    <a:pt x="389" y="563"/>
                  </a:cubicBezTo>
                  <a:cubicBezTo>
                    <a:pt x="389" y="573"/>
                    <a:pt x="384" y="587"/>
                    <a:pt x="384" y="599"/>
                  </a:cubicBezTo>
                  <a:cubicBezTo>
                    <a:pt x="384" y="611"/>
                    <a:pt x="391" y="629"/>
                    <a:pt x="389" y="638"/>
                  </a:cubicBezTo>
                  <a:cubicBezTo>
                    <a:pt x="387" y="647"/>
                    <a:pt x="375" y="646"/>
                    <a:pt x="371" y="653"/>
                  </a:cubicBezTo>
                  <a:cubicBezTo>
                    <a:pt x="367" y="676"/>
                    <a:pt x="367" y="676"/>
                    <a:pt x="362" y="682"/>
                  </a:cubicBezTo>
                  <a:cubicBezTo>
                    <a:pt x="357" y="688"/>
                    <a:pt x="347" y="685"/>
                    <a:pt x="344" y="689"/>
                  </a:cubicBezTo>
                  <a:cubicBezTo>
                    <a:pt x="341" y="693"/>
                    <a:pt x="345" y="700"/>
                    <a:pt x="342" y="704"/>
                  </a:cubicBezTo>
                  <a:cubicBezTo>
                    <a:pt x="342" y="704"/>
                    <a:pt x="328" y="710"/>
                    <a:pt x="323" y="712"/>
                  </a:cubicBezTo>
                  <a:cubicBezTo>
                    <a:pt x="320" y="713"/>
                    <a:pt x="306" y="716"/>
                    <a:pt x="306" y="716"/>
                  </a:cubicBezTo>
                  <a:cubicBezTo>
                    <a:pt x="302" y="728"/>
                    <a:pt x="295" y="726"/>
                    <a:pt x="288" y="737"/>
                  </a:cubicBezTo>
                  <a:cubicBezTo>
                    <a:pt x="279" y="741"/>
                    <a:pt x="266" y="735"/>
                    <a:pt x="257" y="736"/>
                  </a:cubicBezTo>
                  <a:cubicBezTo>
                    <a:pt x="248" y="737"/>
                    <a:pt x="245" y="743"/>
                    <a:pt x="234" y="742"/>
                  </a:cubicBezTo>
                  <a:cubicBezTo>
                    <a:pt x="223" y="741"/>
                    <a:pt x="200" y="734"/>
                    <a:pt x="192" y="731"/>
                  </a:cubicBezTo>
                  <a:cubicBezTo>
                    <a:pt x="188" y="730"/>
                    <a:pt x="189" y="724"/>
                    <a:pt x="186" y="722"/>
                  </a:cubicBezTo>
                  <a:cubicBezTo>
                    <a:pt x="181" y="717"/>
                    <a:pt x="168" y="727"/>
                    <a:pt x="168" y="727"/>
                  </a:cubicBezTo>
                  <a:cubicBezTo>
                    <a:pt x="132" y="734"/>
                    <a:pt x="165" y="721"/>
                    <a:pt x="144" y="722"/>
                  </a:cubicBezTo>
                  <a:cubicBezTo>
                    <a:pt x="138" y="725"/>
                    <a:pt x="126" y="725"/>
                    <a:pt x="126" y="725"/>
                  </a:cubicBezTo>
                  <a:cubicBezTo>
                    <a:pt x="117" y="738"/>
                    <a:pt x="114" y="736"/>
                    <a:pt x="98" y="739"/>
                  </a:cubicBezTo>
                  <a:cubicBezTo>
                    <a:pt x="95" y="741"/>
                    <a:pt x="90" y="746"/>
                    <a:pt x="87" y="749"/>
                  </a:cubicBezTo>
                  <a:cubicBezTo>
                    <a:pt x="84" y="752"/>
                    <a:pt x="84" y="756"/>
                    <a:pt x="81" y="758"/>
                  </a:cubicBezTo>
                  <a:cubicBezTo>
                    <a:pt x="77" y="761"/>
                    <a:pt x="68" y="759"/>
                    <a:pt x="62" y="760"/>
                  </a:cubicBezTo>
                  <a:cubicBezTo>
                    <a:pt x="56" y="761"/>
                    <a:pt x="48" y="763"/>
                    <a:pt x="42" y="767"/>
                  </a:cubicBezTo>
                  <a:cubicBezTo>
                    <a:pt x="33" y="772"/>
                    <a:pt x="32" y="779"/>
                    <a:pt x="27" y="785"/>
                  </a:cubicBezTo>
                  <a:cubicBezTo>
                    <a:pt x="22" y="791"/>
                    <a:pt x="16" y="795"/>
                    <a:pt x="12" y="800"/>
                  </a:cubicBezTo>
                  <a:cubicBezTo>
                    <a:pt x="8" y="806"/>
                    <a:pt x="0" y="818"/>
                    <a:pt x="0" y="818"/>
                  </a:cubicBezTo>
                  <a:cubicBezTo>
                    <a:pt x="0" y="824"/>
                    <a:pt x="13" y="827"/>
                    <a:pt x="17" y="833"/>
                  </a:cubicBezTo>
                  <a:cubicBezTo>
                    <a:pt x="21" y="839"/>
                    <a:pt x="23" y="847"/>
                    <a:pt x="24" y="856"/>
                  </a:cubicBezTo>
                  <a:cubicBezTo>
                    <a:pt x="31" y="877"/>
                    <a:pt x="13" y="872"/>
                    <a:pt x="23" y="886"/>
                  </a:cubicBezTo>
                  <a:cubicBezTo>
                    <a:pt x="25" y="896"/>
                    <a:pt x="25" y="908"/>
                    <a:pt x="27" y="919"/>
                  </a:cubicBezTo>
                  <a:cubicBezTo>
                    <a:pt x="29" y="930"/>
                    <a:pt x="30" y="942"/>
                    <a:pt x="33" y="950"/>
                  </a:cubicBezTo>
                  <a:cubicBezTo>
                    <a:pt x="37" y="956"/>
                    <a:pt x="38" y="966"/>
                    <a:pt x="45" y="968"/>
                  </a:cubicBezTo>
                  <a:cubicBezTo>
                    <a:pt x="54" y="971"/>
                    <a:pt x="72" y="977"/>
                    <a:pt x="72" y="977"/>
                  </a:cubicBezTo>
                  <a:cubicBezTo>
                    <a:pt x="78" y="983"/>
                    <a:pt x="75" y="1001"/>
                    <a:pt x="80" y="1006"/>
                  </a:cubicBezTo>
                  <a:cubicBezTo>
                    <a:pt x="85" y="1011"/>
                    <a:pt x="94" y="1008"/>
                    <a:pt x="102" y="1010"/>
                  </a:cubicBezTo>
                  <a:cubicBezTo>
                    <a:pt x="110" y="1018"/>
                    <a:pt x="123" y="1014"/>
                    <a:pt x="129" y="1019"/>
                  </a:cubicBezTo>
                  <a:cubicBezTo>
                    <a:pt x="135" y="1024"/>
                    <a:pt x="133" y="1035"/>
                    <a:pt x="138" y="1040"/>
                  </a:cubicBezTo>
                  <a:cubicBezTo>
                    <a:pt x="146" y="1063"/>
                    <a:pt x="142" y="1032"/>
                    <a:pt x="158" y="1051"/>
                  </a:cubicBezTo>
                  <a:cubicBezTo>
                    <a:pt x="163" y="1056"/>
                    <a:pt x="165" y="1062"/>
                    <a:pt x="170" y="1066"/>
                  </a:cubicBezTo>
                  <a:cubicBezTo>
                    <a:pt x="175" y="1070"/>
                    <a:pt x="182" y="1072"/>
                    <a:pt x="186" y="1078"/>
                  </a:cubicBezTo>
                  <a:cubicBezTo>
                    <a:pt x="194" y="1089"/>
                    <a:pt x="184" y="1090"/>
                    <a:pt x="192" y="1102"/>
                  </a:cubicBezTo>
                  <a:cubicBezTo>
                    <a:pt x="194" y="1105"/>
                    <a:pt x="198" y="1099"/>
                    <a:pt x="200" y="1097"/>
                  </a:cubicBezTo>
                  <a:cubicBezTo>
                    <a:pt x="203" y="1093"/>
                    <a:pt x="213" y="1086"/>
                    <a:pt x="216" y="1085"/>
                  </a:cubicBezTo>
                  <a:cubicBezTo>
                    <a:pt x="223" y="1074"/>
                    <a:pt x="208" y="1068"/>
                    <a:pt x="219" y="1061"/>
                  </a:cubicBezTo>
                  <a:cubicBezTo>
                    <a:pt x="223" y="1054"/>
                    <a:pt x="221" y="1051"/>
                    <a:pt x="225" y="1045"/>
                  </a:cubicBezTo>
                  <a:cubicBezTo>
                    <a:pt x="229" y="1039"/>
                    <a:pt x="239" y="1033"/>
                    <a:pt x="245" y="1028"/>
                  </a:cubicBezTo>
                  <a:cubicBezTo>
                    <a:pt x="251" y="1023"/>
                    <a:pt x="256" y="1018"/>
                    <a:pt x="263" y="1015"/>
                  </a:cubicBezTo>
                  <a:cubicBezTo>
                    <a:pt x="270" y="1012"/>
                    <a:pt x="279" y="1013"/>
                    <a:pt x="285" y="1010"/>
                  </a:cubicBezTo>
                  <a:cubicBezTo>
                    <a:pt x="297" y="1001"/>
                    <a:pt x="293" y="998"/>
                    <a:pt x="299" y="995"/>
                  </a:cubicBezTo>
                  <a:cubicBezTo>
                    <a:pt x="305" y="992"/>
                    <a:pt x="315" y="992"/>
                    <a:pt x="324" y="991"/>
                  </a:cubicBezTo>
                  <a:cubicBezTo>
                    <a:pt x="332" y="987"/>
                    <a:pt x="341" y="991"/>
                    <a:pt x="351" y="991"/>
                  </a:cubicBezTo>
                  <a:cubicBezTo>
                    <a:pt x="361" y="991"/>
                    <a:pt x="375" y="991"/>
                    <a:pt x="386" y="992"/>
                  </a:cubicBezTo>
                  <a:cubicBezTo>
                    <a:pt x="397" y="993"/>
                    <a:pt x="411" y="999"/>
                    <a:pt x="420" y="995"/>
                  </a:cubicBezTo>
                  <a:cubicBezTo>
                    <a:pt x="439" y="991"/>
                    <a:pt x="431" y="975"/>
                    <a:pt x="440" y="971"/>
                  </a:cubicBezTo>
                  <a:cubicBezTo>
                    <a:pt x="449" y="967"/>
                    <a:pt x="464" y="978"/>
                    <a:pt x="474" y="971"/>
                  </a:cubicBezTo>
                  <a:cubicBezTo>
                    <a:pt x="487" y="958"/>
                    <a:pt x="498" y="946"/>
                    <a:pt x="501" y="929"/>
                  </a:cubicBezTo>
                  <a:cubicBezTo>
                    <a:pt x="504" y="919"/>
                    <a:pt x="492" y="920"/>
                    <a:pt x="489" y="910"/>
                  </a:cubicBezTo>
                  <a:cubicBezTo>
                    <a:pt x="486" y="900"/>
                    <a:pt x="483" y="875"/>
                    <a:pt x="485" y="866"/>
                  </a:cubicBezTo>
                  <a:cubicBezTo>
                    <a:pt x="485" y="853"/>
                    <a:pt x="495" y="860"/>
                    <a:pt x="501" y="857"/>
                  </a:cubicBezTo>
                  <a:cubicBezTo>
                    <a:pt x="507" y="854"/>
                    <a:pt x="513" y="849"/>
                    <a:pt x="521" y="847"/>
                  </a:cubicBezTo>
                  <a:cubicBezTo>
                    <a:pt x="529" y="845"/>
                    <a:pt x="540" y="841"/>
                    <a:pt x="552" y="842"/>
                  </a:cubicBezTo>
                  <a:cubicBezTo>
                    <a:pt x="564" y="843"/>
                    <a:pt x="584" y="847"/>
                    <a:pt x="593" y="850"/>
                  </a:cubicBezTo>
                  <a:cubicBezTo>
                    <a:pt x="616" y="848"/>
                    <a:pt x="601" y="860"/>
                    <a:pt x="605" y="863"/>
                  </a:cubicBezTo>
                  <a:cubicBezTo>
                    <a:pt x="609" y="866"/>
                    <a:pt x="616" y="868"/>
                    <a:pt x="620" y="868"/>
                  </a:cubicBezTo>
                  <a:cubicBezTo>
                    <a:pt x="624" y="868"/>
                    <a:pt x="624" y="865"/>
                    <a:pt x="632" y="865"/>
                  </a:cubicBezTo>
                  <a:cubicBezTo>
                    <a:pt x="640" y="865"/>
                    <a:pt x="658" y="868"/>
                    <a:pt x="669" y="869"/>
                  </a:cubicBezTo>
                  <a:cubicBezTo>
                    <a:pt x="676" y="867"/>
                    <a:pt x="689" y="862"/>
                    <a:pt x="696" y="869"/>
                  </a:cubicBezTo>
                  <a:cubicBezTo>
                    <a:pt x="710" y="883"/>
                    <a:pt x="693" y="889"/>
                    <a:pt x="711" y="890"/>
                  </a:cubicBezTo>
                  <a:cubicBezTo>
                    <a:pt x="719" y="893"/>
                    <a:pt x="734" y="892"/>
                    <a:pt x="744" y="892"/>
                  </a:cubicBezTo>
                  <a:cubicBezTo>
                    <a:pt x="754" y="892"/>
                    <a:pt x="763" y="887"/>
                    <a:pt x="770" y="887"/>
                  </a:cubicBezTo>
                  <a:cubicBezTo>
                    <a:pt x="777" y="887"/>
                    <a:pt x="781" y="889"/>
                    <a:pt x="789" y="893"/>
                  </a:cubicBezTo>
                  <a:cubicBezTo>
                    <a:pt x="802" y="897"/>
                    <a:pt x="804" y="907"/>
                    <a:pt x="816" y="914"/>
                  </a:cubicBezTo>
                  <a:cubicBezTo>
                    <a:pt x="825" y="919"/>
                    <a:pt x="852" y="920"/>
                    <a:pt x="855" y="920"/>
                  </a:cubicBezTo>
                  <a:cubicBezTo>
                    <a:pt x="865" y="924"/>
                    <a:pt x="862" y="934"/>
                    <a:pt x="869" y="940"/>
                  </a:cubicBezTo>
                  <a:cubicBezTo>
                    <a:pt x="876" y="946"/>
                    <a:pt x="887" y="953"/>
                    <a:pt x="897" y="955"/>
                  </a:cubicBezTo>
                  <a:cubicBezTo>
                    <a:pt x="907" y="957"/>
                    <a:pt x="920" y="951"/>
                    <a:pt x="927" y="953"/>
                  </a:cubicBezTo>
                  <a:cubicBezTo>
                    <a:pt x="942" y="960"/>
                    <a:pt x="934" y="965"/>
                    <a:pt x="939" y="968"/>
                  </a:cubicBezTo>
                  <a:cubicBezTo>
                    <a:pt x="944" y="971"/>
                    <a:pt x="952" y="971"/>
                    <a:pt x="956" y="970"/>
                  </a:cubicBezTo>
                  <a:cubicBezTo>
                    <a:pt x="960" y="969"/>
                    <a:pt x="957" y="960"/>
                    <a:pt x="963" y="959"/>
                  </a:cubicBezTo>
                  <a:cubicBezTo>
                    <a:pt x="974" y="957"/>
                    <a:pt x="993" y="962"/>
                    <a:pt x="993" y="962"/>
                  </a:cubicBezTo>
                  <a:cubicBezTo>
                    <a:pt x="1006" y="942"/>
                    <a:pt x="990" y="962"/>
                    <a:pt x="1026" y="950"/>
                  </a:cubicBezTo>
                  <a:cubicBezTo>
                    <a:pt x="1030" y="949"/>
                    <a:pt x="1032" y="944"/>
                    <a:pt x="1035" y="941"/>
                  </a:cubicBezTo>
                  <a:cubicBezTo>
                    <a:pt x="1046" y="932"/>
                    <a:pt x="1054" y="930"/>
                    <a:pt x="1068" y="928"/>
                  </a:cubicBezTo>
                  <a:cubicBezTo>
                    <a:pt x="1077" y="919"/>
                    <a:pt x="1080" y="912"/>
                    <a:pt x="1092" y="908"/>
                  </a:cubicBezTo>
                  <a:cubicBezTo>
                    <a:pt x="1103" y="910"/>
                    <a:pt x="1125" y="917"/>
                    <a:pt x="1125" y="917"/>
                  </a:cubicBezTo>
                  <a:cubicBezTo>
                    <a:pt x="1134" y="921"/>
                    <a:pt x="1141" y="929"/>
                    <a:pt x="1151" y="932"/>
                  </a:cubicBezTo>
                  <a:cubicBezTo>
                    <a:pt x="1161" y="935"/>
                    <a:pt x="1177" y="929"/>
                    <a:pt x="1185" y="932"/>
                  </a:cubicBezTo>
                  <a:cubicBezTo>
                    <a:pt x="1197" y="939"/>
                    <a:pt x="1197" y="948"/>
                    <a:pt x="1202" y="953"/>
                  </a:cubicBezTo>
                  <a:cubicBezTo>
                    <a:pt x="1207" y="958"/>
                    <a:pt x="1213" y="954"/>
                    <a:pt x="1218" y="962"/>
                  </a:cubicBezTo>
                  <a:cubicBezTo>
                    <a:pt x="1225" y="974"/>
                    <a:pt x="1230" y="992"/>
                    <a:pt x="1232" y="1004"/>
                  </a:cubicBezTo>
                  <a:cubicBezTo>
                    <a:pt x="1234" y="1016"/>
                    <a:pt x="1228" y="1026"/>
                    <a:pt x="1230" y="1033"/>
                  </a:cubicBezTo>
                  <a:cubicBezTo>
                    <a:pt x="1232" y="1040"/>
                    <a:pt x="1241" y="1041"/>
                    <a:pt x="1245" y="1048"/>
                  </a:cubicBezTo>
                  <a:cubicBezTo>
                    <a:pt x="1249" y="1055"/>
                    <a:pt x="1250" y="1066"/>
                    <a:pt x="1254" y="1073"/>
                  </a:cubicBezTo>
                  <a:cubicBezTo>
                    <a:pt x="1262" y="1094"/>
                    <a:pt x="1263" y="1083"/>
                    <a:pt x="1269" y="1088"/>
                  </a:cubicBezTo>
                  <a:cubicBezTo>
                    <a:pt x="1275" y="1093"/>
                    <a:pt x="1285" y="1097"/>
                    <a:pt x="1290" y="1106"/>
                  </a:cubicBezTo>
                  <a:cubicBezTo>
                    <a:pt x="1294" y="1117"/>
                    <a:pt x="1292" y="1138"/>
                    <a:pt x="1302" y="1144"/>
                  </a:cubicBezTo>
                  <a:cubicBezTo>
                    <a:pt x="1305" y="1146"/>
                    <a:pt x="1316" y="1146"/>
                    <a:pt x="1319" y="1148"/>
                  </a:cubicBezTo>
                  <a:cubicBezTo>
                    <a:pt x="1322" y="1149"/>
                    <a:pt x="1317" y="1161"/>
                    <a:pt x="1320" y="1163"/>
                  </a:cubicBezTo>
                  <a:cubicBezTo>
                    <a:pt x="1326" y="1167"/>
                    <a:pt x="1341" y="1172"/>
                    <a:pt x="1341" y="1172"/>
                  </a:cubicBezTo>
                  <a:cubicBezTo>
                    <a:pt x="1345" y="1175"/>
                    <a:pt x="1341" y="1184"/>
                    <a:pt x="1344" y="1187"/>
                  </a:cubicBezTo>
                  <a:cubicBezTo>
                    <a:pt x="1347" y="1190"/>
                    <a:pt x="1354" y="1194"/>
                    <a:pt x="1359" y="1190"/>
                  </a:cubicBezTo>
                  <a:cubicBezTo>
                    <a:pt x="1373" y="1169"/>
                    <a:pt x="1369" y="1179"/>
                    <a:pt x="1374" y="1163"/>
                  </a:cubicBezTo>
                  <a:cubicBezTo>
                    <a:pt x="1377" y="1145"/>
                    <a:pt x="1375" y="1136"/>
                    <a:pt x="1392" y="1130"/>
                  </a:cubicBezTo>
                  <a:cubicBezTo>
                    <a:pt x="1396" y="1120"/>
                    <a:pt x="1409" y="1120"/>
                    <a:pt x="1412" y="1112"/>
                  </a:cubicBezTo>
                  <a:cubicBezTo>
                    <a:pt x="1415" y="1104"/>
                    <a:pt x="1408" y="1087"/>
                    <a:pt x="1410" y="1081"/>
                  </a:cubicBezTo>
                  <a:cubicBezTo>
                    <a:pt x="1411" y="1074"/>
                    <a:pt x="1418" y="1079"/>
                    <a:pt x="1422" y="1075"/>
                  </a:cubicBezTo>
                  <a:cubicBezTo>
                    <a:pt x="1426" y="1071"/>
                    <a:pt x="1426" y="1065"/>
                    <a:pt x="1434" y="1058"/>
                  </a:cubicBezTo>
                  <a:cubicBezTo>
                    <a:pt x="1452" y="1031"/>
                    <a:pt x="1421" y="1038"/>
                    <a:pt x="1470" y="1031"/>
                  </a:cubicBezTo>
                  <a:cubicBezTo>
                    <a:pt x="1477" y="1023"/>
                    <a:pt x="1486" y="1019"/>
                    <a:pt x="1488" y="1012"/>
                  </a:cubicBezTo>
                  <a:cubicBezTo>
                    <a:pt x="1490" y="1005"/>
                    <a:pt x="1483" y="991"/>
                    <a:pt x="1485" y="986"/>
                  </a:cubicBezTo>
                  <a:cubicBezTo>
                    <a:pt x="1490" y="982"/>
                    <a:pt x="1497" y="982"/>
                    <a:pt x="1503" y="980"/>
                  </a:cubicBezTo>
                  <a:cubicBezTo>
                    <a:pt x="1510" y="978"/>
                    <a:pt x="1521" y="968"/>
                    <a:pt x="1521" y="968"/>
                  </a:cubicBezTo>
                  <a:cubicBezTo>
                    <a:pt x="1525" y="962"/>
                    <a:pt x="1532" y="952"/>
                    <a:pt x="1538" y="947"/>
                  </a:cubicBezTo>
                  <a:cubicBezTo>
                    <a:pt x="1544" y="942"/>
                    <a:pt x="1551" y="940"/>
                    <a:pt x="1557" y="937"/>
                  </a:cubicBezTo>
                  <a:cubicBezTo>
                    <a:pt x="1561" y="931"/>
                    <a:pt x="1569" y="930"/>
                    <a:pt x="1575" y="926"/>
                  </a:cubicBezTo>
                  <a:cubicBezTo>
                    <a:pt x="1579" y="922"/>
                    <a:pt x="1583" y="911"/>
                    <a:pt x="1590" y="908"/>
                  </a:cubicBezTo>
                  <a:cubicBezTo>
                    <a:pt x="1597" y="905"/>
                    <a:pt x="1609" y="913"/>
                    <a:pt x="1617" y="910"/>
                  </a:cubicBezTo>
                  <a:cubicBezTo>
                    <a:pt x="1630" y="906"/>
                    <a:pt x="1624" y="898"/>
                    <a:pt x="1637" y="892"/>
                  </a:cubicBezTo>
                  <a:cubicBezTo>
                    <a:pt x="1644" y="888"/>
                    <a:pt x="1654" y="886"/>
                    <a:pt x="1664" y="886"/>
                  </a:cubicBezTo>
                  <a:cubicBezTo>
                    <a:pt x="1674" y="886"/>
                    <a:pt x="1685" y="890"/>
                    <a:pt x="1695" y="890"/>
                  </a:cubicBezTo>
                  <a:cubicBezTo>
                    <a:pt x="1709" y="887"/>
                    <a:pt x="1717" y="889"/>
                    <a:pt x="1727" y="886"/>
                  </a:cubicBezTo>
                  <a:cubicBezTo>
                    <a:pt x="1737" y="883"/>
                    <a:pt x="1751" y="875"/>
                    <a:pt x="1757" y="869"/>
                  </a:cubicBezTo>
                  <a:cubicBezTo>
                    <a:pt x="1767" y="862"/>
                    <a:pt x="1764" y="853"/>
                    <a:pt x="1761" y="847"/>
                  </a:cubicBezTo>
                  <a:cubicBezTo>
                    <a:pt x="1758" y="841"/>
                    <a:pt x="1746" y="835"/>
                    <a:pt x="1740" y="830"/>
                  </a:cubicBezTo>
                  <a:cubicBezTo>
                    <a:pt x="1735" y="819"/>
                    <a:pt x="1728" y="824"/>
                    <a:pt x="1724" y="817"/>
                  </a:cubicBezTo>
                  <a:cubicBezTo>
                    <a:pt x="1720" y="810"/>
                    <a:pt x="1717" y="795"/>
                    <a:pt x="1713" y="788"/>
                  </a:cubicBezTo>
                  <a:cubicBezTo>
                    <a:pt x="1707" y="777"/>
                    <a:pt x="1703" y="782"/>
                    <a:pt x="1701" y="775"/>
                  </a:cubicBezTo>
                  <a:cubicBezTo>
                    <a:pt x="1699" y="768"/>
                    <a:pt x="1701" y="749"/>
                    <a:pt x="1698" y="743"/>
                  </a:cubicBezTo>
                  <a:cubicBezTo>
                    <a:pt x="1694" y="734"/>
                    <a:pt x="1686" y="743"/>
                    <a:pt x="1683" y="739"/>
                  </a:cubicBezTo>
                  <a:cubicBezTo>
                    <a:pt x="1680" y="735"/>
                    <a:pt x="1679" y="725"/>
                    <a:pt x="1677" y="716"/>
                  </a:cubicBezTo>
                  <a:cubicBezTo>
                    <a:pt x="1674" y="706"/>
                    <a:pt x="1671" y="696"/>
                    <a:pt x="1671" y="685"/>
                  </a:cubicBezTo>
                  <a:cubicBezTo>
                    <a:pt x="1671" y="674"/>
                    <a:pt x="1677" y="657"/>
                    <a:pt x="1680" y="650"/>
                  </a:cubicBezTo>
                  <a:cubicBezTo>
                    <a:pt x="1681" y="646"/>
                    <a:pt x="1687" y="647"/>
                    <a:pt x="1689" y="644"/>
                  </a:cubicBezTo>
                  <a:cubicBezTo>
                    <a:pt x="1694" y="639"/>
                    <a:pt x="1701" y="626"/>
                    <a:pt x="1701" y="626"/>
                  </a:cubicBezTo>
                  <a:cubicBezTo>
                    <a:pt x="1697" y="611"/>
                    <a:pt x="1697" y="608"/>
                    <a:pt x="1710" y="599"/>
                  </a:cubicBezTo>
                  <a:cubicBezTo>
                    <a:pt x="1712" y="596"/>
                    <a:pt x="1720" y="586"/>
                    <a:pt x="1719" y="581"/>
                  </a:cubicBezTo>
                  <a:cubicBezTo>
                    <a:pt x="1719" y="581"/>
                    <a:pt x="1676" y="531"/>
                    <a:pt x="1671" y="530"/>
                  </a:cubicBezTo>
                  <a:cubicBezTo>
                    <a:pt x="1657" y="527"/>
                    <a:pt x="1643" y="528"/>
                    <a:pt x="1629" y="527"/>
                  </a:cubicBezTo>
                  <a:cubicBezTo>
                    <a:pt x="1597" y="522"/>
                    <a:pt x="1611" y="517"/>
                    <a:pt x="1590" y="503"/>
                  </a:cubicBezTo>
                  <a:cubicBezTo>
                    <a:pt x="1583" y="496"/>
                    <a:pt x="1592" y="487"/>
                    <a:pt x="1590" y="481"/>
                  </a:cubicBezTo>
                  <a:cubicBezTo>
                    <a:pt x="1588" y="475"/>
                    <a:pt x="1578" y="472"/>
                    <a:pt x="1575" y="467"/>
                  </a:cubicBezTo>
                  <a:cubicBezTo>
                    <a:pt x="1572" y="458"/>
                    <a:pt x="1570" y="459"/>
                    <a:pt x="1569" y="451"/>
                  </a:cubicBezTo>
                  <a:cubicBezTo>
                    <a:pt x="1568" y="443"/>
                    <a:pt x="1571" y="425"/>
                    <a:pt x="1568" y="421"/>
                  </a:cubicBezTo>
                  <a:cubicBezTo>
                    <a:pt x="1565" y="417"/>
                    <a:pt x="1557" y="424"/>
                    <a:pt x="1548" y="424"/>
                  </a:cubicBezTo>
                  <a:cubicBezTo>
                    <a:pt x="1539" y="424"/>
                    <a:pt x="1525" y="424"/>
                    <a:pt x="1515" y="424"/>
                  </a:cubicBezTo>
                  <a:cubicBezTo>
                    <a:pt x="1505" y="424"/>
                    <a:pt x="1503" y="422"/>
                    <a:pt x="1488" y="422"/>
                  </a:cubicBezTo>
                  <a:cubicBezTo>
                    <a:pt x="1473" y="422"/>
                    <a:pt x="1434" y="425"/>
                    <a:pt x="1422" y="425"/>
                  </a:cubicBezTo>
                  <a:cubicBezTo>
                    <a:pt x="1395" y="417"/>
                    <a:pt x="1419" y="421"/>
                    <a:pt x="1418" y="419"/>
                  </a:cubicBezTo>
                  <a:cubicBezTo>
                    <a:pt x="1417" y="417"/>
                    <a:pt x="1416" y="418"/>
                    <a:pt x="1416" y="415"/>
                  </a:cubicBezTo>
                  <a:cubicBezTo>
                    <a:pt x="1416" y="412"/>
                    <a:pt x="1422" y="399"/>
                    <a:pt x="1416" y="398"/>
                  </a:cubicBezTo>
                  <a:cubicBezTo>
                    <a:pt x="1410" y="397"/>
                    <a:pt x="1392" y="406"/>
                    <a:pt x="1380" y="406"/>
                  </a:cubicBezTo>
                  <a:cubicBezTo>
                    <a:pt x="1368" y="406"/>
                    <a:pt x="1349" y="403"/>
                    <a:pt x="1341" y="398"/>
                  </a:cubicBezTo>
                  <a:cubicBezTo>
                    <a:pt x="1324" y="391"/>
                    <a:pt x="1336" y="378"/>
                    <a:pt x="1329" y="374"/>
                  </a:cubicBezTo>
                  <a:cubicBezTo>
                    <a:pt x="1322" y="370"/>
                    <a:pt x="1305" y="375"/>
                    <a:pt x="1296" y="371"/>
                  </a:cubicBezTo>
                  <a:cubicBezTo>
                    <a:pt x="1287" y="365"/>
                    <a:pt x="1283" y="355"/>
                    <a:pt x="1272" y="350"/>
                  </a:cubicBezTo>
                  <a:cubicBezTo>
                    <a:pt x="1240" y="336"/>
                    <a:pt x="1265" y="352"/>
                    <a:pt x="1245" y="338"/>
                  </a:cubicBezTo>
                  <a:cubicBezTo>
                    <a:pt x="1235" y="329"/>
                    <a:pt x="1231" y="300"/>
                    <a:pt x="1224" y="290"/>
                  </a:cubicBezTo>
                  <a:cubicBezTo>
                    <a:pt x="1217" y="280"/>
                    <a:pt x="1207" y="283"/>
                    <a:pt x="1200" y="277"/>
                  </a:cubicBezTo>
                  <a:cubicBezTo>
                    <a:pt x="1193" y="271"/>
                    <a:pt x="1192" y="260"/>
                    <a:pt x="1184" y="254"/>
                  </a:cubicBezTo>
                  <a:cubicBezTo>
                    <a:pt x="1176" y="248"/>
                    <a:pt x="1159" y="245"/>
                    <a:pt x="1152" y="242"/>
                  </a:cubicBezTo>
                  <a:cubicBezTo>
                    <a:pt x="1149" y="240"/>
                    <a:pt x="1147" y="236"/>
                    <a:pt x="1143" y="236"/>
                  </a:cubicBezTo>
                  <a:cubicBezTo>
                    <a:pt x="1137" y="236"/>
                    <a:pt x="1130" y="231"/>
                    <a:pt x="1124" y="232"/>
                  </a:cubicBezTo>
                  <a:cubicBezTo>
                    <a:pt x="1109" y="250"/>
                    <a:pt x="1103" y="244"/>
                    <a:pt x="1092" y="245"/>
                  </a:cubicBezTo>
                  <a:cubicBezTo>
                    <a:pt x="1090" y="253"/>
                    <a:pt x="1093" y="264"/>
                    <a:pt x="1086" y="269"/>
                  </a:cubicBezTo>
                  <a:cubicBezTo>
                    <a:pt x="1081" y="273"/>
                    <a:pt x="1068" y="275"/>
                    <a:pt x="1068" y="275"/>
                  </a:cubicBezTo>
                  <a:cubicBezTo>
                    <a:pt x="1019" y="271"/>
                    <a:pt x="1043" y="274"/>
                    <a:pt x="1017" y="257"/>
                  </a:cubicBezTo>
                  <a:cubicBezTo>
                    <a:pt x="1007" y="264"/>
                    <a:pt x="997" y="259"/>
                    <a:pt x="986" y="263"/>
                  </a:cubicBezTo>
                  <a:cubicBezTo>
                    <a:pt x="965" y="249"/>
                    <a:pt x="973" y="253"/>
                    <a:pt x="957" y="248"/>
                  </a:cubicBezTo>
                  <a:cubicBezTo>
                    <a:pt x="939" y="249"/>
                    <a:pt x="924" y="255"/>
                    <a:pt x="906" y="257"/>
                  </a:cubicBezTo>
                  <a:cubicBezTo>
                    <a:pt x="900" y="258"/>
                    <a:pt x="888" y="263"/>
                    <a:pt x="888" y="263"/>
                  </a:cubicBezTo>
                  <a:cubicBezTo>
                    <a:pt x="869" y="258"/>
                    <a:pt x="857" y="235"/>
                    <a:pt x="843" y="233"/>
                  </a:cubicBezTo>
                  <a:cubicBezTo>
                    <a:pt x="834" y="232"/>
                    <a:pt x="825" y="231"/>
                    <a:pt x="816" y="230"/>
                  </a:cubicBezTo>
                  <a:cubicBezTo>
                    <a:pt x="806" y="216"/>
                    <a:pt x="811" y="224"/>
                    <a:pt x="804" y="203"/>
                  </a:cubicBezTo>
                  <a:cubicBezTo>
                    <a:pt x="801" y="194"/>
                    <a:pt x="777" y="191"/>
                    <a:pt x="777" y="191"/>
                  </a:cubicBezTo>
                  <a:cubicBezTo>
                    <a:pt x="768" y="182"/>
                    <a:pt x="753" y="191"/>
                    <a:pt x="743" y="184"/>
                  </a:cubicBezTo>
                  <a:cubicBezTo>
                    <a:pt x="733" y="170"/>
                    <a:pt x="750" y="156"/>
                    <a:pt x="729" y="149"/>
                  </a:cubicBezTo>
                  <a:cubicBezTo>
                    <a:pt x="723" y="147"/>
                    <a:pt x="708" y="152"/>
                    <a:pt x="708" y="152"/>
                  </a:cubicBezTo>
                  <a:cubicBezTo>
                    <a:pt x="701" y="148"/>
                    <a:pt x="692" y="125"/>
                    <a:pt x="684" y="122"/>
                  </a:cubicBezTo>
                  <a:cubicBezTo>
                    <a:pt x="676" y="119"/>
                    <a:pt x="669" y="134"/>
                    <a:pt x="660" y="131"/>
                  </a:cubicBezTo>
                  <a:cubicBezTo>
                    <a:pt x="646" y="126"/>
                    <a:pt x="642" y="112"/>
                    <a:pt x="630" y="104"/>
                  </a:cubicBezTo>
                  <a:cubicBezTo>
                    <a:pt x="621" y="91"/>
                    <a:pt x="623" y="77"/>
                    <a:pt x="606" y="71"/>
                  </a:cubicBezTo>
                  <a:cubicBezTo>
                    <a:pt x="593" y="51"/>
                    <a:pt x="609" y="11"/>
                    <a:pt x="575" y="11"/>
                  </a:cubicBezTo>
                  <a:close/>
                </a:path>
              </a:pathLst>
            </a:custGeom>
            <a:solidFill>
              <a:srgbClr val="FFCC99"/>
            </a:solidFill>
            <a:ln w="127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3126" name="Rectangle 22"/>
            <p:cNvSpPr>
              <a:spLocks noChangeAspect="1" noChangeArrowheads="1"/>
            </p:cNvSpPr>
            <p:nvPr/>
          </p:nvSpPr>
          <p:spPr bwMode="auto">
            <a:xfrm>
              <a:off x="4908" y="1493"/>
              <a:ext cx="31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 sz="1800" i="1">
                  <a:ea typeface="宋体" panose="02010600030101010101" pitchFamily="2" charset="-122"/>
                </a:rPr>
                <a:t>D</a:t>
              </a:r>
            </a:p>
          </p:txBody>
        </p:sp>
        <p:sp>
          <p:nvSpPr>
            <p:cNvPr id="303135" name="Line 31"/>
            <p:cNvSpPr>
              <a:spLocks noChangeAspect="1" noChangeShapeType="1"/>
            </p:cNvSpPr>
            <p:nvPr/>
          </p:nvSpPr>
          <p:spPr bwMode="auto">
            <a:xfrm flipH="1">
              <a:off x="4236" y="1757"/>
              <a:ext cx="5" cy="7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3136" name="Rectangle 32"/>
            <p:cNvSpPr>
              <a:spLocks noChangeAspect="1" noChangeArrowheads="1"/>
            </p:cNvSpPr>
            <p:nvPr/>
          </p:nvSpPr>
          <p:spPr bwMode="auto">
            <a:xfrm>
              <a:off x="4042" y="1730"/>
              <a:ext cx="31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 sz="1800" i="1">
                  <a:ea typeface="宋体" panose="02010600030101010101" pitchFamily="2" charset="-122"/>
                </a:rPr>
                <a:t>C</a:t>
              </a:r>
            </a:p>
          </p:txBody>
        </p:sp>
        <p:graphicFrame>
          <p:nvGraphicFramePr>
            <p:cNvPr id="303139" name="Object 35"/>
            <p:cNvGraphicFramePr>
              <a:graphicFrameLocks noChangeAspect="1"/>
            </p:cNvGraphicFramePr>
            <p:nvPr/>
          </p:nvGraphicFramePr>
          <p:xfrm>
            <a:off x="4540" y="1848"/>
            <a:ext cx="138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09" name="公式" r:id="rId5" imgW="279360" imgH="368280" progId="Equation.3">
                    <p:embed/>
                  </p:oleObj>
                </mc:Choice>
                <mc:Fallback>
                  <p:oleObj name="公式" r:id="rId5" imgW="279360" imgH="368280" progId="Equation.3">
                    <p:embed/>
                    <p:pic>
                      <p:nvPicPr>
                        <p:cNvPr id="303139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40" y="1848"/>
                          <a:ext cx="138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3140" name="Oval 36"/>
            <p:cNvSpPr>
              <a:spLocks noChangeAspect="1" noChangeArrowheads="1"/>
            </p:cNvSpPr>
            <p:nvPr/>
          </p:nvSpPr>
          <p:spPr bwMode="auto">
            <a:xfrm>
              <a:off x="4639" y="1867"/>
              <a:ext cx="35" cy="37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03143" name="Object 39"/>
            <p:cNvGraphicFramePr>
              <a:graphicFrameLocks noChangeAspect="1"/>
            </p:cNvGraphicFramePr>
            <p:nvPr/>
          </p:nvGraphicFramePr>
          <p:xfrm>
            <a:off x="5225" y="1885"/>
            <a:ext cx="145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0" name="公式" r:id="rId7" imgW="291960" imgH="380880" progId="Equation.3">
                    <p:embed/>
                  </p:oleObj>
                </mc:Choice>
                <mc:Fallback>
                  <p:oleObj name="公式" r:id="rId7" imgW="291960" imgH="380880" progId="Equation.3">
                    <p:embed/>
                    <p:pic>
                      <p:nvPicPr>
                        <p:cNvPr id="303143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25" y="1885"/>
                          <a:ext cx="145" cy="1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3144" name="Oval 40"/>
            <p:cNvSpPr>
              <a:spLocks noChangeAspect="1" noChangeArrowheads="1"/>
            </p:cNvSpPr>
            <p:nvPr/>
          </p:nvSpPr>
          <p:spPr bwMode="auto">
            <a:xfrm>
              <a:off x="5327" y="1907"/>
              <a:ext cx="35" cy="37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03146" name="Object 42"/>
            <p:cNvGraphicFramePr>
              <a:graphicFrameLocks noChangeAspect="1"/>
            </p:cNvGraphicFramePr>
            <p:nvPr/>
          </p:nvGraphicFramePr>
          <p:xfrm>
            <a:off x="4307" y="1498"/>
            <a:ext cx="132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1" name="公式" r:id="rId9" imgW="266400" imgH="368280" progId="Equation.3">
                    <p:embed/>
                  </p:oleObj>
                </mc:Choice>
                <mc:Fallback>
                  <p:oleObj name="公式" r:id="rId9" imgW="266400" imgH="368280" progId="Equation.3">
                    <p:embed/>
                    <p:pic>
                      <p:nvPicPr>
                        <p:cNvPr id="303146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7" y="1498"/>
                          <a:ext cx="132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3147" name="Oval 43"/>
            <p:cNvSpPr>
              <a:spLocks noChangeAspect="1" noChangeArrowheads="1"/>
            </p:cNvSpPr>
            <p:nvPr/>
          </p:nvSpPr>
          <p:spPr bwMode="auto">
            <a:xfrm>
              <a:off x="4391" y="1517"/>
              <a:ext cx="35" cy="37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153" name="Rectangle 49"/>
            <p:cNvSpPr>
              <a:spLocks noChangeAspect="1" noChangeArrowheads="1"/>
            </p:cNvSpPr>
            <p:nvPr/>
          </p:nvSpPr>
          <p:spPr bwMode="auto">
            <a:xfrm>
              <a:off x="4874" y="1704"/>
              <a:ext cx="3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 i="1">
                  <a:solidFill>
                    <a:srgbClr val="0000FF"/>
                  </a:solidFill>
                  <a:ea typeface="宋体" panose="02010600030101010101" pitchFamily="2" charset="-122"/>
                </a:rPr>
                <a:t>…</a:t>
              </a:r>
            </a:p>
          </p:txBody>
        </p:sp>
      </p:grpSp>
      <p:sp>
        <p:nvSpPr>
          <p:cNvPr id="303109" name="Rectangle 5"/>
          <p:cNvSpPr>
            <a:spLocks noChangeArrowheads="1"/>
          </p:cNvSpPr>
          <p:nvPr/>
        </p:nvSpPr>
        <p:spPr bwMode="auto">
          <a:xfrm>
            <a:off x="534988" y="528638"/>
            <a:ext cx="27336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三、</a:t>
            </a:r>
            <a:r>
              <a:rPr kumimoji="0"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留数定理    </a:t>
            </a:r>
            <a:endParaRPr lang="zh-CN" altLang="en-US" sz="2800">
              <a:solidFill>
                <a:srgbClr val="000099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303112" name="Object 8"/>
          <p:cNvGraphicFramePr>
            <a:graphicFrameLocks/>
          </p:cNvGraphicFramePr>
          <p:nvPr/>
        </p:nvGraphicFramePr>
        <p:xfrm>
          <a:off x="1652588" y="2365375"/>
          <a:ext cx="4492625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公式" r:id="rId11" imgW="4495680" imgH="876240" progId="Equation.3">
                  <p:embed/>
                </p:oleObj>
              </mc:Choice>
              <mc:Fallback>
                <p:oleObj name="公式" r:id="rId11" imgW="4495680" imgH="876240" progId="Equation.3">
                  <p:embed/>
                  <p:pic>
                    <p:nvPicPr>
                      <p:cNvPr id="303112" name="Object 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2588" y="2365375"/>
                        <a:ext cx="4492625" cy="874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3116" name="Rectangle 12"/>
          <p:cNvSpPr>
            <a:spLocks noChangeArrowheads="1"/>
          </p:cNvSpPr>
          <p:nvPr/>
        </p:nvSpPr>
        <p:spPr bwMode="auto">
          <a:xfrm>
            <a:off x="1352550" y="1847850"/>
            <a:ext cx="469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>
                <a:ea typeface="宋体" panose="02010600030101010101" pitchFamily="2" charset="-122"/>
              </a:rPr>
              <a:t>处处解析，在边界</a:t>
            </a:r>
            <a:r>
              <a:rPr lang="zh-CN" altLang="en-US" baseline="-25000">
                <a:ea typeface="宋体" panose="02010600030101010101" pitchFamily="2" charset="-122"/>
              </a:rPr>
              <a:t> </a:t>
            </a:r>
            <a:r>
              <a:rPr lang="en-US" altLang="zh-CN" i="1">
                <a:ea typeface="宋体" panose="02010600030101010101" pitchFamily="2" charset="-122"/>
              </a:rPr>
              <a:t>C</a:t>
            </a:r>
            <a:r>
              <a:rPr lang="en-US" altLang="zh-CN" baseline="-25000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上连续，       </a:t>
            </a:r>
          </a:p>
        </p:txBody>
      </p:sp>
      <p:grpSp>
        <p:nvGrpSpPr>
          <p:cNvPr id="303169" name="Group 65"/>
          <p:cNvGrpSpPr>
            <a:grpSpLocks/>
          </p:cNvGrpSpPr>
          <p:nvPr/>
        </p:nvGrpSpPr>
        <p:grpSpPr bwMode="auto">
          <a:xfrm>
            <a:off x="528638" y="1227138"/>
            <a:ext cx="8404225" cy="461962"/>
            <a:chOff x="333" y="773"/>
            <a:chExt cx="5294" cy="291"/>
          </a:xfrm>
        </p:grpSpPr>
        <p:sp>
          <p:nvSpPr>
            <p:cNvPr id="303113" name="Rectangle 9"/>
            <p:cNvSpPr>
              <a:spLocks noChangeArrowheads="1"/>
            </p:cNvSpPr>
            <p:nvPr/>
          </p:nvSpPr>
          <p:spPr bwMode="auto">
            <a:xfrm>
              <a:off x="333" y="776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定理    </a:t>
              </a:r>
              <a:endParaRPr lang="zh-CN" altLang="en-US">
                <a:solidFill>
                  <a:srgbClr val="000099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303114" name="Rectangle 10"/>
            <p:cNvSpPr>
              <a:spLocks noChangeArrowheads="1"/>
            </p:cNvSpPr>
            <p:nvPr/>
          </p:nvSpPr>
          <p:spPr bwMode="auto">
            <a:xfrm>
              <a:off x="848" y="773"/>
              <a:ext cx="477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设         在区域 </a:t>
              </a:r>
              <a:r>
                <a:rPr lang="en-US" altLang="zh-CN" i="1">
                  <a:ea typeface="宋体" panose="02010600030101010101" pitchFamily="2" charset="-122"/>
                </a:rPr>
                <a:t>D </a:t>
              </a:r>
              <a:r>
                <a:rPr lang="zh-CN" altLang="en-US">
                  <a:ea typeface="宋体" panose="02010600030101010101" pitchFamily="2" charset="-122"/>
                </a:rPr>
                <a:t>内除有限个孤立奇点                       外    </a:t>
              </a:r>
            </a:p>
          </p:txBody>
        </p:sp>
        <p:graphicFrame>
          <p:nvGraphicFramePr>
            <p:cNvPr id="303115" name="Object 11"/>
            <p:cNvGraphicFramePr>
              <a:graphicFrameLocks noChangeAspect="1"/>
            </p:cNvGraphicFramePr>
            <p:nvPr/>
          </p:nvGraphicFramePr>
          <p:xfrm>
            <a:off x="1124" y="822"/>
            <a:ext cx="39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3" name="公式" r:id="rId13" imgW="634680" imgH="342720" progId="Equation.3">
                    <p:embed/>
                  </p:oleObj>
                </mc:Choice>
                <mc:Fallback>
                  <p:oleObj name="公式" r:id="rId13" imgW="634680" imgH="342720" progId="Equation.3">
                    <p:embed/>
                    <p:pic>
                      <p:nvPicPr>
                        <p:cNvPr id="303115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4" y="822"/>
                          <a:ext cx="39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3117" name="Object 13"/>
            <p:cNvGraphicFramePr>
              <a:graphicFrameLocks/>
            </p:cNvGraphicFramePr>
            <p:nvPr/>
          </p:nvGraphicFramePr>
          <p:xfrm>
            <a:off x="4133" y="788"/>
            <a:ext cx="991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4" name="公式" r:id="rId15" imgW="1574640" imgH="380880" progId="Equation.3">
                    <p:embed/>
                  </p:oleObj>
                </mc:Choice>
                <mc:Fallback>
                  <p:oleObj name="公式" r:id="rId15" imgW="1574640" imgH="380880" progId="Equation.3">
                    <p:embed/>
                    <p:pic>
                      <p:nvPicPr>
                        <p:cNvPr id="303117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33" y="788"/>
                          <a:ext cx="991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3172" name="Group 68"/>
          <p:cNvGrpSpPr>
            <a:grpSpLocks/>
          </p:cNvGrpSpPr>
          <p:nvPr/>
        </p:nvGrpSpPr>
        <p:grpSpPr bwMode="auto">
          <a:xfrm>
            <a:off x="534988" y="5843588"/>
            <a:ext cx="8588375" cy="463550"/>
            <a:chOff x="337" y="3681"/>
            <a:chExt cx="5410" cy="292"/>
          </a:xfrm>
        </p:grpSpPr>
        <p:sp>
          <p:nvSpPr>
            <p:cNvPr id="303119" name="Rectangle 15"/>
            <p:cNvSpPr>
              <a:spLocks noChangeArrowheads="1"/>
            </p:cNvSpPr>
            <p:nvPr/>
          </p:nvSpPr>
          <p:spPr bwMode="auto">
            <a:xfrm>
              <a:off x="337" y="3681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FF0000"/>
                  </a:solidFill>
                  <a:ea typeface="宋体" panose="02010600030101010101" pitchFamily="2" charset="-122"/>
                </a:rPr>
                <a:t>注意    </a:t>
              </a:r>
            </a:p>
          </p:txBody>
        </p:sp>
        <p:sp>
          <p:nvSpPr>
            <p:cNvPr id="303120" name="Rectangle 16"/>
            <p:cNvSpPr>
              <a:spLocks noChangeArrowheads="1"/>
            </p:cNvSpPr>
            <p:nvPr/>
          </p:nvSpPr>
          <p:spPr bwMode="auto">
            <a:xfrm>
              <a:off x="856" y="3685"/>
              <a:ext cx="48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chemeClr val="hlink"/>
                  </a:solidFill>
                  <a:ea typeface="仿宋_GB2312" pitchFamily="49" charset="-122"/>
                </a:rPr>
                <a:t>只需计算积分曲线</a:t>
              </a:r>
              <a:r>
                <a:rPr lang="zh-CN" altLang="en-US" baseline="-250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en-US" altLang="zh-CN" i="1">
                  <a:solidFill>
                    <a:schemeClr val="hlink"/>
                  </a:solidFill>
                  <a:ea typeface="仿宋_GB2312" pitchFamily="49" charset="-122"/>
                </a:rPr>
                <a:t>C</a:t>
              </a:r>
              <a:r>
                <a:rPr lang="en-US" altLang="zh-CN" baseline="-25000">
                  <a:solidFill>
                    <a:schemeClr val="hlink"/>
                  </a:solidFill>
                  <a:ea typeface="仿宋_GB2312" pitchFamily="49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仿宋_GB2312" pitchFamily="49" charset="-122"/>
                </a:rPr>
                <a:t>所围成的有限区域内奇点的留数。   </a:t>
              </a:r>
            </a:p>
          </p:txBody>
        </p:sp>
      </p:grpSp>
      <p:grpSp>
        <p:nvGrpSpPr>
          <p:cNvPr id="303168" name="Group 64"/>
          <p:cNvGrpSpPr>
            <a:grpSpLocks/>
          </p:cNvGrpSpPr>
          <p:nvPr/>
        </p:nvGrpSpPr>
        <p:grpSpPr bwMode="auto">
          <a:xfrm>
            <a:off x="6721475" y="2138363"/>
            <a:ext cx="2068513" cy="1427162"/>
            <a:chOff x="4234" y="1347"/>
            <a:chExt cx="1303" cy="899"/>
          </a:xfrm>
        </p:grpSpPr>
        <p:sp>
          <p:nvSpPr>
            <p:cNvPr id="303128" name="Oval 24"/>
            <p:cNvSpPr>
              <a:spLocks noChangeArrowheads="1"/>
            </p:cNvSpPr>
            <p:nvPr/>
          </p:nvSpPr>
          <p:spPr bwMode="auto">
            <a:xfrm>
              <a:off x="4440" y="1667"/>
              <a:ext cx="431" cy="431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142" name="Oval 38"/>
            <p:cNvSpPr>
              <a:spLocks noChangeArrowheads="1"/>
            </p:cNvSpPr>
            <p:nvPr/>
          </p:nvSpPr>
          <p:spPr bwMode="auto">
            <a:xfrm>
              <a:off x="5152" y="1725"/>
              <a:ext cx="385" cy="385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145" name="Oval 41"/>
            <p:cNvSpPr>
              <a:spLocks noChangeArrowheads="1"/>
            </p:cNvSpPr>
            <p:nvPr/>
          </p:nvSpPr>
          <p:spPr bwMode="auto">
            <a:xfrm>
              <a:off x="4234" y="1347"/>
              <a:ext cx="340" cy="340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148" name="Line 44"/>
            <p:cNvSpPr>
              <a:spLocks noChangeAspect="1" noChangeShapeType="1"/>
            </p:cNvSpPr>
            <p:nvPr/>
          </p:nvSpPr>
          <p:spPr bwMode="auto">
            <a:xfrm>
              <a:off x="4444" y="1840"/>
              <a:ext cx="0" cy="7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3131" name="Line 27"/>
            <p:cNvSpPr>
              <a:spLocks noChangeAspect="1" noChangeShapeType="1"/>
            </p:cNvSpPr>
            <p:nvPr/>
          </p:nvSpPr>
          <p:spPr bwMode="auto">
            <a:xfrm flipV="1">
              <a:off x="4572" y="1476"/>
              <a:ext cx="0" cy="7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3149" name="Line 45"/>
            <p:cNvSpPr>
              <a:spLocks noChangeAspect="1" noChangeShapeType="1"/>
            </p:cNvSpPr>
            <p:nvPr/>
          </p:nvSpPr>
          <p:spPr bwMode="auto">
            <a:xfrm rot="5400000" flipV="1">
              <a:off x="5346" y="2070"/>
              <a:ext cx="0" cy="7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03150" name="Object 46"/>
            <p:cNvGraphicFramePr>
              <a:graphicFrameLocks noChangeAspect="1"/>
            </p:cNvGraphicFramePr>
            <p:nvPr/>
          </p:nvGraphicFramePr>
          <p:xfrm>
            <a:off x="4605" y="1400"/>
            <a:ext cx="132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5" name="公式" r:id="rId17" imgW="266400" imgH="368280" progId="Equation.3">
                    <p:embed/>
                  </p:oleObj>
                </mc:Choice>
                <mc:Fallback>
                  <p:oleObj name="公式" r:id="rId17" imgW="266400" imgH="368280" progId="Equation.3">
                    <p:embed/>
                    <p:pic>
                      <p:nvPicPr>
                        <p:cNvPr id="303150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5" y="1400"/>
                          <a:ext cx="132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3151" name="Object 47"/>
            <p:cNvGraphicFramePr>
              <a:graphicFrameLocks noChangeAspect="1"/>
            </p:cNvGraphicFramePr>
            <p:nvPr/>
          </p:nvGraphicFramePr>
          <p:xfrm>
            <a:off x="4308" y="1850"/>
            <a:ext cx="139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6" name="公式" r:id="rId19" imgW="279360" imgH="368280" progId="Equation.3">
                    <p:embed/>
                  </p:oleObj>
                </mc:Choice>
                <mc:Fallback>
                  <p:oleObj name="公式" r:id="rId19" imgW="279360" imgH="368280" progId="Equation.3">
                    <p:embed/>
                    <p:pic>
                      <p:nvPicPr>
                        <p:cNvPr id="303151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8" y="1850"/>
                          <a:ext cx="139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3152" name="Object 48"/>
            <p:cNvGraphicFramePr>
              <a:graphicFrameLocks noChangeAspect="1"/>
            </p:cNvGraphicFramePr>
            <p:nvPr/>
          </p:nvGraphicFramePr>
          <p:xfrm>
            <a:off x="5187" y="2066"/>
            <a:ext cx="132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7" name="公式" r:id="rId21" imgW="266400" imgH="368280" progId="Equation.3">
                    <p:embed/>
                  </p:oleObj>
                </mc:Choice>
                <mc:Fallback>
                  <p:oleObj name="公式" r:id="rId21" imgW="266400" imgH="368280" progId="Equation.3">
                    <p:embed/>
                    <p:pic>
                      <p:nvPicPr>
                        <p:cNvPr id="303152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87" y="2066"/>
                          <a:ext cx="132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3170" name="Group 66"/>
          <p:cNvGrpSpPr>
            <a:grpSpLocks/>
          </p:cNvGrpSpPr>
          <p:nvPr/>
        </p:nvGrpSpPr>
        <p:grpSpPr bwMode="auto">
          <a:xfrm>
            <a:off x="536575" y="3454400"/>
            <a:ext cx="5500688" cy="1081088"/>
            <a:chOff x="338" y="2176"/>
            <a:chExt cx="3465" cy="681"/>
          </a:xfrm>
        </p:grpSpPr>
        <p:sp>
          <p:nvSpPr>
            <p:cNvPr id="303156" name="Rectangle 52"/>
            <p:cNvSpPr>
              <a:spLocks noChangeArrowheads="1"/>
            </p:cNvSpPr>
            <p:nvPr/>
          </p:nvSpPr>
          <p:spPr bwMode="auto">
            <a:xfrm>
              <a:off x="849" y="2176"/>
              <a:ext cx="29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如图，将孤立奇点用含于</a:t>
              </a:r>
              <a:r>
                <a:rPr lang="zh-CN" altLang="en-US" sz="1200">
                  <a:ea typeface="宋体" panose="02010600030101010101" pitchFamily="2" charset="-122"/>
                </a:rPr>
                <a:t> </a:t>
              </a:r>
              <a:r>
                <a:rPr lang="en-US" altLang="zh-CN" i="1">
                  <a:ea typeface="宋体" panose="02010600030101010101" pitchFamily="2" charset="-122"/>
                </a:rPr>
                <a:t>D</a:t>
              </a:r>
              <a:r>
                <a:rPr lang="en-US" altLang="zh-CN" sz="1200">
                  <a:ea typeface="宋体" panose="02010600030101010101" pitchFamily="2" charset="-122"/>
                </a:rPr>
                <a:t> </a:t>
              </a:r>
              <a:r>
                <a:rPr lang="zh-CN" altLang="en-US">
                  <a:ea typeface="宋体" panose="02010600030101010101" pitchFamily="2" charset="-122"/>
                </a:rPr>
                <a:t>内且   </a:t>
              </a:r>
            </a:p>
          </p:txBody>
        </p:sp>
        <p:sp>
          <p:nvSpPr>
            <p:cNvPr id="303155" name="Rectangle 51"/>
            <p:cNvSpPr>
              <a:spLocks noChangeArrowheads="1"/>
            </p:cNvSpPr>
            <p:nvPr/>
          </p:nvSpPr>
          <p:spPr bwMode="auto">
            <a:xfrm>
              <a:off x="338" y="2178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证明   </a:t>
              </a:r>
            </a:p>
          </p:txBody>
        </p:sp>
        <p:sp>
          <p:nvSpPr>
            <p:cNvPr id="303157" name="Rectangle 53"/>
            <p:cNvSpPr>
              <a:spLocks noChangeArrowheads="1"/>
            </p:cNvSpPr>
            <p:nvPr/>
          </p:nvSpPr>
          <p:spPr bwMode="auto">
            <a:xfrm>
              <a:off x="849" y="2569"/>
              <a:ext cx="25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互不重叠的圆圈包围起来，   </a:t>
              </a:r>
            </a:p>
          </p:txBody>
        </p:sp>
      </p:grpSp>
      <p:sp>
        <p:nvSpPr>
          <p:cNvPr id="303160" name="Rectangle 56"/>
          <p:cNvSpPr>
            <a:spLocks noChangeArrowheads="1"/>
          </p:cNvSpPr>
          <p:nvPr/>
        </p:nvSpPr>
        <p:spPr bwMode="auto">
          <a:xfrm>
            <a:off x="5006975" y="4078288"/>
            <a:ext cx="3246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根据复合闭路定理有    </a:t>
            </a:r>
          </a:p>
        </p:txBody>
      </p:sp>
      <p:grpSp>
        <p:nvGrpSpPr>
          <p:cNvPr id="303171" name="Group 67"/>
          <p:cNvGrpSpPr>
            <a:grpSpLocks/>
          </p:cNvGrpSpPr>
          <p:nvPr/>
        </p:nvGrpSpPr>
        <p:grpSpPr bwMode="auto">
          <a:xfrm>
            <a:off x="1644650" y="4625975"/>
            <a:ext cx="3529013" cy="874713"/>
            <a:chOff x="1036" y="2914"/>
            <a:chExt cx="2223" cy="551"/>
          </a:xfrm>
        </p:grpSpPr>
        <p:graphicFrame>
          <p:nvGraphicFramePr>
            <p:cNvPr id="303161" name="Object 57"/>
            <p:cNvGraphicFramePr>
              <a:graphicFrameLocks/>
            </p:cNvGraphicFramePr>
            <p:nvPr/>
          </p:nvGraphicFramePr>
          <p:xfrm>
            <a:off x="1036" y="3032"/>
            <a:ext cx="855" cy="3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8" name="公式" r:id="rId23" imgW="1358640" imgH="545760" progId="Equation.3">
                    <p:embed/>
                  </p:oleObj>
                </mc:Choice>
                <mc:Fallback>
                  <p:oleObj name="公式" r:id="rId23" imgW="1358640" imgH="545760" progId="Equation.3">
                    <p:embed/>
                    <p:pic>
                      <p:nvPicPr>
                        <p:cNvPr id="303161" name="Object 5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36" y="3032"/>
                          <a:ext cx="855" cy="3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3162" name="Object 58"/>
            <p:cNvGraphicFramePr>
              <a:graphicFrameLocks/>
            </p:cNvGraphicFramePr>
            <p:nvPr/>
          </p:nvGraphicFramePr>
          <p:xfrm>
            <a:off x="1979" y="2914"/>
            <a:ext cx="1280" cy="5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9" name="公式" r:id="rId25" imgW="2031840" imgH="876240" progId="Equation.3">
                    <p:embed/>
                  </p:oleObj>
                </mc:Choice>
                <mc:Fallback>
                  <p:oleObj name="公式" r:id="rId25" imgW="2031840" imgH="876240" progId="Equation.3">
                    <p:embed/>
                    <p:pic>
                      <p:nvPicPr>
                        <p:cNvPr id="303162" name="Object 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9" y="2914"/>
                          <a:ext cx="1280" cy="5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03163" name="Object 59"/>
          <p:cNvGraphicFramePr>
            <a:graphicFrameLocks/>
          </p:cNvGraphicFramePr>
          <p:nvPr/>
        </p:nvGraphicFramePr>
        <p:xfrm>
          <a:off x="5251450" y="4625975"/>
          <a:ext cx="3109913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0" name="公式" r:id="rId27" imgW="3111480" imgH="876240" progId="Equation.3">
                  <p:embed/>
                </p:oleObj>
              </mc:Choice>
              <mc:Fallback>
                <p:oleObj name="公式" r:id="rId27" imgW="3111480" imgH="876240" progId="Equation.3">
                  <p:embed/>
                  <p:pic>
                    <p:nvPicPr>
                      <p:cNvPr id="303163" name="Object 5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1450" y="4625975"/>
                        <a:ext cx="3109913" cy="874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3165" name="Picture 61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3166" name="Rectangle 62"/>
          <p:cNvSpPr>
            <a:spLocks noChangeArrowheads="1"/>
          </p:cNvSpPr>
          <p:nvPr/>
        </p:nvSpPr>
        <p:spPr bwMode="auto">
          <a:xfrm>
            <a:off x="5413375" y="1839913"/>
            <a:ext cx="795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则    </a:t>
            </a:r>
          </a:p>
        </p:txBody>
      </p:sp>
      <p:grpSp>
        <p:nvGrpSpPr>
          <p:cNvPr id="303193" name="Group 89"/>
          <p:cNvGrpSpPr>
            <a:grpSpLocks/>
          </p:cNvGrpSpPr>
          <p:nvPr/>
        </p:nvGrpSpPr>
        <p:grpSpPr bwMode="auto">
          <a:xfrm>
            <a:off x="587375" y="1755775"/>
            <a:ext cx="787400" cy="915988"/>
            <a:chOff x="371" y="1047"/>
            <a:chExt cx="496" cy="577"/>
          </a:xfrm>
        </p:grpSpPr>
        <p:sp>
          <p:nvSpPr>
            <p:cNvPr id="303194" name="Rectangle 90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195" name="Rectangle 91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P113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5.7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3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0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03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03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03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0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03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03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03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03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303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03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3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3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3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31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3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31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3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31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3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31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31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09" grpId="0"/>
      <p:bldP spid="303116" grpId="0"/>
      <p:bldP spid="303160" grpId="0"/>
      <p:bldP spid="30316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930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31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32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33" name="Picture 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3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35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3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37" name="Picture 4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3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39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4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41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4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43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4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45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46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47" name="Picture 5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4949" name="Picture 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64905" name="Object 9"/>
          <p:cNvGraphicFramePr>
            <a:graphicFrameLocks/>
          </p:cNvGraphicFramePr>
          <p:nvPr/>
        </p:nvGraphicFramePr>
        <p:xfrm>
          <a:off x="1473200" y="2971800"/>
          <a:ext cx="22987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3" name="公式" r:id="rId5" imgW="2298600" imgH="342720" progId="Equation.3">
                  <p:embed/>
                </p:oleObj>
              </mc:Choice>
              <mc:Fallback>
                <p:oleObj name="公式" r:id="rId5" imgW="2298600" imgH="342720" progId="Equation.3">
                  <p:embed/>
                  <p:pic>
                    <p:nvPicPr>
                      <p:cNvPr id="464905" name="Object 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2971800"/>
                        <a:ext cx="22987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4927" name="Group 31"/>
          <p:cNvGrpSpPr>
            <a:grpSpLocks/>
          </p:cNvGrpSpPr>
          <p:nvPr/>
        </p:nvGrpSpPr>
        <p:grpSpPr bwMode="auto">
          <a:xfrm>
            <a:off x="530225" y="1579563"/>
            <a:ext cx="6267450" cy="461962"/>
            <a:chOff x="334" y="995"/>
            <a:chExt cx="3948" cy="291"/>
          </a:xfrm>
        </p:grpSpPr>
        <p:sp>
          <p:nvSpPr>
            <p:cNvPr id="464903" name="Rectangle 7"/>
            <p:cNvSpPr>
              <a:spLocks noChangeArrowheads="1"/>
            </p:cNvSpPr>
            <p:nvPr/>
          </p:nvSpPr>
          <p:spPr bwMode="auto">
            <a:xfrm>
              <a:off x="334" y="995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</a:t>
              </a:r>
            </a:p>
          </p:txBody>
        </p:sp>
        <p:sp>
          <p:nvSpPr>
            <p:cNvPr id="464904" name="Text Box 8"/>
            <p:cNvSpPr txBox="1">
              <a:spLocks noChangeArrowheads="1"/>
            </p:cNvSpPr>
            <p:nvPr/>
          </p:nvSpPr>
          <p:spPr bwMode="auto">
            <a:xfrm>
              <a:off x="662" y="998"/>
              <a:ext cx="36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被积函数         在            内有两个奇点：    </a:t>
              </a:r>
            </a:p>
          </p:txBody>
        </p:sp>
        <p:graphicFrame>
          <p:nvGraphicFramePr>
            <p:cNvPr id="464906" name="Object 10"/>
            <p:cNvGraphicFramePr>
              <a:graphicFrameLocks/>
            </p:cNvGraphicFramePr>
            <p:nvPr/>
          </p:nvGraphicFramePr>
          <p:xfrm>
            <a:off x="1502" y="1052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4" name="公式" r:id="rId7" imgW="634680" imgH="342720" progId="Equation.3">
                    <p:embed/>
                  </p:oleObj>
                </mc:Choice>
                <mc:Fallback>
                  <p:oleObj name="公式" r:id="rId7" imgW="634680" imgH="342720" progId="Equation.3">
                    <p:embed/>
                    <p:pic>
                      <p:nvPicPr>
                        <p:cNvPr id="464906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2" y="1052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4907" name="Object 11"/>
            <p:cNvGraphicFramePr>
              <a:graphicFrameLocks/>
            </p:cNvGraphicFramePr>
            <p:nvPr/>
          </p:nvGraphicFramePr>
          <p:xfrm>
            <a:off x="2189" y="1056"/>
            <a:ext cx="4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5" name="公式" r:id="rId9" imgW="761760" imgH="342720" progId="Equation.3">
                    <p:embed/>
                  </p:oleObj>
                </mc:Choice>
                <mc:Fallback>
                  <p:oleObj name="公式" r:id="rId9" imgW="761760" imgH="342720" progId="Equation.3">
                    <p:embed/>
                    <p:pic>
                      <p:nvPicPr>
                        <p:cNvPr id="464907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89" y="1056"/>
                          <a:ext cx="4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4929" name="Group 33"/>
          <p:cNvGrpSpPr>
            <a:grpSpLocks/>
          </p:cNvGrpSpPr>
          <p:nvPr/>
        </p:nvGrpSpPr>
        <p:grpSpPr bwMode="auto">
          <a:xfrm>
            <a:off x="1676400" y="2230438"/>
            <a:ext cx="4443413" cy="457200"/>
            <a:chOff x="1056" y="1405"/>
            <a:chExt cx="2799" cy="288"/>
          </a:xfrm>
        </p:grpSpPr>
        <p:sp>
          <p:nvSpPr>
            <p:cNvPr id="464908" name="Rectangle 12"/>
            <p:cNvSpPr>
              <a:spLocks noChangeArrowheads="1"/>
            </p:cNvSpPr>
            <p:nvPr/>
          </p:nvSpPr>
          <p:spPr bwMode="auto">
            <a:xfrm>
              <a:off x="1056" y="1405"/>
              <a:ext cx="1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FF0000"/>
                  </a:solidFill>
                  <a:ea typeface="宋体" panose="02010600030101010101" pitchFamily="2" charset="-122"/>
                </a:rPr>
                <a:t>可去奇点   </a:t>
              </a:r>
            </a:p>
          </p:txBody>
        </p:sp>
        <p:sp>
          <p:nvSpPr>
            <p:cNvPr id="464909" name="Rectangle 13"/>
            <p:cNvSpPr>
              <a:spLocks noChangeArrowheads="1"/>
            </p:cNvSpPr>
            <p:nvPr/>
          </p:nvSpPr>
          <p:spPr bwMode="auto">
            <a:xfrm>
              <a:off x="2508" y="1405"/>
              <a:ext cx="1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FF0000"/>
                  </a:solidFill>
                  <a:ea typeface="宋体" panose="02010600030101010101" pitchFamily="2" charset="-122"/>
                </a:rPr>
                <a:t>一阶极点   </a:t>
              </a:r>
            </a:p>
          </p:txBody>
        </p:sp>
        <p:graphicFrame>
          <p:nvGraphicFramePr>
            <p:cNvPr id="464910" name="Object 14"/>
            <p:cNvGraphicFramePr>
              <a:graphicFrameLocks/>
            </p:cNvGraphicFramePr>
            <p:nvPr/>
          </p:nvGraphicFramePr>
          <p:xfrm>
            <a:off x="1953" y="1458"/>
            <a:ext cx="47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6" name="公式" r:id="rId11" imgW="749160" imgH="342720" progId="Equation.3">
                    <p:embed/>
                  </p:oleObj>
                </mc:Choice>
                <mc:Fallback>
                  <p:oleObj name="公式" r:id="rId11" imgW="749160" imgH="342720" progId="Equation.3">
                    <p:embed/>
                    <p:pic>
                      <p:nvPicPr>
                        <p:cNvPr id="464910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3" y="1458"/>
                          <a:ext cx="47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4911" name="Object 15"/>
            <p:cNvGraphicFramePr>
              <a:graphicFrameLocks/>
            </p:cNvGraphicFramePr>
            <p:nvPr/>
          </p:nvGraphicFramePr>
          <p:xfrm>
            <a:off x="3399" y="1456"/>
            <a:ext cx="45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7" name="公式" r:id="rId13" imgW="723600" imgH="342720" progId="Equation.3">
                    <p:embed/>
                  </p:oleObj>
                </mc:Choice>
                <mc:Fallback>
                  <p:oleObj name="公式" r:id="rId13" imgW="723600" imgH="342720" progId="Equation.3">
                    <p:embed/>
                    <p:pic>
                      <p:nvPicPr>
                        <p:cNvPr id="464911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9" y="1456"/>
                          <a:ext cx="45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4914" name="Object 18"/>
          <p:cNvGraphicFramePr>
            <a:graphicFrameLocks/>
          </p:cNvGraphicFramePr>
          <p:nvPr/>
        </p:nvGraphicFramePr>
        <p:xfrm>
          <a:off x="1158875" y="4560888"/>
          <a:ext cx="4876800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8" name="公式" r:id="rId15" imgW="4876560" imgH="393480" progId="Equation.3">
                  <p:embed/>
                </p:oleObj>
              </mc:Choice>
              <mc:Fallback>
                <p:oleObj name="公式" r:id="rId15" imgW="4876560" imgH="393480" progId="Equation.3">
                  <p:embed/>
                  <p:pic>
                    <p:nvPicPr>
                      <p:cNvPr id="464914" name="Object 1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75" y="4560888"/>
                        <a:ext cx="4876800" cy="392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4916" name="Object 20"/>
          <p:cNvGraphicFramePr>
            <a:graphicFrameLocks/>
          </p:cNvGraphicFramePr>
          <p:nvPr/>
        </p:nvGraphicFramePr>
        <p:xfrm>
          <a:off x="1476375" y="3676650"/>
          <a:ext cx="38465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9" name="公式" r:id="rId17" imgW="3848040" imgH="520560" progId="Equation.3">
                  <p:embed/>
                </p:oleObj>
              </mc:Choice>
              <mc:Fallback>
                <p:oleObj name="公式" r:id="rId17" imgW="3848040" imgH="520560" progId="Equation.3">
                  <p:embed/>
                  <p:pic>
                    <p:nvPicPr>
                      <p:cNvPr id="464916" name="Object 2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3676650"/>
                        <a:ext cx="3846513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4923" name="Object 27"/>
          <p:cNvGraphicFramePr>
            <a:graphicFrameLocks/>
          </p:cNvGraphicFramePr>
          <p:nvPr/>
        </p:nvGraphicFramePr>
        <p:xfrm>
          <a:off x="7061200" y="3622675"/>
          <a:ext cx="1050925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" name="公式" r:id="rId19" imgW="1054080" imgH="431640" progId="Equation.3">
                  <p:embed/>
                </p:oleObj>
              </mc:Choice>
              <mc:Fallback>
                <p:oleObj name="公式" r:id="rId19" imgW="1054080" imgH="431640" progId="Equation.3">
                  <p:embed/>
                  <p:pic>
                    <p:nvPicPr>
                      <p:cNvPr id="464923" name="Object 2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1200" y="3622675"/>
                        <a:ext cx="1050925" cy="43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4924" name="Object 28"/>
          <p:cNvGraphicFramePr>
            <a:graphicFrameLocks/>
          </p:cNvGraphicFramePr>
          <p:nvPr/>
        </p:nvGraphicFramePr>
        <p:xfrm>
          <a:off x="6089650" y="4510088"/>
          <a:ext cx="1562100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公式" r:id="rId21" imgW="1562040" imgH="431640" progId="Equation.3">
                  <p:embed/>
                </p:oleObj>
              </mc:Choice>
              <mc:Fallback>
                <p:oleObj name="公式" r:id="rId21" imgW="1562040" imgH="431640" progId="Equation.3">
                  <p:embed/>
                  <p:pic>
                    <p:nvPicPr>
                      <p:cNvPr id="464924" name="Object 2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9650" y="4510088"/>
                        <a:ext cx="1562100" cy="430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4925" name="Object 29"/>
          <p:cNvGraphicFramePr>
            <a:graphicFrameLocks/>
          </p:cNvGraphicFramePr>
          <p:nvPr/>
        </p:nvGraphicFramePr>
        <p:xfrm>
          <a:off x="5365750" y="3425825"/>
          <a:ext cx="158591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公式" r:id="rId23" imgW="1587240" imgH="825480" progId="Equation.3">
                  <p:embed/>
                </p:oleObj>
              </mc:Choice>
              <mc:Fallback>
                <p:oleObj name="公式" r:id="rId23" imgW="1587240" imgH="825480" progId="Equation.3">
                  <p:embed/>
                  <p:pic>
                    <p:nvPicPr>
                      <p:cNvPr id="464925" name="Object 2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3425825"/>
                        <a:ext cx="1585913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64953" name="Picture 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64954" name="Object 58"/>
          <p:cNvGraphicFramePr>
            <a:graphicFrameLocks noChangeAspect="1"/>
          </p:cNvGraphicFramePr>
          <p:nvPr/>
        </p:nvGraphicFramePr>
        <p:xfrm>
          <a:off x="496888" y="495300"/>
          <a:ext cx="860901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位图图像" r:id="rId25" imgW="8609524" imgH="876190" progId="Paint.Picture">
                  <p:embed/>
                </p:oleObj>
              </mc:Choice>
              <mc:Fallback>
                <p:oleObj name="位图图像" r:id="rId25" imgW="8609524" imgH="876190" progId="Paint.Picture">
                  <p:embed/>
                  <p:pic>
                    <p:nvPicPr>
                      <p:cNvPr id="464954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4950" name="Group 54"/>
          <p:cNvGrpSpPr>
            <a:grpSpLocks/>
          </p:cNvGrpSpPr>
          <p:nvPr/>
        </p:nvGrpSpPr>
        <p:grpSpPr bwMode="auto">
          <a:xfrm>
            <a:off x="587375" y="1127125"/>
            <a:ext cx="1468438" cy="366713"/>
            <a:chOff x="2464" y="3728"/>
            <a:chExt cx="925" cy="231"/>
          </a:xfrm>
        </p:grpSpPr>
        <p:sp>
          <p:nvSpPr>
            <p:cNvPr id="464951" name="Rectangle 55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4952" name="Rectangle 56"/>
            <p:cNvSpPr>
              <a:spLocks noChangeArrowheads="1"/>
            </p:cNvSpPr>
            <p:nvPr/>
          </p:nvSpPr>
          <p:spPr bwMode="auto">
            <a:xfrm>
              <a:off x="2464" y="3728"/>
              <a:ext cx="9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P116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5.21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64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64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64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64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64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64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64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64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64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64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640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41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42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43" name="Picture 3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44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45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46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47" name="Picture 3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48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49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50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51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52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53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54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55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56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57" name="Picture 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59" name="Picture 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2617" name="Object 9"/>
          <p:cNvGraphicFramePr>
            <a:graphicFrameLocks/>
          </p:cNvGraphicFramePr>
          <p:nvPr/>
        </p:nvGraphicFramePr>
        <p:xfrm>
          <a:off x="1474788" y="2911475"/>
          <a:ext cx="3249612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7" name="公式" r:id="rId5" imgW="3251160" imgH="520560" progId="Equation.3">
                  <p:embed/>
                </p:oleObj>
              </mc:Choice>
              <mc:Fallback>
                <p:oleObj name="公式" r:id="rId5" imgW="3251160" imgH="520560" progId="Equation.3">
                  <p:embed/>
                  <p:pic>
                    <p:nvPicPr>
                      <p:cNvPr id="452617" name="Object 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4788" y="2911475"/>
                        <a:ext cx="3249612" cy="519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2638" name="Group 30"/>
          <p:cNvGrpSpPr>
            <a:grpSpLocks/>
          </p:cNvGrpSpPr>
          <p:nvPr/>
        </p:nvGrpSpPr>
        <p:grpSpPr bwMode="auto">
          <a:xfrm>
            <a:off x="530225" y="1541463"/>
            <a:ext cx="6191250" cy="461962"/>
            <a:chOff x="334" y="971"/>
            <a:chExt cx="3900" cy="291"/>
          </a:xfrm>
        </p:grpSpPr>
        <p:sp>
          <p:nvSpPr>
            <p:cNvPr id="452615" name="Rectangle 7"/>
            <p:cNvSpPr>
              <a:spLocks noChangeArrowheads="1"/>
            </p:cNvSpPr>
            <p:nvPr/>
          </p:nvSpPr>
          <p:spPr bwMode="auto">
            <a:xfrm>
              <a:off x="334" y="971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</a:t>
              </a:r>
            </a:p>
          </p:txBody>
        </p:sp>
        <p:sp>
          <p:nvSpPr>
            <p:cNvPr id="452616" name="Text Box 8"/>
            <p:cNvSpPr txBox="1">
              <a:spLocks noChangeArrowheads="1"/>
            </p:cNvSpPr>
            <p:nvPr/>
          </p:nvSpPr>
          <p:spPr bwMode="auto">
            <a:xfrm>
              <a:off x="662" y="974"/>
              <a:ext cx="35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被积函数         在            内有两个奇点：   </a:t>
              </a:r>
            </a:p>
          </p:txBody>
        </p:sp>
        <p:graphicFrame>
          <p:nvGraphicFramePr>
            <p:cNvPr id="452618" name="Object 10"/>
            <p:cNvGraphicFramePr>
              <a:graphicFrameLocks/>
            </p:cNvGraphicFramePr>
            <p:nvPr/>
          </p:nvGraphicFramePr>
          <p:xfrm>
            <a:off x="1502" y="1028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58" name="公式" r:id="rId7" imgW="634680" imgH="342720" progId="Equation.3">
                    <p:embed/>
                  </p:oleObj>
                </mc:Choice>
                <mc:Fallback>
                  <p:oleObj name="公式" r:id="rId7" imgW="634680" imgH="342720" progId="Equation.3">
                    <p:embed/>
                    <p:pic>
                      <p:nvPicPr>
                        <p:cNvPr id="452618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2" y="1028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619" name="Object 11"/>
            <p:cNvGraphicFramePr>
              <a:graphicFrameLocks/>
            </p:cNvGraphicFramePr>
            <p:nvPr/>
          </p:nvGraphicFramePr>
          <p:xfrm>
            <a:off x="2189" y="1032"/>
            <a:ext cx="4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59" name="公式" r:id="rId9" imgW="761760" imgH="342720" progId="Equation.3">
                    <p:embed/>
                  </p:oleObj>
                </mc:Choice>
                <mc:Fallback>
                  <p:oleObj name="公式" r:id="rId9" imgW="761760" imgH="342720" progId="Equation.3">
                    <p:embed/>
                    <p:pic>
                      <p:nvPicPr>
                        <p:cNvPr id="452619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89" y="1032"/>
                          <a:ext cx="4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2639" name="Group 31"/>
          <p:cNvGrpSpPr>
            <a:grpSpLocks/>
          </p:cNvGrpSpPr>
          <p:nvPr/>
        </p:nvGrpSpPr>
        <p:grpSpPr bwMode="auto">
          <a:xfrm>
            <a:off x="1676400" y="2154238"/>
            <a:ext cx="4443413" cy="457200"/>
            <a:chOff x="1056" y="1357"/>
            <a:chExt cx="2799" cy="288"/>
          </a:xfrm>
        </p:grpSpPr>
        <p:sp>
          <p:nvSpPr>
            <p:cNvPr id="452620" name="Rectangle 12"/>
            <p:cNvSpPr>
              <a:spLocks noChangeArrowheads="1"/>
            </p:cNvSpPr>
            <p:nvPr/>
          </p:nvSpPr>
          <p:spPr bwMode="auto">
            <a:xfrm>
              <a:off x="1056" y="1357"/>
              <a:ext cx="1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FF0000"/>
                  </a:solidFill>
                  <a:ea typeface="宋体" panose="02010600030101010101" pitchFamily="2" charset="-122"/>
                </a:rPr>
                <a:t>一阶极点   </a:t>
              </a:r>
            </a:p>
          </p:txBody>
        </p:sp>
        <p:sp>
          <p:nvSpPr>
            <p:cNvPr id="452621" name="Rectangle 13"/>
            <p:cNvSpPr>
              <a:spLocks noChangeArrowheads="1"/>
            </p:cNvSpPr>
            <p:nvPr/>
          </p:nvSpPr>
          <p:spPr bwMode="auto">
            <a:xfrm>
              <a:off x="2508" y="1357"/>
              <a:ext cx="1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FF0000"/>
                  </a:solidFill>
                  <a:ea typeface="宋体" panose="02010600030101010101" pitchFamily="2" charset="-122"/>
                </a:rPr>
                <a:t>二阶极点   </a:t>
              </a:r>
            </a:p>
          </p:txBody>
        </p:sp>
        <p:graphicFrame>
          <p:nvGraphicFramePr>
            <p:cNvPr id="452622" name="Object 14"/>
            <p:cNvGraphicFramePr>
              <a:graphicFrameLocks/>
            </p:cNvGraphicFramePr>
            <p:nvPr/>
          </p:nvGraphicFramePr>
          <p:xfrm>
            <a:off x="1953" y="1410"/>
            <a:ext cx="47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0" name="公式" r:id="rId11" imgW="749160" imgH="342720" progId="Equation.3">
                    <p:embed/>
                  </p:oleObj>
                </mc:Choice>
                <mc:Fallback>
                  <p:oleObj name="公式" r:id="rId11" imgW="749160" imgH="342720" progId="Equation.3">
                    <p:embed/>
                    <p:pic>
                      <p:nvPicPr>
                        <p:cNvPr id="452622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3" y="1410"/>
                          <a:ext cx="47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623" name="Object 15"/>
            <p:cNvGraphicFramePr>
              <a:graphicFrameLocks/>
            </p:cNvGraphicFramePr>
            <p:nvPr/>
          </p:nvGraphicFramePr>
          <p:xfrm>
            <a:off x="3399" y="1408"/>
            <a:ext cx="45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1" name="公式" r:id="rId13" imgW="723600" imgH="342720" progId="Equation.3">
                    <p:embed/>
                  </p:oleObj>
                </mc:Choice>
                <mc:Fallback>
                  <p:oleObj name="公式" r:id="rId13" imgW="723600" imgH="342720" progId="Equation.3">
                    <p:embed/>
                    <p:pic>
                      <p:nvPicPr>
                        <p:cNvPr id="452623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9" y="1408"/>
                          <a:ext cx="45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52624" name="Object 16"/>
          <p:cNvGraphicFramePr>
            <a:graphicFrameLocks/>
          </p:cNvGraphicFramePr>
          <p:nvPr/>
        </p:nvGraphicFramePr>
        <p:xfrm>
          <a:off x="4789488" y="2660650"/>
          <a:ext cx="1776412" cy="86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2" name="公式" r:id="rId15" imgW="1777680" imgH="863280" progId="Equation.3">
                  <p:embed/>
                </p:oleObj>
              </mc:Choice>
              <mc:Fallback>
                <p:oleObj name="公式" r:id="rId15" imgW="1777680" imgH="863280" progId="Equation.3">
                  <p:embed/>
                  <p:pic>
                    <p:nvPicPr>
                      <p:cNvPr id="452624" name="Object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9488" y="2660650"/>
                        <a:ext cx="1776412" cy="862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2625" name="Object 17"/>
          <p:cNvGraphicFramePr>
            <a:graphicFrameLocks/>
          </p:cNvGraphicFramePr>
          <p:nvPr/>
        </p:nvGraphicFramePr>
        <p:xfrm>
          <a:off x="6611938" y="2955925"/>
          <a:ext cx="506412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3" name="公式" r:id="rId17" imgW="507960" imgH="342720" progId="Equation.3">
                  <p:embed/>
                </p:oleObj>
              </mc:Choice>
              <mc:Fallback>
                <p:oleObj name="公式" r:id="rId17" imgW="507960" imgH="342720" progId="Equation.3">
                  <p:embed/>
                  <p:pic>
                    <p:nvPicPr>
                      <p:cNvPr id="452625" name="Object 1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1938" y="2955925"/>
                        <a:ext cx="506412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2626" name="Object 18"/>
          <p:cNvGraphicFramePr>
            <a:graphicFrameLocks/>
          </p:cNvGraphicFramePr>
          <p:nvPr/>
        </p:nvGraphicFramePr>
        <p:xfrm>
          <a:off x="1158875" y="5875338"/>
          <a:ext cx="4876800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4" name="公式" r:id="rId19" imgW="4876560" imgH="393480" progId="Equation.3">
                  <p:embed/>
                </p:oleObj>
              </mc:Choice>
              <mc:Fallback>
                <p:oleObj name="公式" r:id="rId19" imgW="4876560" imgH="393480" progId="Equation.3">
                  <p:embed/>
                  <p:pic>
                    <p:nvPicPr>
                      <p:cNvPr id="452626" name="Object 1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75" y="5875338"/>
                        <a:ext cx="4876800" cy="392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2627" name="Object 19"/>
          <p:cNvGraphicFramePr>
            <a:graphicFrameLocks/>
          </p:cNvGraphicFramePr>
          <p:nvPr/>
        </p:nvGraphicFramePr>
        <p:xfrm>
          <a:off x="5221288" y="4770438"/>
          <a:ext cx="1943100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5" name="公式" r:id="rId21" imgW="1942920" imgH="825480" progId="Equation.3">
                  <p:embed/>
                </p:oleObj>
              </mc:Choice>
              <mc:Fallback>
                <p:oleObj name="公式" r:id="rId21" imgW="1942920" imgH="825480" progId="Equation.3">
                  <p:embed/>
                  <p:pic>
                    <p:nvPicPr>
                      <p:cNvPr id="452627" name="Object 1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1288" y="4770438"/>
                        <a:ext cx="1943100" cy="823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2628" name="Object 20"/>
          <p:cNvGraphicFramePr>
            <a:graphicFrameLocks/>
          </p:cNvGraphicFramePr>
          <p:nvPr/>
        </p:nvGraphicFramePr>
        <p:xfrm>
          <a:off x="1470025" y="3733800"/>
          <a:ext cx="5711825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公式" r:id="rId23" imgW="5715000" imgH="787320" progId="Equation.3">
                  <p:embed/>
                </p:oleObj>
              </mc:Choice>
              <mc:Fallback>
                <p:oleObj name="公式" r:id="rId23" imgW="5715000" imgH="787320" progId="Equation.3">
                  <p:embed/>
                  <p:pic>
                    <p:nvPicPr>
                      <p:cNvPr id="452628" name="Object 2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0025" y="3733800"/>
                        <a:ext cx="5711825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2629" name="Group 21"/>
          <p:cNvGrpSpPr>
            <a:grpSpLocks/>
          </p:cNvGrpSpPr>
          <p:nvPr/>
        </p:nvGrpSpPr>
        <p:grpSpPr bwMode="auto">
          <a:xfrm>
            <a:off x="3217863" y="4810125"/>
            <a:ext cx="1892300" cy="812800"/>
            <a:chOff x="1427" y="3228"/>
            <a:chExt cx="1192" cy="512"/>
          </a:xfrm>
        </p:grpSpPr>
        <p:graphicFrame>
          <p:nvGraphicFramePr>
            <p:cNvPr id="452630" name="Object 22"/>
            <p:cNvGraphicFramePr>
              <a:graphicFrameLocks/>
            </p:cNvGraphicFramePr>
            <p:nvPr/>
          </p:nvGraphicFramePr>
          <p:xfrm>
            <a:off x="1427" y="3245"/>
            <a:ext cx="1192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7" name="公式" r:id="rId25" imgW="1892160" imgH="787320" progId="Equation.3">
                    <p:embed/>
                  </p:oleObj>
                </mc:Choice>
                <mc:Fallback>
                  <p:oleObj name="公式" r:id="rId25" imgW="1892160" imgH="787320" progId="Equation.3">
                    <p:embed/>
                    <p:pic>
                      <p:nvPicPr>
                        <p:cNvPr id="452630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7" y="3245"/>
                          <a:ext cx="1192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631" name="Object 23"/>
            <p:cNvGraphicFramePr>
              <a:graphicFrameLocks/>
            </p:cNvGraphicFramePr>
            <p:nvPr/>
          </p:nvGraphicFramePr>
          <p:xfrm>
            <a:off x="2324" y="3228"/>
            <a:ext cx="184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8" name="公式" r:id="rId27" imgW="291960" imgH="368280" progId="Equation.3">
                    <p:embed/>
                  </p:oleObj>
                </mc:Choice>
                <mc:Fallback>
                  <p:oleObj name="公式" r:id="rId27" imgW="291960" imgH="368280" progId="Equation.3">
                    <p:embed/>
                    <p:pic>
                      <p:nvPicPr>
                        <p:cNvPr id="452631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4" y="3228"/>
                          <a:ext cx="184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632" name="Object 24"/>
            <p:cNvGraphicFramePr>
              <a:graphicFrameLocks/>
            </p:cNvGraphicFramePr>
            <p:nvPr/>
          </p:nvGraphicFramePr>
          <p:xfrm>
            <a:off x="2352" y="3520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9" name="公式" r:id="rId29" imgW="177480" imgH="215640" progId="Equation.3">
                    <p:embed/>
                  </p:oleObj>
                </mc:Choice>
                <mc:Fallback>
                  <p:oleObj name="公式" r:id="rId29" imgW="177480" imgH="215640" progId="Equation.3">
                    <p:embed/>
                    <p:pic>
                      <p:nvPicPr>
                        <p:cNvPr id="452632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2" y="3520"/>
                          <a:ext cx="112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2633" name="Object 25"/>
            <p:cNvGraphicFramePr>
              <a:graphicFrameLocks/>
            </p:cNvGraphicFramePr>
            <p:nvPr/>
          </p:nvGraphicFramePr>
          <p:xfrm>
            <a:off x="1926" y="3496"/>
            <a:ext cx="24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70" name="公式" r:id="rId31" imgW="380880" imgH="342720" progId="Equation.3">
                    <p:embed/>
                  </p:oleObj>
                </mc:Choice>
                <mc:Fallback>
                  <p:oleObj name="公式" r:id="rId31" imgW="380880" imgH="342720" progId="Equation.3">
                    <p:embed/>
                    <p:pic>
                      <p:nvPicPr>
                        <p:cNvPr id="452633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6" y="3496"/>
                          <a:ext cx="24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2634" name="Line 26"/>
            <p:cNvSpPr>
              <a:spLocks noChangeShapeType="1"/>
            </p:cNvSpPr>
            <p:nvPr/>
          </p:nvSpPr>
          <p:spPr bwMode="auto">
            <a:xfrm>
              <a:off x="2298" y="3480"/>
              <a:ext cx="2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452635" name="Object 27"/>
          <p:cNvGraphicFramePr>
            <a:graphicFrameLocks/>
          </p:cNvGraphicFramePr>
          <p:nvPr/>
        </p:nvGraphicFramePr>
        <p:xfrm>
          <a:off x="7234238" y="5048250"/>
          <a:ext cx="531812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1" name="公式" r:id="rId33" imgW="533160" imgH="342720" progId="Equation.3">
                  <p:embed/>
                </p:oleObj>
              </mc:Choice>
              <mc:Fallback>
                <p:oleObj name="公式" r:id="rId33" imgW="533160" imgH="342720" progId="Equation.3">
                  <p:embed/>
                  <p:pic>
                    <p:nvPicPr>
                      <p:cNvPr id="452635" name="Object 2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4238" y="5048250"/>
                        <a:ext cx="531812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2636" name="Object 28"/>
          <p:cNvGraphicFramePr>
            <a:graphicFrameLocks/>
          </p:cNvGraphicFramePr>
          <p:nvPr/>
        </p:nvGraphicFramePr>
        <p:xfrm>
          <a:off x="6108700" y="5916613"/>
          <a:ext cx="838200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2" name="公式" r:id="rId35" imgW="838080" imgH="342720" progId="Equation.3">
                  <p:embed/>
                </p:oleObj>
              </mc:Choice>
              <mc:Fallback>
                <p:oleObj name="公式" r:id="rId35" imgW="838080" imgH="342720" progId="Equation.3">
                  <p:embed/>
                  <p:pic>
                    <p:nvPicPr>
                      <p:cNvPr id="452636" name="Object 2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8700" y="5916613"/>
                        <a:ext cx="838200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52660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2661" name="Object 53"/>
          <p:cNvGraphicFramePr>
            <a:graphicFrameLocks noChangeAspect="1"/>
          </p:cNvGraphicFramePr>
          <p:nvPr/>
        </p:nvGraphicFramePr>
        <p:xfrm>
          <a:off x="496888" y="495300"/>
          <a:ext cx="860901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3" name="位图图像" r:id="rId37" imgW="8609524" imgH="876190" progId="Paint.Picture">
                  <p:embed/>
                </p:oleObj>
              </mc:Choice>
              <mc:Fallback>
                <p:oleObj name="位图图像" r:id="rId37" imgW="8609524" imgH="876190" progId="Paint.Picture">
                  <p:embed/>
                  <p:pic>
                    <p:nvPicPr>
                      <p:cNvPr id="452661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contrast="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2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52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52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52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52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52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52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52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52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52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452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452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113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14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15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16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17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18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19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20" name="Picture 6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21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22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23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24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25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26" name="Picture 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27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28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29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30" name="Picture 7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31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32" name="Picture 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1063" name="Rectangle 7"/>
          <p:cNvSpPr>
            <a:spLocks noChangeArrowheads="1"/>
          </p:cNvSpPr>
          <p:nvPr/>
        </p:nvSpPr>
        <p:spPr bwMode="auto">
          <a:xfrm>
            <a:off x="536575" y="528638"/>
            <a:ext cx="29432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一、</a:t>
            </a:r>
            <a:r>
              <a:rPr kumimoji="0"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留数的概念</a:t>
            </a:r>
          </a:p>
        </p:txBody>
      </p:sp>
      <p:grpSp>
        <p:nvGrpSpPr>
          <p:cNvPr id="301108" name="Group 52"/>
          <p:cNvGrpSpPr>
            <a:grpSpLocks/>
          </p:cNvGrpSpPr>
          <p:nvPr/>
        </p:nvGrpSpPr>
        <p:grpSpPr bwMode="auto">
          <a:xfrm>
            <a:off x="5499100" y="1182688"/>
            <a:ext cx="3624263" cy="457200"/>
            <a:chOff x="3464" y="745"/>
            <a:chExt cx="2283" cy="288"/>
          </a:xfrm>
        </p:grpSpPr>
        <p:sp>
          <p:nvSpPr>
            <p:cNvPr id="301078" name="Rectangle 22"/>
            <p:cNvSpPr>
              <a:spLocks noChangeArrowheads="1"/>
            </p:cNvSpPr>
            <p:nvPr/>
          </p:nvSpPr>
          <p:spPr bwMode="auto">
            <a:xfrm>
              <a:off x="3464" y="745"/>
              <a:ext cx="22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将         在     的去心邻域   </a:t>
              </a:r>
            </a:p>
          </p:txBody>
        </p:sp>
        <p:graphicFrame>
          <p:nvGraphicFramePr>
            <p:cNvPr id="301079" name="Object 23"/>
            <p:cNvGraphicFramePr>
              <a:graphicFrameLocks/>
            </p:cNvGraphicFramePr>
            <p:nvPr/>
          </p:nvGraphicFramePr>
          <p:xfrm>
            <a:off x="3727" y="793"/>
            <a:ext cx="40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" name="公式" r:id="rId5" imgW="634680" imgH="342720" progId="Equation.3">
                    <p:embed/>
                  </p:oleObj>
                </mc:Choice>
                <mc:Fallback>
                  <p:oleObj name="公式" r:id="rId5" imgW="634680" imgH="342720" progId="Equation.3">
                    <p:embed/>
                    <p:pic>
                      <p:nvPicPr>
                        <p:cNvPr id="301079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27" y="793"/>
                          <a:ext cx="40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1080" name="Object 24"/>
            <p:cNvGraphicFramePr>
              <a:graphicFrameLocks/>
            </p:cNvGraphicFramePr>
            <p:nvPr/>
          </p:nvGraphicFramePr>
          <p:xfrm>
            <a:off x="4385" y="757"/>
            <a:ext cx="177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" name="公式" r:id="rId7" imgW="279360" imgH="380880" progId="Equation.3">
                    <p:embed/>
                  </p:oleObj>
                </mc:Choice>
                <mc:Fallback>
                  <p:oleObj name="公式" r:id="rId7" imgW="279360" imgH="380880" progId="Equation.3">
                    <p:embed/>
                    <p:pic>
                      <p:nvPicPr>
                        <p:cNvPr id="301080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5" y="757"/>
                          <a:ext cx="177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1107" name="Group 51"/>
          <p:cNvGrpSpPr>
            <a:grpSpLocks/>
          </p:cNvGrpSpPr>
          <p:nvPr/>
        </p:nvGrpSpPr>
        <p:grpSpPr bwMode="auto">
          <a:xfrm>
            <a:off x="533400" y="1182688"/>
            <a:ext cx="5364163" cy="458787"/>
            <a:chOff x="336" y="745"/>
            <a:chExt cx="3379" cy="289"/>
          </a:xfrm>
        </p:grpSpPr>
        <p:sp>
          <p:nvSpPr>
            <p:cNvPr id="301077" name="Text Box 21"/>
            <p:cNvSpPr txBox="1">
              <a:spLocks noChangeArrowheads="1"/>
            </p:cNvSpPr>
            <p:nvPr/>
          </p:nvSpPr>
          <p:spPr bwMode="auto">
            <a:xfrm>
              <a:off x="853" y="746"/>
              <a:ext cx="28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设     为函数         的孤立奇点，   </a:t>
              </a:r>
            </a:p>
          </p:txBody>
        </p:sp>
        <p:sp>
          <p:nvSpPr>
            <p:cNvPr id="301075" name="Rectangle 19"/>
            <p:cNvSpPr>
              <a:spLocks noChangeArrowheads="1"/>
            </p:cNvSpPr>
            <p:nvPr/>
          </p:nvSpPr>
          <p:spPr bwMode="auto">
            <a:xfrm>
              <a:off x="336" y="745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定义    </a:t>
              </a:r>
            </a:p>
          </p:txBody>
        </p:sp>
        <p:graphicFrame>
          <p:nvGraphicFramePr>
            <p:cNvPr id="301076" name="Object 20"/>
            <p:cNvGraphicFramePr>
              <a:graphicFrameLocks/>
            </p:cNvGraphicFramePr>
            <p:nvPr/>
          </p:nvGraphicFramePr>
          <p:xfrm>
            <a:off x="1147" y="765"/>
            <a:ext cx="177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" name="公式" r:id="rId9" imgW="279360" imgH="380880" progId="Equation.3">
                    <p:embed/>
                  </p:oleObj>
                </mc:Choice>
                <mc:Fallback>
                  <p:oleObj name="公式" r:id="rId9" imgW="279360" imgH="380880" progId="Equation.3">
                    <p:embed/>
                    <p:pic>
                      <p:nvPicPr>
                        <p:cNvPr id="301076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7" y="765"/>
                          <a:ext cx="177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1081" name="Object 25"/>
            <p:cNvGraphicFramePr>
              <a:graphicFrameLocks/>
            </p:cNvGraphicFramePr>
            <p:nvPr/>
          </p:nvGraphicFramePr>
          <p:xfrm>
            <a:off x="1943" y="797"/>
            <a:ext cx="40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" name="公式" r:id="rId11" imgW="634680" imgH="342720" progId="Equation.3">
                    <p:embed/>
                  </p:oleObj>
                </mc:Choice>
                <mc:Fallback>
                  <p:oleObj name="公式" r:id="rId11" imgW="634680" imgH="342720" progId="Equation.3">
                    <p:embed/>
                    <p:pic>
                      <p:nvPicPr>
                        <p:cNvPr id="301081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3" y="797"/>
                          <a:ext cx="40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1110" name="Group 54"/>
          <p:cNvGrpSpPr>
            <a:grpSpLocks/>
          </p:cNvGrpSpPr>
          <p:nvPr/>
        </p:nvGrpSpPr>
        <p:grpSpPr bwMode="auto">
          <a:xfrm>
            <a:off x="1352550" y="3390900"/>
            <a:ext cx="4451350" cy="457200"/>
            <a:chOff x="852" y="2136"/>
            <a:chExt cx="2804" cy="288"/>
          </a:xfrm>
        </p:grpSpPr>
        <p:sp>
          <p:nvSpPr>
            <p:cNvPr id="301083" name="Rectangle 27"/>
            <p:cNvSpPr>
              <a:spLocks noChangeArrowheads="1"/>
            </p:cNvSpPr>
            <p:nvPr/>
          </p:nvSpPr>
          <p:spPr bwMode="auto">
            <a:xfrm>
              <a:off x="852" y="2136"/>
              <a:ext cx="28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称       为         在     处的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留数</a:t>
              </a:r>
              <a:r>
                <a:rPr lang="zh-CN" altLang="en-US">
                  <a:ea typeface="宋体" panose="02010600030101010101" pitchFamily="2" charset="-122"/>
                </a:rPr>
                <a:t>，   </a:t>
              </a:r>
            </a:p>
          </p:txBody>
        </p:sp>
        <p:graphicFrame>
          <p:nvGraphicFramePr>
            <p:cNvPr id="301084" name="Object 28"/>
            <p:cNvGraphicFramePr>
              <a:graphicFrameLocks/>
            </p:cNvGraphicFramePr>
            <p:nvPr/>
          </p:nvGraphicFramePr>
          <p:xfrm>
            <a:off x="1147" y="2152"/>
            <a:ext cx="257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3" name="公式" r:id="rId13" imgW="406080" imgH="368280" progId="Equation.3">
                    <p:embed/>
                  </p:oleObj>
                </mc:Choice>
                <mc:Fallback>
                  <p:oleObj name="公式" r:id="rId13" imgW="406080" imgH="368280" progId="Equation.3">
                    <p:embed/>
                    <p:pic>
                      <p:nvPicPr>
                        <p:cNvPr id="301084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7" y="2152"/>
                          <a:ext cx="257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1085" name="Object 29"/>
            <p:cNvGraphicFramePr>
              <a:graphicFrameLocks/>
            </p:cNvGraphicFramePr>
            <p:nvPr/>
          </p:nvGraphicFramePr>
          <p:xfrm>
            <a:off x="2303" y="2154"/>
            <a:ext cx="177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" name="公式" r:id="rId15" imgW="279360" imgH="380880" progId="Equation.3">
                    <p:embed/>
                  </p:oleObj>
                </mc:Choice>
                <mc:Fallback>
                  <p:oleObj name="公式" r:id="rId15" imgW="279360" imgH="380880" progId="Equation.3">
                    <p:embed/>
                    <p:pic>
                      <p:nvPicPr>
                        <p:cNvPr id="301085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3" y="2154"/>
                          <a:ext cx="177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1086" name="Object 30"/>
            <p:cNvGraphicFramePr>
              <a:graphicFrameLocks/>
            </p:cNvGraphicFramePr>
            <p:nvPr/>
          </p:nvGraphicFramePr>
          <p:xfrm>
            <a:off x="1643" y="2188"/>
            <a:ext cx="40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5" name="公式" r:id="rId17" imgW="634680" imgH="342720" progId="Equation.3">
                    <p:embed/>
                  </p:oleObj>
                </mc:Choice>
                <mc:Fallback>
                  <p:oleObj name="公式" r:id="rId17" imgW="634680" imgH="342720" progId="Equation.3">
                    <p:embed/>
                    <p:pic>
                      <p:nvPicPr>
                        <p:cNvPr id="301086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3" y="2188"/>
                          <a:ext cx="40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1087" name="Rectangle 31"/>
          <p:cNvSpPr>
            <a:spLocks noChangeArrowheads="1"/>
          </p:cNvSpPr>
          <p:nvPr/>
        </p:nvSpPr>
        <p:spPr bwMode="auto">
          <a:xfrm>
            <a:off x="5400675" y="3390900"/>
            <a:ext cx="1327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记作：   </a:t>
            </a:r>
          </a:p>
        </p:txBody>
      </p:sp>
      <p:graphicFrame>
        <p:nvGraphicFramePr>
          <p:cNvPr id="301089" name="Object 33"/>
          <p:cNvGraphicFramePr>
            <a:graphicFrameLocks/>
          </p:cNvGraphicFramePr>
          <p:nvPr/>
        </p:nvGraphicFramePr>
        <p:xfrm>
          <a:off x="2282825" y="4225925"/>
          <a:ext cx="2514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公式" r:id="rId19" imgW="2514600" imgH="380880" progId="Equation.3">
                  <p:embed/>
                </p:oleObj>
              </mc:Choice>
              <mc:Fallback>
                <p:oleObj name="公式" r:id="rId19" imgW="2514600" imgH="380880" progId="Equation.3">
                  <p:embed/>
                  <p:pic>
                    <p:nvPicPr>
                      <p:cNvPr id="301089" name="Object 3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2825" y="4225925"/>
                        <a:ext cx="25146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1090" name="Object 34"/>
          <p:cNvGraphicFramePr>
            <a:graphicFrameLocks/>
          </p:cNvGraphicFramePr>
          <p:nvPr/>
        </p:nvGraphicFramePr>
        <p:xfrm>
          <a:off x="4918075" y="4038600"/>
          <a:ext cx="22479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公式" r:id="rId21" imgW="2247840" imgH="787320" progId="Equation.3">
                  <p:embed/>
                </p:oleObj>
              </mc:Choice>
              <mc:Fallback>
                <p:oleObj name="公式" r:id="rId21" imgW="2247840" imgH="787320" progId="Equation.3">
                  <p:embed/>
                  <p:pic>
                    <p:nvPicPr>
                      <p:cNvPr id="301090" name="Object 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8075" y="4038600"/>
                        <a:ext cx="22479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1092" name="Rectangle 36"/>
          <p:cNvSpPr>
            <a:spLocks noChangeArrowheads="1"/>
          </p:cNvSpPr>
          <p:nvPr/>
        </p:nvSpPr>
        <p:spPr bwMode="auto">
          <a:xfrm>
            <a:off x="1352550" y="1811338"/>
            <a:ext cx="3003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内展开成洛朗级数： </a:t>
            </a:r>
          </a:p>
        </p:txBody>
      </p:sp>
      <p:grpSp>
        <p:nvGrpSpPr>
          <p:cNvPr id="301109" name="Group 53"/>
          <p:cNvGrpSpPr>
            <a:grpSpLocks/>
          </p:cNvGrpSpPr>
          <p:nvPr/>
        </p:nvGrpSpPr>
        <p:grpSpPr bwMode="auto">
          <a:xfrm>
            <a:off x="1698625" y="2351088"/>
            <a:ext cx="7370763" cy="1081087"/>
            <a:chOff x="1070" y="1481"/>
            <a:chExt cx="4643" cy="681"/>
          </a:xfrm>
        </p:grpSpPr>
        <p:sp>
          <p:nvSpPr>
            <p:cNvPr id="301104" name="Rectangle 48"/>
            <p:cNvSpPr>
              <a:spLocks noChangeArrowheads="1"/>
            </p:cNvSpPr>
            <p:nvPr/>
          </p:nvSpPr>
          <p:spPr bwMode="auto">
            <a:xfrm>
              <a:off x="4821" y="1950"/>
              <a:ext cx="89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1600">
                  <a:solidFill>
                    <a:srgbClr val="DDDDDD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DDDDDD"/>
                  </a:solidFill>
                  <a:ea typeface="楷体_GB2312" pitchFamily="49" charset="-122"/>
                </a:rPr>
                <a:t>两边积分</a:t>
              </a:r>
              <a:r>
                <a:rPr lang="en-US" altLang="zh-CN" sz="1600">
                  <a:solidFill>
                    <a:srgbClr val="DDDDDD"/>
                  </a:solidFill>
                  <a:latin typeface="楷体_GB2312" pitchFamily="49" charset="-122"/>
                  <a:ea typeface="楷体_GB2312" pitchFamily="49" charset="-122"/>
                </a:rPr>
                <a:t>)  </a:t>
              </a:r>
            </a:p>
          </p:txBody>
        </p:sp>
        <p:graphicFrame>
          <p:nvGraphicFramePr>
            <p:cNvPr id="301082" name="Object 26"/>
            <p:cNvGraphicFramePr>
              <a:graphicFrameLocks/>
            </p:cNvGraphicFramePr>
            <p:nvPr/>
          </p:nvGraphicFramePr>
          <p:xfrm>
            <a:off x="1070" y="1481"/>
            <a:ext cx="1705" cy="5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8" name="公式" r:id="rId23" imgW="2692080" imgH="876240" progId="Equation.3">
                    <p:embed/>
                  </p:oleObj>
                </mc:Choice>
                <mc:Fallback>
                  <p:oleObj name="公式" r:id="rId23" imgW="2692080" imgH="876240" progId="Equation.3">
                    <p:embed/>
                    <p:pic>
                      <p:nvPicPr>
                        <p:cNvPr id="301082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0" y="1481"/>
                          <a:ext cx="1705" cy="5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1093" name="Object 37"/>
            <p:cNvGraphicFramePr>
              <a:graphicFrameLocks/>
            </p:cNvGraphicFramePr>
            <p:nvPr/>
          </p:nvGraphicFramePr>
          <p:xfrm>
            <a:off x="2813" y="1521"/>
            <a:ext cx="2726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9" name="公式" r:id="rId25" imgW="4305240" imgH="838080" progId="Equation.3">
                    <p:embed/>
                  </p:oleObj>
                </mc:Choice>
                <mc:Fallback>
                  <p:oleObj name="公式" r:id="rId25" imgW="4305240" imgH="838080" progId="Equation.3">
                    <p:embed/>
                    <p:pic>
                      <p:nvPicPr>
                        <p:cNvPr id="301093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3" y="1521"/>
                          <a:ext cx="2726" cy="5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1111" name="Group 55"/>
          <p:cNvGrpSpPr>
            <a:grpSpLocks/>
          </p:cNvGrpSpPr>
          <p:nvPr/>
        </p:nvGrpSpPr>
        <p:grpSpPr bwMode="auto">
          <a:xfrm>
            <a:off x="1355725" y="4943475"/>
            <a:ext cx="7473950" cy="457200"/>
            <a:chOff x="854" y="3114"/>
            <a:chExt cx="4708" cy="288"/>
          </a:xfrm>
        </p:grpSpPr>
        <p:sp>
          <p:nvSpPr>
            <p:cNvPr id="301091" name="Rectangle 35"/>
            <p:cNvSpPr>
              <a:spLocks noChangeArrowheads="1"/>
            </p:cNvSpPr>
            <p:nvPr/>
          </p:nvSpPr>
          <p:spPr bwMode="auto">
            <a:xfrm>
              <a:off x="854" y="3114"/>
              <a:ext cx="47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其中，</a:t>
              </a:r>
              <a:r>
                <a:rPr lang="en-US" altLang="zh-CN" i="1">
                  <a:ea typeface="宋体" panose="02010600030101010101" pitchFamily="2" charset="-122"/>
                </a:rPr>
                <a:t>C</a:t>
              </a:r>
              <a:r>
                <a:rPr lang="en-US" altLang="zh-CN">
                  <a:ea typeface="宋体" panose="02010600030101010101" pitchFamily="2" charset="-122"/>
                </a:rPr>
                <a:t> </a:t>
              </a:r>
              <a:r>
                <a:rPr lang="zh-CN" altLang="en-US">
                  <a:ea typeface="宋体" panose="02010600030101010101" pitchFamily="2" charset="-122"/>
                </a:rPr>
                <a:t>是     的去心邻域内绕     的一条简单闭曲线。  </a:t>
              </a:r>
            </a:p>
          </p:txBody>
        </p:sp>
        <p:graphicFrame>
          <p:nvGraphicFramePr>
            <p:cNvPr id="301094" name="Object 38"/>
            <p:cNvGraphicFramePr>
              <a:graphicFrameLocks/>
            </p:cNvGraphicFramePr>
            <p:nvPr/>
          </p:nvGraphicFramePr>
          <p:xfrm>
            <a:off x="1889" y="3121"/>
            <a:ext cx="177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0" name="公式" r:id="rId27" imgW="279360" imgH="380880" progId="Equation.3">
                    <p:embed/>
                  </p:oleObj>
                </mc:Choice>
                <mc:Fallback>
                  <p:oleObj name="公式" r:id="rId27" imgW="279360" imgH="380880" progId="Equation.3">
                    <p:embed/>
                    <p:pic>
                      <p:nvPicPr>
                        <p:cNvPr id="301094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9" y="3121"/>
                          <a:ext cx="177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1095" name="Object 39"/>
            <p:cNvGraphicFramePr>
              <a:graphicFrameLocks/>
            </p:cNvGraphicFramePr>
            <p:nvPr/>
          </p:nvGraphicFramePr>
          <p:xfrm>
            <a:off x="3497" y="3127"/>
            <a:ext cx="177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1" name="公式" r:id="rId29" imgW="279360" imgH="380880" progId="Equation.3">
                    <p:embed/>
                  </p:oleObj>
                </mc:Choice>
                <mc:Fallback>
                  <p:oleObj name="公式" r:id="rId29" imgW="279360" imgH="380880" progId="Equation.3">
                    <p:embed/>
                    <p:pic>
                      <p:nvPicPr>
                        <p:cNvPr id="301095" name="Object 3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97" y="3127"/>
                          <a:ext cx="177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01106" name="Picture 50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1136" name="Group 80"/>
          <p:cNvGrpSpPr>
            <a:grpSpLocks/>
          </p:cNvGrpSpPr>
          <p:nvPr/>
        </p:nvGrpSpPr>
        <p:grpSpPr bwMode="auto">
          <a:xfrm>
            <a:off x="588963" y="1662113"/>
            <a:ext cx="787400" cy="915987"/>
            <a:chOff x="371" y="1047"/>
            <a:chExt cx="496" cy="577"/>
          </a:xfrm>
        </p:grpSpPr>
        <p:sp>
          <p:nvSpPr>
            <p:cNvPr id="301134" name="Rectangle 78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1135" name="Rectangle 79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P112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定义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5.4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aphicFrame>
        <p:nvGraphicFramePr>
          <p:cNvPr id="301143" name="Object 87"/>
          <p:cNvGraphicFramePr>
            <a:graphicFrameLocks noChangeAspect="1"/>
          </p:cNvGraphicFramePr>
          <p:nvPr/>
        </p:nvGraphicFramePr>
        <p:xfrm>
          <a:off x="496888" y="5648325"/>
          <a:ext cx="7770812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位图图像" r:id="rId32" imgW="7771429" imgH="1171429" progId="Paint.Picture">
                  <p:embed/>
                </p:oleObj>
              </mc:Choice>
              <mc:Fallback>
                <p:oleObj name="位图图像" r:id="rId32" imgW="7771429" imgH="1171429" progId="Paint.Picture">
                  <p:embed/>
                  <p:pic>
                    <p:nvPicPr>
                      <p:cNvPr id="301143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5648325"/>
                        <a:ext cx="7770812" cy="117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1138" name="Group 82"/>
          <p:cNvGrpSpPr>
            <a:grpSpLocks/>
          </p:cNvGrpSpPr>
          <p:nvPr/>
        </p:nvGrpSpPr>
        <p:grpSpPr bwMode="auto">
          <a:xfrm>
            <a:off x="7466013" y="5881688"/>
            <a:ext cx="1403350" cy="627062"/>
            <a:chOff x="2003" y="3321"/>
            <a:chExt cx="884" cy="395"/>
          </a:xfrm>
        </p:grpSpPr>
        <p:sp>
          <p:nvSpPr>
            <p:cNvPr id="301139" name="AutoShape 83">
              <a:hlinkClick r:id="rId3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1140" name="Text Box 84"/>
            <p:cNvSpPr txBox="1">
              <a:spLocks noChangeArrowheads="1"/>
            </p:cNvSpPr>
            <p:nvPr/>
          </p:nvSpPr>
          <p:spPr bwMode="auto">
            <a:xfrm>
              <a:off x="2003" y="3504"/>
              <a:ext cx="88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留数的产生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1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1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0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01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0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01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01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01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01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01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301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0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1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1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1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11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1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11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1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11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1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11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11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9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301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063" grpId="0"/>
      <p:bldP spid="301087" grpId="0"/>
      <p:bldP spid="30109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976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77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78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79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80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81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82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83" name="Picture 6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84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85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86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87" name="Picture 6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88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89" name="Picture 6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90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91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92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93" name="Picture 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5995" name="Picture 7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5972" name="Group 52"/>
          <p:cNvGrpSpPr>
            <a:grpSpLocks/>
          </p:cNvGrpSpPr>
          <p:nvPr/>
        </p:nvGrpSpPr>
        <p:grpSpPr bwMode="auto">
          <a:xfrm>
            <a:off x="530225" y="1406525"/>
            <a:ext cx="7927975" cy="787400"/>
            <a:chOff x="334" y="886"/>
            <a:chExt cx="4994" cy="496"/>
          </a:xfrm>
        </p:grpSpPr>
        <p:sp>
          <p:nvSpPr>
            <p:cNvPr id="465927" name="Rectangle 7"/>
            <p:cNvSpPr>
              <a:spLocks noChangeArrowheads="1"/>
            </p:cNvSpPr>
            <p:nvPr/>
          </p:nvSpPr>
          <p:spPr bwMode="auto">
            <a:xfrm>
              <a:off x="334" y="971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</a:t>
              </a:r>
            </a:p>
          </p:txBody>
        </p:sp>
        <p:sp>
          <p:nvSpPr>
            <p:cNvPr id="465928" name="Text Box 8"/>
            <p:cNvSpPr txBox="1">
              <a:spLocks noChangeArrowheads="1"/>
            </p:cNvSpPr>
            <p:nvPr/>
          </p:nvSpPr>
          <p:spPr bwMode="auto">
            <a:xfrm>
              <a:off x="662" y="974"/>
              <a:ext cx="22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被积函数         的奇点为    </a:t>
              </a:r>
            </a:p>
          </p:txBody>
        </p:sp>
        <p:graphicFrame>
          <p:nvGraphicFramePr>
            <p:cNvPr id="465930" name="Object 10"/>
            <p:cNvGraphicFramePr>
              <a:graphicFrameLocks/>
            </p:cNvGraphicFramePr>
            <p:nvPr/>
          </p:nvGraphicFramePr>
          <p:xfrm>
            <a:off x="1502" y="1028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1" name="公式" r:id="rId5" imgW="634680" imgH="342720" progId="Equation.3">
                    <p:embed/>
                  </p:oleObj>
                </mc:Choice>
                <mc:Fallback>
                  <p:oleObj name="公式" r:id="rId5" imgW="634680" imgH="342720" progId="Equation.3">
                    <p:embed/>
                    <p:pic>
                      <p:nvPicPr>
                        <p:cNvPr id="465930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2" y="1028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5950" name="Object 30"/>
            <p:cNvGraphicFramePr>
              <a:graphicFrameLocks/>
            </p:cNvGraphicFramePr>
            <p:nvPr/>
          </p:nvGraphicFramePr>
          <p:xfrm>
            <a:off x="2752" y="886"/>
            <a:ext cx="94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2" name="公式" r:id="rId7" imgW="1498320" imgH="787320" progId="Equation.3">
                    <p:embed/>
                  </p:oleObj>
                </mc:Choice>
                <mc:Fallback>
                  <p:oleObj name="公式" r:id="rId7" imgW="1498320" imgH="787320" progId="Equation.3">
                    <p:embed/>
                    <p:pic>
                      <p:nvPicPr>
                        <p:cNvPr id="465950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2" y="886"/>
                          <a:ext cx="94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5951" name="Object 31"/>
            <p:cNvGraphicFramePr>
              <a:graphicFrameLocks/>
            </p:cNvGraphicFramePr>
            <p:nvPr/>
          </p:nvGraphicFramePr>
          <p:xfrm>
            <a:off x="3816" y="1024"/>
            <a:ext cx="1512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3" name="公式" r:id="rId9" imgW="2400120" imgH="342720" progId="Equation.3">
                    <p:embed/>
                  </p:oleObj>
                </mc:Choice>
                <mc:Fallback>
                  <p:oleObj name="公式" r:id="rId9" imgW="2400120" imgH="342720" progId="Equation.3">
                    <p:embed/>
                    <p:pic>
                      <p:nvPicPr>
                        <p:cNvPr id="465951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6" y="1024"/>
                          <a:ext cx="1512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5973" name="Group 53"/>
          <p:cNvGrpSpPr>
            <a:grpSpLocks/>
          </p:cNvGrpSpPr>
          <p:nvPr/>
        </p:nvGrpSpPr>
        <p:grpSpPr bwMode="auto">
          <a:xfrm>
            <a:off x="1047750" y="2117725"/>
            <a:ext cx="7069138" cy="790575"/>
            <a:chOff x="660" y="1334"/>
            <a:chExt cx="4453" cy="498"/>
          </a:xfrm>
        </p:grpSpPr>
        <p:sp>
          <p:nvSpPr>
            <p:cNvPr id="465949" name="Rectangle 29"/>
            <p:cNvSpPr>
              <a:spLocks noChangeArrowheads="1"/>
            </p:cNvSpPr>
            <p:nvPr/>
          </p:nvSpPr>
          <p:spPr bwMode="auto">
            <a:xfrm>
              <a:off x="660" y="1434"/>
              <a:ext cx="30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但在            内只有两个</a:t>
              </a:r>
              <a:r>
                <a:rPr lang="zh-CN" altLang="en-US">
                  <a:solidFill>
                    <a:schemeClr val="hlink"/>
                  </a:solidFill>
                  <a:ea typeface="宋体" panose="02010600030101010101" pitchFamily="2" charset="-122"/>
                </a:rPr>
                <a:t>简单级点</a:t>
              </a: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：  </a:t>
              </a:r>
            </a:p>
          </p:txBody>
        </p:sp>
        <p:graphicFrame>
          <p:nvGraphicFramePr>
            <p:cNvPr id="465931" name="Object 11"/>
            <p:cNvGraphicFramePr>
              <a:graphicFrameLocks/>
            </p:cNvGraphicFramePr>
            <p:nvPr/>
          </p:nvGraphicFramePr>
          <p:xfrm>
            <a:off x="1165" y="1482"/>
            <a:ext cx="46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4" name="公式" r:id="rId11" imgW="736560" imgH="342720" progId="Equation.3">
                    <p:embed/>
                  </p:oleObj>
                </mc:Choice>
                <mc:Fallback>
                  <p:oleObj name="公式" r:id="rId11" imgW="736560" imgH="342720" progId="Equation.3">
                    <p:embed/>
                    <p:pic>
                      <p:nvPicPr>
                        <p:cNvPr id="465931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5" y="1482"/>
                          <a:ext cx="46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5934" name="Object 14"/>
            <p:cNvGraphicFramePr>
              <a:graphicFrameLocks/>
            </p:cNvGraphicFramePr>
            <p:nvPr/>
          </p:nvGraphicFramePr>
          <p:xfrm>
            <a:off x="3603" y="1336"/>
            <a:ext cx="78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5" name="公式" r:id="rId13" imgW="1244520" imgH="787320" progId="Equation.3">
                    <p:embed/>
                  </p:oleObj>
                </mc:Choice>
                <mc:Fallback>
                  <p:oleObj name="公式" r:id="rId13" imgW="1244520" imgH="787320" progId="Equation.3">
                    <p:embed/>
                    <p:pic>
                      <p:nvPicPr>
                        <p:cNvPr id="465934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3" y="1336"/>
                          <a:ext cx="78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5952" name="Object 32"/>
            <p:cNvGraphicFramePr>
              <a:graphicFrameLocks/>
            </p:cNvGraphicFramePr>
            <p:nvPr/>
          </p:nvGraphicFramePr>
          <p:xfrm>
            <a:off x="4481" y="1334"/>
            <a:ext cx="63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6" name="公式" r:id="rId15" imgW="1002960" imgH="787320" progId="Equation.3">
                    <p:embed/>
                  </p:oleObj>
                </mc:Choice>
                <mc:Fallback>
                  <p:oleObj name="公式" r:id="rId15" imgW="1002960" imgH="787320" progId="Equation.3">
                    <p:embed/>
                    <p:pic>
                      <p:nvPicPr>
                        <p:cNvPr id="465952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1" y="1334"/>
                          <a:ext cx="632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5953" name="Object 33"/>
          <p:cNvGraphicFramePr>
            <a:graphicFrameLocks/>
          </p:cNvGraphicFramePr>
          <p:nvPr/>
        </p:nvGraphicFramePr>
        <p:xfrm>
          <a:off x="1471613" y="3260725"/>
          <a:ext cx="185261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name="公式" r:id="rId17" imgW="1854000" imgH="380880" progId="Equation.3">
                  <p:embed/>
                </p:oleObj>
              </mc:Choice>
              <mc:Fallback>
                <p:oleObj name="公式" r:id="rId17" imgW="1854000" imgH="380880" progId="Equation.3">
                  <p:embed/>
                  <p:pic>
                    <p:nvPicPr>
                      <p:cNvPr id="465953" name="Object 3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1613" y="3260725"/>
                        <a:ext cx="1852612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5968" name="Group 48"/>
          <p:cNvGrpSpPr>
            <a:grpSpLocks/>
          </p:cNvGrpSpPr>
          <p:nvPr/>
        </p:nvGrpSpPr>
        <p:grpSpPr bwMode="auto">
          <a:xfrm>
            <a:off x="3384550" y="2990850"/>
            <a:ext cx="2020888" cy="955675"/>
            <a:chOff x="1964" y="1992"/>
            <a:chExt cx="1273" cy="602"/>
          </a:xfrm>
        </p:grpSpPr>
        <p:graphicFrame>
          <p:nvGraphicFramePr>
            <p:cNvPr id="465955" name="Object 35"/>
            <p:cNvGraphicFramePr>
              <a:graphicFrameLocks/>
            </p:cNvGraphicFramePr>
            <p:nvPr/>
          </p:nvGraphicFramePr>
          <p:xfrm>
            <a:off x="2941" y="2306"/>
            <a:ext cx="296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8" name="公式" r:id="rId19" imgW="469800" imgH="457200" progId="Equation.3">
                    <p:embed/>
                  </p:oleObj>
                </mc:Choice>
                <mc:Fallback>
                  <p:oleObj name="公式" r:id="rId19" imgW="469800" imgH="457200" progId="Equation.3">
                    <p:embed/>
                    <p:pic>
                      <p:nvPicPr>
                        <p:cNvPr id="465955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41" y="2306"/>
                          <a:ext cx="296" cy="2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5956" name="Object 36"/>
            <p:cNvGraphicFramePr>
              <a:graphicFrameLocks/>
            </p:cNvGraphicFramePr>
            <p:nvPr/>
          </p:nvGraphicFramePr>
          <p:xfrm>
            <a:off x="1964" y="1992"/>
            <a:ext cx="976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9" name="公式" r:id="rId21" imgW="1549080" imgH="901440" progId="Equation.3">
                    <p:embed/>
                  </p:oleObj>
                </mc:Choice>
                <mc:Fallback>
                  <p:oleObj name="公式" r:id="rId21" imgW="1549080" imgH="901440" progId="Equation.3">
                    <p:embed/>
                    <p:pic>
                      <p:nvPicPr>
                        <p:cNvPr id="465956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4" y="1992"/>
                          <a:ext cx="976" cy="5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5969" name="Group 49"/>
          <p:cNvGrpSpPr>
            <a:grpSpLocks/>
          </p:cNvGrpSpPr>
          <p:nvPr/>
        </p:nvGrpSpPr>
        <p:grpSpPr bwMode="auto">
          <a:xfrm>
            <a:off x="5445125" y="2997200"/>
            <a:ext cx="2157413" cy="946150"/>
            <a:chOff x="3376" y="2014"/>
            <a:chExt cx="1359" cy="596"/>
          </a:xfrm>
        </p:grpSpPr>
        <p:graphicFrame>
          <p:nvGraphicFramePr>
            <p:cNvPr id="465957" name="Object 37"/>
            <p:cNvGraphicFramePr>
              <a:graphicFrameLocks/>
            </p:cNvGraphicFramePr>
            <p:nvPr/>
          </p:nvGraphicFramePr>
          <p:xfrm>
            <a:off x="3376" y="2014"/>
            <a:ext cx="1064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0" name="公式" r:id="rId23" imgW="1688760" imgH="901440" progId="Equation.3">
                    <p:embed/>
                  </p:oleObj>
                </mc:Choice>
                <mc:Fallback>
                  <p:oleObj name="公式" r:id="rId23" imgW="1688760" imgH="901440" progId="Equation.3">
                    <p:embed/>
                    <p:pic>
                      <p:nvPicPr>
                        <p:cNvPr id="465957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76" y="2014"/>
                          <a:ext cx="1064" cy="5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5958" name="Object 38"/>
            <p:cNvGraphicFramePr>
              <a:graphicFrameLocks/>
            </p:cNvGraphicFramePr>
            <p:nvPr/>
          </p:nvGraphicFramePr>
          <p:xfrm>
            <a:off x="4439" y="2322"/>
            <a:ext cx="296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1" name="公式" r:id="rId25" imgW="469800" imgH="457200" progId="Equation.3">
                    <p:embed/>
                  </p:oleObj>
                </mc:Choice>
                <mc:Fallback>
                  <p:oleObj name="公式" r:id="rId25" imgW="469800" imgH="457200" progId="Equation.3">
                    <p:embed/>
                    <p:pic>
                      <p:nvPicPr>
                        <p:cNvPr id="465958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39" y="2322"/>
                          <a:ext cx="296" cy="2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5959" name="Object 39"/>
          <p:cNvGraphicFramePr>
            <a:graphicFrameLocks/>
          </p:cNvGraphicFramePr>
          <p:nvPr/>
        </p:nvGraphicFramePr>
        <p:xfrm>
          <a:off x="7594600" y="2955925"/>
          <a:ext cx="12319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2" name="公式" r:id="rId27" imgW="1231560" imgH="901440" progId="Equation.3">
                  <p:embed/>
                </p:oleObj>
              </mc:Choice>
              <mc:Fallback>
                <p:oleObj name="公式" r:id="rId27" imgW="1231560" imgH="901440" progId="Equation.3">
                  <p:embed/>
                  <p:pic>
                    <p:nvPicPr>
                      <p:cNvPr id="465959" name="Object 3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4600" y="2955925"/>
                        <a:ext cx="1231900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5974" name="Group 54"/>
          <p:cNvGrpSpPr>
            <a:grpSpLocks/>
          </p:cNvGrpSpPr>
          <p:nvPr/>
        </p:nvGrpSpPr>
        <p:grpSpPr bwMode="auto">
          <a:xfrm>
            <a:off x="1477963" y="4203700"/>
            <a:ext cx="4038600" cy="946150"/>
            <a:chOff x="931" y="2648"/>
            <a:chExt cx="2544" cy="596"/>
          </a:xfrm>
        </p:grpSpPr>
        <p:graphicFrame>
          <p:nvGraphicFramePr>
            <p:cNvPr id="465960" name="Object 40"/>
            <p:cNvGraphicFramePr>
              <a:graphicFrameLocks/>
            </p:cNvGraphicFramePr>
            <p:nvPr/>
          </p:nvGraphicFramePr>
          <p:xfrm>
            <a:off x="931" y="2814"/>
            <a:ext cx="1167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3" name="公式" r:id="rId29" imgW="1854000" imgH="380880" progId="Equation.3">
                    <p:embed/>
                  </p:oleObj>
                </mc:Choice>
                <mc:Fallback>
                  <p:oleObj name="公式" r:id="rId29" imgW="1854000" imgH="380880" progId="Equation.3">
                    <p:embed/>
                    <p:pic>
                      <p:nvPicPr>
                        <p:cNvPr id="465960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1" y="2814"/>
                          <a:ext cx="1167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65970" name="Group 50"/>
            <p:cNvGrpSpPr>
              <a:grpSpLocks/>
            </p:cNvGrpSpPr>
            <p:nvPr/>
          </p:nvGrpSpPr>
          <p:grpSpPr bwMode="auto">
            <a:xfrm>
              <a:off x="2126" y="2648"/>
              <a:ext cx="1349" cy="596"/>
              <a:chOff x="2090" y="2798"/>
              <a:chExt cx="1349" cy="596"/>
            </a:xfrm>
          </p:grpSpPr>
          <p:graphicFrame>
            <p:nvGraphicFramePr>
              <p:cNvPr id="465961" name="Object 41"/>
              <p:cNvGraphicFramePr>
                <a:graphicFrameLocks/>
              </p:cNvGraphicFramePr>
              <p:nvPr/>
            </p:nvGraphicFramePr>
            <p:xfrm>
              <a:off x="2090" y="2798"/>
              <a:ext cx="1064" cy="5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494" name="公式" r:id="rId31" imgW="1688760" imgH="901440" progId="Equation.3">
                      <p:embed/>
                    </p:oleObj>
                  </mc:Choice>
                  <mc:Fallback>
                    <p:oleObj name="公式" r:id="rId31" imgW="1688760" imgH="901440" progId="Equation.3">
                      <p:embed/>
                      <p:pic>
                        <p:nvPicPr>
                          <p:cNvPr id="465961" name="Object 4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90" y="2798"/>
                            <a:ext cx="1064" cy="5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65962" name="Object 42"/>
              <p:cNvGraphicFramePr>
                <a:graphicFrameLocks/>
              </p:cNvGraphicFramePr>
              <p:nvPr/>
            </p:nvGraphicFramePr>
            <p:xfrm>
              <a:off x="3151" y="3106"/>
              <a:ext cx="288" cy="2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495" name="公式" r:id="rId33" imgW="457200" imgH="457200" progId="Equation.3">
                      <p:embed/>
                    </p:oleObj>
                  </mc:Choice>
                  <mc:Fallback>
                    <p:oleObj name="公式" r:id="rId33" imgW="457200" imgH="457200" progId="Equation.3">
                      <p:embed/>
                      <p:pic>
                        <p:nvPicPr>
                          <p:cNvPr id="465962" name="Object 4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51" y="3106"/>
                            <a:ext cx="288" cy="2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465963" name="Object 43"/>
          <p:cNvGraphicFramePr>
            <a:graphicFrameLocks/>
          </p:cNvGraphicFramePr>
          <p:nvPr/>
        </p:nvGraphicFramePr>
        <p:xfrm>
          <a:off x="5524500" y="4162425"/>
          <a:ext cx="1346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name="公式" r:id="rId35" imgW="1346040" imgH="901440" progId="Equation.3">
                  <p:embed/>
                </p:oleObj>
              </mc:Choice>
              <mc:Fallback>
                <p:oleObj name="公式" r:id="rId35" imgW="1346040" imgH="901440" progId="Equation.3">
                  <p:embed/>
                  <p:pic>
                    <p:nvPicPr>
                      <p:cNvPr id="465963" name="Object 4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0" y="4162425"/>
                        <a:ext cx="1346200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5975" name="Group 55"/>
          <p:cNvGrpSpPr>
            <a:grpSpLocks/>
          </p:cNvGrpSpPr>
          <p:nvPr/>
        </p:nvGrpSpPr>
        <p:grpSpPr bwMode="auto">
          <a:xfrm>
            <a:off x="1149350" y="5400675"/>
            <a:ext cx="3276600" cy="908050"/>
            <a:chOff x="724" y="3402"/>
            <a:chExt cx="2064" cy="572"/>
          </a:xfrm>
        </p:grpSpPr>
        <p:graphicFrame>
          <p:nvGraphicFramePr>
            <p:cNvPr id="465964" name="Object 44"/>
            <p:cNvGraphicFramePr>
              <a:graphicFrameLocks/>
            </p:cNvGraphicFramePr>
            <p:nvPr/>
          </p:nvGraphicFramePr>
          <p:xfrm>
            <a:off x="724" y="3482"/>
            <a:ext cx="2064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7" name="公式" r:id="rId37" imgW="3276360" imgH="723600" progId="Equation.3">
                    <p:embed/>
                  </p:oleObj>
                </mc:Choice>
                <mc:Fallback>
                  <p:oleObj name="公式" r:id="rId37" imgW="3276360" imgH="723600" progId="Equation.3">
                    <p:embed/>
                    <p:pic>
                      <p:nvPicPr>
                        <p:cNvPr id="465964" name="Object 4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4" y="3482"/>
                          <a:ext cx="2064" cy="4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5965" name="Object 45"/>
            <p:cNvGraphicFramePr>
              <a:graphicFrameLocks/>
            </p:cNvGraphicFramePr>
            <p:nvPr/>
          </p:nvGraphicFramePr>
          <p:xfrm>
            <a:off x="1444" y="3402"/>
            <a:ext cx="552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8" name="公式" r:id="rId39" imgW="876240" imgH="901440" progId="Equation.3">
                    <p:embed/>
                  </p:oleObj>
                </mc:Choice>
                <mc:Fallback>
                  <p:oleObj name="公式" r:id="rId39" imgW="876240" imgH="901440" progId="Equation.3">
                    <p:embed/>
                    <p:pic>
                      <p:nvPicPr>
                        <p:cNvPr id="465965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4" y="3402"/>
                          <a:ext cx="552" cy="5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5966" name="Object 46"/>
            <p:cNvGraphicFramePr>
              <a:graphicFrameLocks/>
            </p:cNvGraphicFramePr>
            <p:nvPr/>
          </p:nvGraphicFramePr>
          <p:xfrm>
            <a:off x="2032" y="3406"/>
            <a:ext cx="632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9" name="公式" r:id="rId41" imgW="1002960" imgH="901440" progId="Equation.3">
                    <p:embed/>
                  </p:oleObj>
                </mc:Choice>
                <mc:Fallback>
                  <p:oleObj name="公式" r:id="rId41" imgW="1002960" imgH="901440" progId="Equation.3">
                    <p:embed/>
                    <p:pic>
                      <p:nvPicPr>
                        <p:cNvPr id="465966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32" y="3406"/>
                          <a:ext cx="632" cy="5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5967" name="Object 47"/>
          <p:cNvGraphicFramePr>
            <a:graphicFrameLocks/>
          </p:cNvGraphicFramePr>
          <p:nvPr/>
        </p:nvGraphicFramePr>
        <p:xfrm>
          <a:off x="4486275" y="5514975"/>
          <a:ext cx="15367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0" name="公式" r:id="rId43" imgW="1536480" imgH="787320" progId="Equation.3">
                  <p:embed/>
                </p:oleObj>
              </mc:Choice>
              <mc:Fallback>
                <p:oleObj name="公式" r:id="rId43" imgW="1536480" imgH="787320" progId="Equation.3">
                  <p:embed/>
                  <p:pic>
                    <p:nvPicPr>
                      <p:cNvPr id="465967" name="Object 4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6275" y="5514975"/>
                        <a:ext cx="15367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65996" name="Picture 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65997" name="Object 77"/>
          <p:cNvGraphicFramePr>
            <a:graphicFrameLocks noChangeAspect="1"/>
          </p:cNvGraphicFramePr>
          <p:nvPr/>
        </p:nvGraphicFramePr>
        <p:xfrm>
          <a:off x="496888" y="495300"/>
          <a:ext cx="8609012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1" name="位图图像" r:id="rId45" imgW="8609524" imgH="857143" progId="Paint.Picture">
                  <p:embed/>
                </p:oleObj>
              </mc:Choice>
              <mc:Fallback>
                <p:oleObj name="位图图像" r:id="rId45" imgW="8609524" imgH="857143" progId="Paint.Picture">
                  <p:embed/>
                  <p:pic>
                    <p:nvPicPr>
                      <p:cNvPr id="465997" name="Object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65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65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5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65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5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65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5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65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65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65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465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988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6989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6990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6991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6992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6993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6994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6995" name="Picture 5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6996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6997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6998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6999" name="Picture 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7000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7001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7002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7003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7004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7005" name="Picture 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7007" name="Picture 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6982" name="Group 38"/>
          <p:cNvGrpSpPr>
            <a:grpSpLocks/>
          </p:cNvGrpSpPr>
          <p:nvPr/>
        </p:nvGrpSpPr>
        <p:grpSpPr bwMode="auto">
          <a:xfrm>
            <a:off x="530225" y="1541463"/>
            <a:ext cx="6267450" cy="461962"/>
            <a:chOff x="334" y="971"/>
            <a:chExt cx="3948" cy="291"/>
          </a:xfrm>
        </p:grpSpPr>
        <p:sp>
          <p:nvSpPr>
            <p:cNvPr id="466952" name="Rectangle 8"/>
            <p:cNvSpPr>
              <a:spLocks noChangeArrowheads="1"/>
            </p:cNvSpPr>
            <p:nvPr/>
          </p:nvSpPr>
          <p:spPr bwMode="auto">
            <a:xfrm>
              <a:off x="334" y="971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</a:t>
              </a:r>
            </a:p>
          </p:txBody>
        </p:sp>
        <p:sp>
          <p:nvSpPr>
            <p:cNvPr id="466953" name="Text Box 9"/>
            <p:cNvSpPr txBox="1">
              <a:spLocks noChangeArrowheads="1"/>
            </p:cNvSpPr>
            <p:nvPr/>
          </p:nvSpPr>
          <p:spPr bwMode="auto">
            <a:xfrm>
              <a:off x="662" y="974"/>
              <a:ext cx="36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被积函数         在            内有两个奇点</a:t>
              </a: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：    </a:t>
              </a: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466954" name="Object 10"/>
            <p:cNvGraphicFramePr>
              <a:graphicFrameLocks/>
            </p:cNvGraphicFramePr>
            <p:nvPr/>
          </p:nvGraphicFramePr>
          <p:xfrm>
            <a:off x="1502" y="1028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5" name="公式" r:id="rId5" imgW="634680" imgH="342720" progId="Equation.3">
                    <p:embed/>
                  </p:oleObj>
                </mc:Choice>
                <mc:Fallback>
                  <p:oleObj name="公式" r:id="rId5" imgW="634680" imgH="342720" progId="Equation.3">
                    <p:embed/>
                    <p:pic>
                      <p:nvPicPr>
                        <p:cNvPr id="466954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2" y="1028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6955" name="Object 11"/>
            <p:cNvGraphicFramePr>
              <a:graphicFrameLocks/>
            </p:cNvGraphicFramePr>
            <p:nvPr/>
          </p:nvGraphicFramePr>
          <p:xfrm>
            <a:off x="2159" y="1026"/>
            <a:ext cx="50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6" name="公式" r:id="rId7" imgW="799920" imgH="342720" progId="Equation.3">
                    <p:embed/>
                  </p:oleObj>
                </mc:Choice>
                <mc:Fallback>
                  <p:oleObj name="公式" r:id="rId7" imgW="799920" imgH="342720" progId="Equation.3">
                    <p:embed/>
                    <p:pic>
                      <p:nvPicPr>
                        <p:cNvPr id="466955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9" y="1026"/>
                          <a:ext cx="50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6960" name="Object 16"/>
          <p:cNvGraphicFramePr>
            <a:graphicFrameLocks/>
          </p:cNvGraphicFramePr>
          <p:nvPr/>
        </p:nvGraphicFramePr>
        <p:xfrm>
          <a:off x="1163638" y="3267075"/>
          <a:ext cx="1839912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name="公式" r:id="rId9" imgW="1841400" imgH="368280" progId="Equation.3">
                  <p:embed/>
                </p:oleObj>
              </mc:Choice>
              <mc:Fallback>
                <p:oleObj name="公式" r:id="rId9" imgW="1841400" imgH="368280" progId="Equation.3">
                  <p:embed/>
                  <p:pic>
                    <p:nvPicPr>
                      <p:cNvPr id="466960" name="Object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3638" y="3267075"/>
                        <a:ext cx="1839912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6984" name="Group 40"/>
          <p:cNvGrpSpPr>
            <a:grpSpLocks/>
          </p:cNvGrpSpPr>
          <p:nvPr/>
        </p:nvGrpSpPr>
        <p:grpSpPr bwMode="auto">
          <a:xfrm>
            <a:off x="3060700" y="3009900"/>
            <a:ext cx="2528888" cy="955675"/>
            <a:chOff x="1928" y="1896"/>
            <a:chExt cx="1593" cy="602"/>
          </a:xfrm>
        </p:grpSpPr>
        <p:graphicFrame>
          <p:nvGraphicFramePr>
            <p:cNvPr id="466962" name="Object 18"/>
            <p:cNvGraphicFramePr>
              <a:graphicFrameLocks/>
            </p:cNvGraphicFramePr>
            <p:nvPr/>
          </p:nvGraphicFramePr>
          <p:xfrm>
            <a:off x="3233" y="2210"/>
            <a:ext cx="288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8" name="公式" r:id="rId11" imgW="457200" imgH="457200" progId="Equation.3">
                    <p:embed/>
                  </p:oleObj>
                </mc:Choice>
                <mc:Fallback>
                  <p:oleObj name="公式" r:id="rId11" imgW="457200" imgH="457200" progId="Equation.3">
                    <p:embed/>
                    <p:pic>
                      <p:nvPicPr>
                        <p:cNvPr id="466962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3" y="2210"/>
                          <a:ext cx="288" cy="2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6963" name="Object 19"/>
            <p:cNvGraphicFramePr>
              <a:graphicFrameLocks/>
            </p:cNvGraphicFramePr>
            <p:nvPr/>
          </p:nvGraphicFramePr>
          <p:xfrm>
            <a:off x="1928" y="1896"/>
            <a:ext cx="1306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9" name="公式" r:id="rId13" imgW="2197080" imgH="901440" progId="Equation.3">
                    <p:embed/>
                  </p:oleObj>
                </mc:Choice>
                <mc:Fallback>
                  <p:oleObj name="公式" r:id="rId13" imgW="2197080" imgH="901440" progId="Equation.3">
                    <p:embed/>
                    <p:pic>
                      <p:nvPicPr>
                        <p:cNvPr id="466963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8" y="1896"/>
                          <a:ext cx="1306" cy="5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6985" name="Group 41"/>
          <p:cNvGrpSpPr>
            <a:grpSpLocks/>
          </p:cNvGrpSpPr>
          <p:nvPr/>
        </p:nvGrpSpPr>
        <p:grpSpPr bwMode="auto">
          <a:xfrm>
            <a:off x="5591175" y="3016250"/>
            <a:ext cx="1881188" cy="946150"/>
            <a:chOff x="3522" y="1900"/>
            <a:chExt cx="1185" cy="596"/>
          </a:xfrm>
        </p:grpSpPr>
        <p:graphicFrame>
          <p:nvGraphicFramePr>
            <p:cNvPr id="466965" name="Object 21"/>
            <p:cNvGraphicFramePr>
              <a:graphicFrameLocks/>
            </p:cNvGraphicFramePr>
            <p:nvPr/>
          </p:nvGraphicFramePr>
          <p:xfrm>
            <a:off x="3522" y="1900"/>
            <a:ext cx="892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0" name="公式" r:id="rId15" imgW="1511280" imgH="901440" progId="Equation.3">
                    <p:embed/>
                  </p:oleObj>
                </mc:Choice>
                <mc:Fallback>
                  <p:oleObj name="公式" r:id="rId15" imgW="1511280" imgH="901440" progId="Equation.3">
                    <p:embed/>
                    <p:pic>
                      <p:nvPicPr>
                        <p:cNvPr id="466965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2" y="1900"/>
                          <a:ext cx="892" cy="5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6966" name="Object 22"/>
            <p:cNvGraphicFramePr>
              <a:graphicFrameLocks/>
            </p:cNvGraphicFramePr>
            <p:nvPr/>
          </p:nvGraphicFramePr>
          <p:xfrm>
            <a:off x="4419" y="2208"/>
            <a:ext cx="288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1" name="公式" r:id="rId17" imgW="457200" imgH="457200" progId="Equation.3">
                    <p:embed/>
                  </p:oleObj>
                </mc:Choice>
                <mc:Fallback>
                  <p:oleObj name="公式" r:id="rId17" imgW="457200" imgH="457200" progId="Equation.3">
                    <p:embed/>
                    <p:pic>
                      <p:nvPicPr>
                        <p:cNvPr id="466966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9" y="2208"/>
                          <a:ext cx="288" cy="2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6967" name="Object 23"/>
          <p:cNvGraphicFramePr>
            <a:graphicFrameLocks/>
          </p:cNvGraphicFramePr>
          <p:nvPr/>
        </p:nvGraphicFramePr>
        <p:xfrm>
          <a:off x="7429500" y="2959100"/>
          <a:ext cx="143827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2" name="公式" r:id="rId19" imgW="1485720" imgH="914400" progId="Equation.3">
                  <p:embed/>
                </p:oleObj>
              </mc:Choice>
              <mc:Fallback>
                <p:oleObj name="公式" r:id="rId19" imgW="1485720" imgH="914400" progId="Equation.3">
                  <p:embed/>
                  <p:pic>
                    <p:nvPicPr>
                      <p:cNvPr id="466967" name="Object 2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00" y="2959100"/>
                        <a:ext cx="1438275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6986" name="Group 42"/>
          <p:cNvGrpSpPr>
            <a:grpSpLocks/>
          </p:cNvGrpSpPr>
          <p:nvPr/>
        </p:nvGrpSpPr>
        <p:grpSpPr bwMode="auto">
          <a:xfrm>
            <a:off x="1163638" y="4241800"/>
            <a:ext cx="3968750" cy="946150"/>
            <a:chOff x="733" y="2672"/>
            <a:chExt cx="2500" cy="596"/>
          </a:xfrm>
        </p:grpSpPr>
        <p:graphicFrame>
          <p:nvGraphicFramePr>
            <p:cNvPr id="466968" name="Object 24"/>
            <p:cNvGraphicFramePr>
              <a:graphicFrameLocks/>
            </p:cNvGraphicFramePr>
            <p:nvPr/>
          </p:nvGraphicFramePr>
          <p:xfrm>
            <a:off x="733" y="2838"/>
            <a:ext cx="1167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3" name="公式" r:id="rId21" imgW="1854000" imgH="380880" progId="Equation.3">
                    <p:embed/>
                  </p:oleObj>
                </mc:Choice>
                <mc:Fallback>
                  <p:oleObj name="公式" r:id="rId21" imgW="1854000" imgH="380880" progId="Equation.3">
                    <p:embed/>
                    <p:pic>
                      <p:nvPicPr>
                        <p:cNvPr id="466968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3" y="2838"/>
                          <a:ext cx="1167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6970" name="Object 26"/>
            <p:cNvGraphicFramePr>
              <a:graphicFrameLocks/>
            </p:cNvGraphicFramePr>
            <p:nvPr/>
          </p:nvGraphicFramePr>
          <p:xfrm>
            <a:off x="1984" y="2672"/>
            <a:ext cx="952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4" name="公式" r:id="rId23" imgW="1511280" imgH="901440" progId="Equation.3">
                    <p:embed/>
                  </p:oleObj>
                </mc:Choice>
                <mc:Fallback>
                  <p:oleObj name="公式" r:id="rId23" imgW="1511280" imgH="901440" progId="Equation.3">
                    <p:embed/>
                    <p:pic>
                      <p:nvPicPr>
                        <p:cNvPr id="46697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4" y="2672"/>
                          <a:ext cx="952" cy="5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6971" name="Object 27"/>
            <p:cNvGraphicFramePr>
              <a:graphicFrameLocks/>
            </p:cNvGraphicFramePr>
            <p:nvPr/>
          </p:nvGraphicFramePr>
          <p:xfrm>
            <a:off x="2937" y="2980"/>
            <a:ext cx="296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5" name="公式" r:id="rId25" imgW="469800" imgH="457200" progId="Equation.3">
                    <p:embed/>
                  </p:oleObj>
                </mc:Choice>
                <mc:Fallback>
                  <p:oleObj name="公式" r:id="rId25" imgW="469800" imgH="457200" progId="Equation.3">
                    <p:embed/>
                    <p:pic>
                      <p:nvPicPr>
                        <p:cNvPr id="466971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37" y="2980"/>
                          <a:ext cx="296" cy="2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6976" name="Object 32"/>
          <p:cNvGraphicFramePr>
            <a:graphicFrameLocks/>
          </p:cNvGraphicFramePr>
          <p:nvPr/>
        </p:nvGraphicFramePr>
        <p:xfrm>
          <a:off x="4937125" y="5543550"/>
          <a:ext cx="2311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6" name="公式" r:id="rId27" imgW="2311200" imgH="825480" progId="Equation.3">
                  <p:embed/>
                </p:oleObj>
              </mc:Choice>
              <mc:Fallback>
                <p:oleObj name="公式" r:id="rId27" imgW="2311200" imgH="825480" progId="Equation.3">
                  <p:embed/>
                  <p:pic>
                    <p:nvPicPr>
                      <p:cNvPr id="466976" name="Object 3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7125" y="5543550"/>
                        <a:ext cx="231140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6983" name="Group 39"/>
          <p:cNvGrpSpPr>
            <a:grpSpLocks/>
          </p:cNvGrpSpPr>
          <p:nvPr/>
        </p:nvGrpSpPr>
        <p:grpSpPr bwMode="auto">
          <a:xfrm>
            <a:off x="1352550" y="2117725"/>
            <a:ext cx="3814763" cy="790575"/>
            <a:chOff x="852" y="1334"/>
            <a:chExt cx="2403" cy="498"/>
          </a:xfrm>
        </p:grpSpPr>
        <p:graphicFrame>
          <p:nvGraphicFramePr>
            <p:cNvPr id="466956" name="Object 12"/>
            <p:cNvGraphicFramePr>
              <a:graphicFrameLocks/>
            </p:cNvGraphicFramePr>
            <p:nvPr/>
          </p:nvGraphicFramePr>
          <p:xfrm>
            <a:off x="1729" y="1336"/>
            <a:ext cx="63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7" name="公式" r:id="rId29" imgW="1002960" imgH="787320" progId="Equation.3">
                    <p:embed/>
                  </p:oleObj>
                </mc:Choice>
                <mc:Fallback>
                  <p:oleObj name="公式" r:id="rId29" imgW="1002960" imgH="787320" progId="Equation.3">
                    <p:embed/>
                    <p:pic>
                      <p:nvPicPr>
                        <p:cNvPr id="466956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9" y="1336"/>
                          <a:ext cx="632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6959" name="Object 15"/>
            <p:cNvGraphicFramePr>
              <a:graphicFrameLocks/>
            </p:cNvGraphicFramePr>
            <p:nvPr/>
          </p:nvGraphicFramePr>
          <p:xfrm>
            <a:off x="2487" y="1334"/>
            <a:ext cx="76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8" name="公式" r:id="rId31" imgW="1218960" imgH="787320" progId="Equation.3">
                    <p:embed/>
                  </p:oleObj>
                </mc:Choice>
                <mc:Fallback>
                  <p:oleObj name="公式" r:id="rId31" imgW="1218960" imgH="787320" progId="Equation.3">
                    <p:embed/>
                    <p:pic>
                      <p:nvPicPr>
                        <p:cNvPr id="466959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7" y="1334"/>
                          <a:ext cx="768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6977" name="Rectangle 33"/>
            <p:cNvSpPr>
              <a:spLocks noChangeArrowheads="1"/>
            </p:cNvSpPr>
            <p:nvPr/>
          </p:nvSpPr>
          <p:spPr bwMode="auto">
            <a:xfrm>
              <a:off x="852" y="1429"/>
              <a:ext cx="1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FF0000"/>
                  </a:solidFill>
                  <a:ea typeface="宋体" panose="02010600030101010101" pitchFamily="2" charset="-122"/>
                </a:rPr>
                <a:t>简单级点   </a:t>
              </a:r>
            </a:p>
          </p:txBody>
        </p:sp>
      </p:grpSp>
      <p:graphicFrame>
        <p:nvGraphicFramePr>
          <p:cNvPr id="466978" name="Object 34"/>
          <p:cNvGraphicFramePr>
            <a:graphicFrameLocks/>
          </p:cNvGraphicFramePr>
          <p:nvPr/>
        </p:nvGraphicFramePr>
        <p:xfrm>
          <a:off x="5130800" y="4203700"/>
          <a:ext cx="14097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9" name="公式" r:id="rId33" imgW="1409400" imgH="914400" progId="Equation.3">
                  <p:embed/>
                </p:oleObj>
              </mc:Choice>
              <mc:Fallback>
                <p:oleObj name="公式" r:id="rId33" imgW="1409400" imgH="914400" progId="Equation.3">
                  <p:embed/>
                  <p:pic>
                    <p:nvPicPr>
                      <p:cNvPr id="466978" name="Object 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0800" y="4203700"/>
                        <a:ext cx="14097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6987" name="Group 43"/>
          <p:cNvGrpSpPr>
            <a:grpSpLocks/>
          </p:cNvGrpSpPr>
          <p:nvPr/>
        </p:nvGrpSpPr>
        <p:grpSpPr bwMode="auto">
          <a:xfrm>
            <a:off x="1139825" y="5467350"/>
            <a:ext cx="3695700" cy="917575"/>
            <a:chOff x="718" y="3444"/>
            <a:chExt cx="2328" cy="578"/>
          </a:xfrm>
        </p:grpSpPr>
        <p:graphicFrame>
          <p:nvGraphicFramePr>
            <p:cNvPr id="466973" name="Object 29"/>
            <p:cNvGraphicFramePr>
              <a:graphicFrameLocks/>
            </p:cNvGraphicFramePr>
            <p:nvPr/>
          </p:nvGraphicFramePr>
          <p:xfrm>
            <a:off x="718" y="3524"/>
            <a:ext cx="2328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20" name="公式" r:id="rId35" imgW="3695400" imgH="723600" progId="Equation.3">
                    <p:embed/>
                  </p:oleObj>
                </mc:Choice>
                <mc:Fallback>
                  <p:oleObj name="公式" r:id="rId35" imgW="3695400" imgH="723600" progId="Equation.3">
                    <p:embed/>
                    <p:pic>
                      <p:nvPicPr>
                        <p:cNvPr id="466973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8" y="3524"/>
                          <a:ext cx="2328" cy="4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6979" name="Object 35"/>
            <p:cNvGraphicFramePr>
              <a:graphicFrameLocks/>
            </p:cNvGraphicFramePr>
            <p:nvPr/>
          </p:nvGraphicFramePr>
          <p:xfrm>
            <a:off x="2164" y="3446"/>
            <a:ext cx="720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21" name="公式" r:id="rId37" imgW="1143000" imgH="914400" progId="Equation.3">
                    <p:embed/>
                  </p:oleObj>
                </mc:Choice>
                <mc:Fallback>
                  <p:oleObj name="公式" r:id="rId37" imgW="1143000" imgH="914400" progId="Equation.3">
                    <p:embed/>
                    <p:pic>
                      <p:nvPicPr>
                        <p:cNvPr id="466979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4" y="3446"/>
                          <a:ext cx="720" cy="5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6980" name="Object 36"/>
            <p:cNvGraphicFramePr>
              <a:graphicFrameLocks/>
            </p:cNvGraphicFramePr>
            <p:nvPr/>
          </p:nvGraphicFramePr>
          <p:xfrm>
            <a:off x="1452" y="3444"/>
            <a:ext cx="664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22" name="公式" r:id="rId39" imgW="1054080" imgH="914400" progId="Equation.3">
                    <p:embed/>
                  </p:oleObj>
                </mc:Choice>
                <mc:Fallback>
                  <p:oleObj name="公式" r:id="rId39" imgW="1054080" imgH="914400" progId="Equation.3">
                    <p:embed/>
                    <p:pic>
                      <p:nvPicPr>
                        <p:cNvPr id="466980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52" y="3444"/>
                          <a:ext cx="664" cy="5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67008" name="Picture 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67009" name="Object 65"/>
          <p:cNvGraphicFramePr>
            <a:graphicFrameLocks noChangeAspect="1"/>
          </p:cNvGraphicFramePr>
          <p:nvPr/>
        </p:nvGraphicFramePr>
        <p:xfrm>
          <a:off x="496888" y="495300"/>
          <a:ext cx="8609012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3" name="位图图像" r:id="rId41" imgW="8609524" imgH="857143" progId="Paint.Picture">
                  <p:embed/>
                </p:oleObj>
              </mc:Choice>
              <mc:Fallback>
                <p:oleObj name="位图图像" r:id="rId41" imgW="8609524" imgH="857143" progId="Paint.Picture">
                  <p:embed/>
                  <p:pic>
                    <p:nvPicPr>
                      <p:cNvPr id="467009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67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66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6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66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6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66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6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66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66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66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466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998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7999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00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01" name="Picture 3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02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03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04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05" name="Picture 3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06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07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08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09" name="Picture 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0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1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2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3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4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5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8017" name="Picture 4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7995" name="Group 27"/>
          <p:cNvGrpSpPr>
            <a:grpSpLocks/>
          </p:cNvGrpSpPr>
          <p:nvPr/>
        </p:nvGrpSpPr>
        <p:grpSpPr bwMode="auto">
          <a:xfrm>
            <a:off x="530225" y="1495425"/>
            <a:ext cx="3168650" cy="787400"/>
            <a:chOff x="334" y="942"/>
            <a:chExt cx="1996" cy="496"/>
          </a:xfrm>
        </p:grpSpPr>
        <p:sp>
          <p:nvSpPr>
            <p:cNvPr id="467975" name="Rectangle 7"/>
            <p:cNvSpPr>
              <a:spLocks noChangeArrowheads="1"/>
            </p:cNvSpPr>
            <p:nvPr/>
          </p:nvSpPr>
          <p:spPr bwMode="auto">
            <a:xfrm>
              <a:off x="334" y="1031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</a:t>
              </a:r>
            </a:p>
          </p:txBody>
        </p:sp>
        <p:graphicFrame>
          <p:nvGraphicFramePr>
            <p:cNvPr id="467976" name="Object 8"/>
            <p:cNvGraphicFramePr>
              <a:graphicFrameLocks/>
            </p:cNvGraphicFramePr>
            <p:nvPr/>
          </p:nvGraphicFramePr>
          <p:xfrm>
            <a:off x="978" y="942"/>
            <a:ext cx="135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29" name="公式" r:id="rId5" imgW="2145960" imgH="787320" progId="Equation.3">
                    <p:embed/>
                  </p:oleObj>
                </mc:Choice>
                <mc:Fallback>
                  <p:oleObj name="公式" r:id="rId5" imgW="2145960" imgH="787320" progId="Equation.3">
                    <p:embed/>
                    <p:pic>
                      <p:nvPicPr>
                        <p:cNvPr id="467976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8" y="942"/>
                          <a:ext cx="1352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7977" name="Text Box 9"/>
            <p:cNvSpPr txBox="1">
              <a:spLocks noChangeArrowheads="1"/>
            </p:cNvSpPr>
            <p:nvPr/>
          </p:nvSpPr>
          <p:spPr bwMode="auto">
            <a:xfrm>
              <a:off x="662" y="1034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令   </a:t>
              </a:r>
            </a:p>
          </p:txBody>
        </p:sp>
      </p:grpSp>
      <p:grpSp>
        <p:nvGrpSpPr>
          <p:cNvPr id="467996" name="Group 28"/>
          <p:cNvGrpSpPr>
            <a:grpSpLocks/>
          </p:cNvGrpSpPr>
          <p:nvPr/>
        </p:nvGrpSpPr>
        <p:grpSpPr bwMode="auto">
          <a:xfrm>
            <a:off x="3902075" y="1622425"/>
            <a:ext cx="3743325" cy="457200"/>
            <a:chOff x="2458" y="1022"/>
            <a:chExt cx="2358" cy="288"/>
          </a:xfrm>
        </p:grpSpPr>
        <p:graphicFrame>
          <p:nvGraphicFramePr>
            <p:cNvPr id="467978" name="Object 10"/>
            <p:cNvGraphicFramePr>
              <a:graphicFrameLocks/>
            </p:cNvGraphicFramePr>
            <p:nvPr/>
          </p:nvGraphicFramePr>
          <p:xfrm>
            <a:off x="2458" y="1072"/>
            <a:ext cx="39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0" name="公式" r:id="rId7" imgW="622080" imgH="291960" progId="Equation.3">
                    <p:embed/>
                  </p:oleObj>
                </mc:Choice>
                <mc:Fallback>
                  <p:oleObj name="公式" r:id="rId7" imgW="622080" imgH="291960" progId="Equation.3">
                    <p:embed/>
                    <p:pic>
                      <p:nvPicPr>
                        <p:cNvPr id="467978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58" y="1072"/>
                          <a:ext cx="392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7979" name="Text Box 11"/>
            <p:cNvSpPr txBox="1">
              <a:spLocks noChangeArrowheads="1"/>
            </p:cNvSpPr>
            <p:nvPr/>
          </p:nvSpPr>
          <p:spPr bwMode="auto">
            <a:xfrm>
              <a:off x="2828" y="1022"/>
              <a:ext cx="19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为         的本性奇点，  </a:t>
              </a:r>
            </a:p>
          </p:txBody>
        </p:sp>
        <p:graphicFrame>
          <p:nvGraphicFramePr>
            <p:cNvPr id="467980" name="Object 12"/>
            <p:cNvGraphicFramePr>
              <a:graphicFrameLocks/>
            </p:cNvGraphicFramePr>
            <p:nvPr/>
          </p:nvGraphicFramePr>
          <p:xfrm>
            <a:off x="3078" y="1080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1" name="公式" r:id="rId9" imgW="634680" imgH="342720" progId="Equation.3">
                    <p:embed/>
                  </p:oleObj>
                </mc:Choice>
                <mc:Fallback>
                  <p:oleObj name="公式" r:id="rId9" imgW="634680" imgH="342720" progId="Equation.3">
                    <p:embed/>
                    <p:pic>
                      <p:nvPicPr>
                        <p:cNvPr id="467980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8" y="1080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7997" name="Group 29"/>
          <p:cNvGrpSpPr>
            <a:grpSpLocks/>
          </p:cNvGrpSpPr>
          <p:nvPr/>
        </p:nvGrpSpPr>
        <p:grpSpPr bwMode="auto">
          <a:xfrm>
            <a:off x="1047750" y="2409825"/>
            <a:ext cx="6432550" cy="457200"/>
            <a:chOff x="660" y="1518"/>
            <a:chExt cx="4052" cy="288"/>
          </a:xfrm>
        </p:grpSpPr>
        <p:sp>
          <p:nvSpPr>
            <p:cNvPr id="467981" name="Text Box 13"/>
            <p:cNvSpPr txBox="1">
              <a:spLocks noChangeArrowheads="1"/>
            </p:cNvSpPr>
            <p:nvPr/>
          </p:nvSpPr>
          <p:spPr bwMode="auto">
            <a:xfrm>
              <a:off x="660" y="1518"/>
              <a:ext cx="40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将         在                          内展开为洛朗级数：   </a:t>
              </a:r>
            </a:p>
          </p:txBody>
        </p:sp>
        <p:graphicFrame>
          <p:nvGraphicFramePr>
            <p:cNvPr id="467982" name="Object 14"/>
            <p:cNvGraphicFramePr>
              <a:graphicFrameLocks/>
            </p:cNvGraphicFramePr>
            <p:nvPr/>
          </p:nvGraphicFramePr>
          <p:xfrm>
            <a:off x="1591" y="1584"/>
            <a:ext cx="116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2" name="公式" r:id="rId11" imgW="1841400" imgH="342720" progId="Equation.3">
                    <p:embed/>
                  </p:oleObj>
                </mc:Choice>
                <mc:Fallback>
                  <p:oleObj name="公式" r:id="rId11" imgW="1841400" imgH="342720" progId="Equation.3">
                    <p:embed/>
                    <p:pic>
                      <p:nvPicPr>
                        <p:cNvPr id="467982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1" y="1584"/>
                          <a:ext cx="116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7983" name="Object 15"/>
            <p:cNvGraphicFramePr>
              <a:graphicFrameLocks/>
            </p:cNvGraphicFramePr>
            <p:nvPr/>
          </p:nvGraphicFramePr>
          <p:xfrm>
            <a:off x="928" y="1558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3" name="公式" r:id="rId13" imgW="634680" imgH="342720" progId="Equation.3">
                    <p:embed/>
                  </p:oleObj>
                </mc:Choice>
                <mc:Fallback>
                  <p:oleObj name="公式" r:id="rId13" imgW="634680" imgH="342720" progId="Equation.3">
                    <p:embed/>
                    <p:pic>
                      <p:nvPicPr>
                        <p:cNvPr id="467983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8" y="1558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7986" name="Object 18"/>
          <p:cNvGraphicFramePr>
            <a:graphicFrameLocks/>
          </p:cNvGraphicFramePr>
          <p:nvPr/>
        </p:nvGraphicFramePr>
        <p:xfrm>
          <a:off x="1471613" y="6080125"/>
          <a:ext cx="32766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公式" r:id="rId15" imgW="3276360" imgH="342720" progId="Equation.3">
                  <p:embed/>
                </p:oleObj>
              </mc:Choice>
              <mc:Fallback>
                <p:oleObj name="公式" r:id="rId15" imgW="3276360" imgH="342720" progId="Equation.3">
                  <p:embed/>
                  <p:pic>
                    <p:nvPicPr>
                      <p:cNvPr id="467986" name="Object 1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1613" y="6080125"/>
                        <a:ext cx="32766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7987" name="Object 19"/>
          <p:cNvGraphicFramePr>
            <a:graphicFrameLocks/>
          </p:cNvGraphicFramePr>
          <p:nvPr/>
        </p:nvGraphicFramePr>
        <p:xfrm>
          <a:off x="5103813" y="6086475"/>
          <a:ext cx="2270125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" name="公式" r:id="rId17" imgW="2273040" imgH="342720" progId="Equation.3">
                  <p:embed/>
                </p:oleObj>
              </mc:Choice>
              <mc:Fallback>
                <p:oleObj name="公式" r:id="rId17" imgW="2273040" imgH="342720" progId="Equation.3">
                  <p:embed/>
                  <p:pic>
                    <p:nvPicPr>
                      <p:cNvPr id="467987" name="Object 1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3813" y="6086475"/>
                        <a:ext cx="2270125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7990" name="Object 22"/>
          <p:cNvGraphicFramePr>
            <a:graphicFrameLocks/>
          </p:cNvGraphicFramePr>
          <p:nvPr/>
        </p:nvGraphicFramePr>
        <p:xfrm>
          <a:off x="1457325" y="3070225"/>
          <a:ext cx="2743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6" name="公式" r:id="rId19" imgW="2743200" imgH="787320" progId="Equation.3">
                  <p:embed/>
                </p:oleObj>
              </mc:Choice>
              <mc:Fallback>
                <p:oleObj name="公式" r:id="rId19" imgW="2743200" imgH="787320" progId="Equation.3">
                  <p:embed/>
                  <p:pic>
                    <p:nvPicPr>
                      <p:cNvPr id="467990" name="Object 2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7325" y="3070225"/>
                        <a:ext cx="27432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7991" name="Object 23"/>
          <p:cNvGraphicFramePr>
            <a:graphicFrameLocks/>
          </p:cNvGraphicFramePr>
          <p:nvPr/>
        </p:nvGraphicFramePr>
        <p:xfrm>
          <a:off x="4349750" y="3076575"/>
          <a:ext cx="41910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7" name="公式" r:id="rId21" imgW="4190760" imgH="787320" progId="Equation.3">
                  <p:embed/>
                </p:oleObj>
              </mc:Choice>
              <mc:Fallback>
                <p:oleObj name="公式" r:id="rId21" imgW="4190760" imgH="787320" progId="Equation.3">
                  <p:embed/>
                  <p:pic>
                    <p:nvPicPr>
                      <p:cNvPr id="467991" name="Object 2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9750" y="3076575"/>
                        <a:ext cx="41910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7992" name="Object 24"/>
          <p:cNvGraphicFramePr>
            <a:graphicFrameLocks/>
          </p:cNvGraphicFramePr>
          <p:nvPr/>
        </p:nvGraphicFramePr>
        <p:xfrm>
          <a:off x="2124075" y="3990975"/>
          <a:ext cx="50927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8" name="公式" r:id="rId23" imgW="5092560" imgH="799920" progId="Equation.3">
                  <p:embed/>
                </p:oleObj>
              </mc:Choice>
              <mc:Fallback>
                <p:oleObj name="公式" r:id="rId23" imgW="5092560" imgH="799920" progId="Equation.3">
                  <p:embed/>
                  <p:pic>
                    <p:nvPicPr>
                      <p:cNvPr id="467992" name="Object 2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3990975"/>
                        <a:ext cx="50927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7993" name="Object 25"/>
          <p:cNvGraphicFramePr>
            <a:graphicFrameLocks/>
          </p:cNvGraphicFramePr>
          <p:nvPr/>
        </p:nvGraphicFramePr>
        <p:xfrm>
          <a:off x="2393950" y="4997450"/>
          <a:ext cx="42037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9" name="公式" r:id="rId25" imgW="4203360" imgH="799920" progId="Equation.3">
                  <p:embed/>
                </p:oleObj>
              </mc:Choice>
              <mc:Fallback>
                <p:oleObj name="公式" r:id="rId25" imgW="4203360" imgH="799920" progId="Equation.3">
                  <p:embed/>
                  <p:pic>
                    <p:nvPicPr>
                      <p:cNvPr id="467993" name="Object 2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3950" y="4997450"/>
                        <a:ext cx="42037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68018" name="Picture 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68019" name="Object 51"/>
          <p:cNvGraphicFramePr>
            <a:graphicFrameLocks noChangeAspect="1"/>
          </p:cNvGraphicFramePr>
          <p:nvPr/>
        </p:nvGraphicFramePr>
        <p:xfrm>
          <a:off x="496888" y="495300"/>
          <a:ext cx="8609012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0" name="位图图像" r:id="rId27" imgW="8609524" imgH="857143" progId="Paint.Picture">
                  <p:embed/>
                </p:oleObj>
              </mc:Choice>
              <mc:Fallback>
                <p:oleObj name="位图图像" r:id="rId27" imgW="8609524" imgH="857143" progId="Paint.Picture">
                  <p:embed/>
                  <p:pic>
                    <p:nvPicPr>
                      <p:cNvPr id="468019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68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67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7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67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7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67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67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67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67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67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658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59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60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61" name="Picture 2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62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63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64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65" name="Picture 3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66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67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68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69" name="Picture 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70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71" name="Picture 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72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73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74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75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3677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3654" name="Group 22"/>
          <p:cNvGrpSpPr>
            <a:grpSpLocks/>
          </p:cNvGrpSpPr>
          <p:nvPr/>
        </p:nvGrpSpPr>
        <p:grpSpPr bwMode="auto">
          <a:xfrm>
            <a:off x="530225" y="1612900"/>
            <a:ext cx="3549650" cy="800100"/>
            <a:chOff x="334" y="1016"/>
            <a:chExt cx="2236" cy="504"/>
          </a:xfrm>
        </p:grpSpPr>
        <p:sp>
          <p:nvSpPr>
            <p:cNvPr id="453639" name="Rectangle 7"/>
            <p:cNvSpPr>
              <a:spLocks noChangeArrowheads="1"/>
            </p:cNvSpPr>
            <p:nvPr/>
          </p:nvSpPr>
          <p:spPr bwMode="auto">
            <a:xfrm>
              <a:off x="334" y="1121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</a:t>
              </a:r>
            </a:p>
          </p:txBody>
        </p:sp>
        <p:graphicFrame>
          <p:nvGraphicFramePr>
            <p:cNvPr id="453640" name="Object 8"/>
            <p:cNvGraphicFramePr>
              <a:graphicFrameLocks/>
            </p:cNvGraphicFramePr>
            <p:nvPr/>
          </p:nvGraphicFramePr>
          <p:xfrm>
            <a:off x="954" y="1016"/>
            <a:ext cx="1616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3" name="公式" r:id="rId5" imgW="2565360" imgH="799920" progId="Equation.3">
                    <p:embed/>
                  </p:oleObj>
                </mc:Choice>
                <mc:Fallback>
                  <p:oleObj name="公式" r:id="rId5" imgW="2565360" imgH="799920" progId="Equation.3">
                    <p:embed/>
                    <p:pic>
                      <p:nvPicPr>
                        <p:cNvPr id="453640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4" y="1016"/>
                          <a:ext cx="1616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3641" name="Text Box 9"/>
            <p:cNvSpPr txBox="1">
              <a:spLocks noChangeArrowheads="1"/>
            </p:cNvSpPr>
            <p:nvPr/>
          </p:nvSpPr>
          <p:spPr bwMode="auto">
            <a:xfrm>
              <a:off x="662" y="1124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令   </a:t>
              </a:r>
            </a:p>
          </p:txBody>
        </p:sp>
      </p:grpSp>
      <p:grpSp>
        <p:nvGrpSpPr>
          <p:cNvPr id="453655" name="Group 23"/>
          <p:cNvGrpSpPr>
            <a:grpSpLocks/>
          </p:cNvGrpSpPr>
          <p:nvPr/>
        </p:nvGrpSpPr>
        <p:grpSpPr bwMode="auto">
          <a:xfrm>
            <a:off x="4346575" y="1755775"/>
            <a:ext cx="4060825" cy="457200"/>
            <a:chOff x="2738" y="1106"/>
            <a:chExt cx="2558" cy="288"/>
          </a:xfrm>
        </p:grpSpPr>
        <p:graphicFrame>
          <p:nvGraphicFramePr>
            <p:cNvPr id="453642" name="Object 10"/>
            <p:cNvGraphicFramePr>
              <a:graphicFrameLocks/>
            </p:cNvGraphicFramePr>
            <p:nvPr/>
          </p:nvGraphicFramePr>
          <p:xfrm>
            <a:off x="2738" y="1156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4" name="公式" r:id="rId7" imgW="647640" imgH="291960" progId="Equation.3">
                    <p:embed/>
                  </p:oleObj>
                </mc:Choice>
                <mc:Fallback>
                  <p:oleObj name="公式" r:id="rId7" imgW="647640" imgH="291960" progId="Equation.3">
                    <p:embed/>
                    <p:pic>
                      <p:nvPicPr>
                        <p:cNvPr id="453642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8" y="1156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3643" name="Text Box 11"/>
            <p:cNvSpPr txBox="1">
              <a:spLocks noChangeArrowheads="1"/>
            </p:cNvSpPr>
            <p:nvPr/>
          </p:nvSpPr>
          <p:spPr bwMode="auto">
            <a:xfrm>
              <a:off x="3116" y="1106"/>
              <a:ext cx="2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为         的</a:t>
              </a:r>
              <a:r>
                <a:rPr lang="zh-CN" altLang="en-US" sz="1200">
                  <a:ea typeface="宋体" panose="02010600030101010101" pitchFamily="2" charset="-122"/>
                </a:rPr>
                <a:t> </a:t>
              </a:r>
              <a:r>
                <a:rPr lang="en-US" altLang="zh-CN">
                  <a:ea typeface="宋体" panose="02010600030101010101" pitchFamily="2" charset="-122"/>
                </a:rPr>
                <a:t>101</a:t>
              </a:r>
              <a:r>
                <a:rPr lang="en-US" altLang="zh-CN" sz="1200">
                  <a:ea typeface="宋体" panose="02010600030101010101" pitchFamily="2" charset="-122"/>
                </a:rPr>
                <a:t> </a:t>
              </a:r>
              <a:r>
                <a:rPr lang="zh-CN" altLang="en-US">
                  <a:ea typeface="宋体" panose="02010600030101010101" pitchFamily="2" charset="-122"/>
                </a:rPr>
                <a:t>阶极点。   </a:t>
              </a:r>
            </a:p>
          </p:txBody>
        </p:sp>
        <p:graphicFrame>
          <p:nvGraphicFramePr>
            <p:cNvPr id="453644" name="Object 12"/>
            <p:cNvGraphicFramePr>
              <a:graphicFrameLocks/>
            </p:cNvGraphicFramePr>
            <p:nvPr/>
          </p:nvGraphicFramePr>
          <p:xfrm>
            <a:off x="3366" y="1164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5" name="公式" r:id="rId9" imgW="634680" imgH="342720" progId="Equation.3">
                    <p:embed/>
                  </p:oleObj>
                </mc:Choice>
                <mc:Fallback>
                  <p:oleObj name="公式" r:id="rId9" imgW="634680" imgH="342720" progId="Equation.3">
                    <p:embed/>
                    <p:pic>
                      <p:nvPicPr>
                        <p:cNvPr id="453644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6" y="1164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3656" name="Group 24"/>
          <p:cNvGrpSpPr>
            <a:grpSpLocks/>
          </p:cNvGrpSpPr>
          <p:nvPr/>
        </p:nvGrpSpPr>
        <p:grpSpPr bwMode="auto">
          <a:xfrm>
            <a:off x="1047750" y="2667000"/>
            <a:ext cx="5670550" cy="457200"/>
            <a:chOff x="660" y="1680"/>
            <a:chExt cx="3572" cy="288"/>
          </a:xfrm>
        </p:grpSpPr>
        <p:sp>
          <p:nvSpPr>
            <p:cNvPr id="453645" name="Text Box 13"/>
            <p:cNvSpPr txBox="1">
              <a:spLocks noChangeArrowheads="1"/>
            </p:cNvSpPr>
            <p:nvPr/>
          </p:nvSpPr>
          <p:spPr bwMode="auto">
            <a:xfrm>
              <a:off x="660" y="1680"/>
              <a:ext cx="35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将         在                内展开为洛朗级数：   </a:t>
              </a:r>
            </a:p>
          </p:txBody>
        </p:sp>
        <p:graphicFrame>
          <p:nvGraphicFramePr>
            <p:cNvPr id="453646" name="Object 14"/>
            <p:cNvGraphicFramePr>
              <a:graphicFrameLocks/>
            </p:cNvGraphicFramePr>
            <p:nvPr/>
          </p:nvGraphicFramePr>
          <p:xfrm>
            <a:off x="1569" y="1746"/>
            <a:ext cx="7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6" name="公式" r:id="rId11" imgW="1168200" imgH="342720" progId="Equation.3">
                    <p:embed/>
                  </p:oleObj>
                </mc:Choice>
                <mc:Fallback>
                  <p:oleObj name="公式" r:id="rId11" imgW="1168200" imgH="342720" progId="Equation.3">
                    <p:embed/>
                    <p:pic>
                      <p:nvPicPr>
                        <p:cNvPr id="453646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9" y="1746"/>
                          <a:ext cx="7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3647" name="Object 15"/>
            <p:cNvGraphicFramePr>
              <a:graphicFrameLocks/>
            </p:cNvGraphicFramePr>
            <p:nvPr/>
          </p:nvGraphicFramePr>
          <p:xfrm>
            <a:off x="928" y="1720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7" name="公式" r:id="rId13" imgW="634680" imgH="342720" progId="Equation.3">
                    <p:embed/>
                  </p:oleObj>
                </mc:Choice>
                <mc:Fallback>
                  <p:oleObj name="公式" r:id="rId13" imgW="634680" imgH="342720" progId="Equation.3">
                    <p:embed/>
                    <p:pic>
                      <p:nvPicPr>
                        <p:cNvPr id="453647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8" y="1720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53648" name="Object 16"/>
          <p:cNvGraphicFramePr>
            <a:graphicFrameLocks/>
          </p:cNvGraphicFramePr>
          <p:nvPr/>
        </p:nvGraphicFramePr>
        <p:xfrm>
          <a:off x="1470025" y="3403600"/>
          <a:ext cx="24257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" name="公式" r:id="rId15" imgW="2425680" imgH="876240" progId="Equation.3">
                  <p:embed/>
                </p:oleObj>
              </mc:Choice>
              <mc:Fallback>
                <p:oleObj name="公式" r:id="rId15" imgW="2425680" imgH="876240" progId="Equation.3">
                  <p:embed/>
                  <p:pic>
                    <p:nvPicPr>
                      <p:cNvPr id="453648" name="Object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0025" y="3403600"/>
                        <a:ext cx="2425700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3649" name="Object 17"/>
          <p:cNvGraphicFramePr>
            <a:graphicFrameLocks/>
          </p:cNvGraphicFramePr>
          <p:nvPr/>
        </p:nvGraphicFramePr>
        <p:xfrm>
          <a:off x="3971925" y="3467100"/>
          <a:ext cx="44069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" name="公式" r:id="rId17" imgW="4406760" imgH="799920" progId="Equation.3">
                  <p:embed/>
                </p:oleObj>
              </mc:Choice>
              <mc:Fallback>
                <p:oleObj name="公式" r:id="rId17" imgW="4406760" imgH="799920" progId="Equation.3">
                  <p:embed/>
                  <p:pic>
                    <p:nvPicPr>
                      <p:cNvPr id="453649" name="Object 1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1925" y="3467100"/>
                        <a:ext cx="44069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3650" name="Object 18"/>
          <p:cNvGraphicFramePr>
            <a:graphicFrameLocks noChangeAspect="1"/>
          </p:cNvGraphicFramePr>
          <p:nvPr/>
        </p:nvGraphicFramePr>
        <p:xfrm>
          <a:off x="1468438" y="4670425"/>
          <a:ext cx="2844800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0" name="公式" r:id="rId19" imgW="2844720" imgH="342720" progId="Equation.3">
                  <p:embed/>
                </p:oleObj>
              </mc:Choice>
              <mc:Fallback>
                <p:oleObj name="公式" r:id="rId19" imgW="2844720" imgH="342720" progId="Equation.3">
                  <p:embed/>
                  <p:pic>
                    <p:nvPicPr>
                      <p:cNvPr id="45365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8438" y="4670425"/>
                        <a:ext cx="2844800" cy="349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3657" name="Group 25"/>
          <p:cNvGrpSpPr>
            <a:grpSpLocks/>
          </p:cNvGrpSpPr>
          <p:nvPr/>
        </p:nvGrpSpPr>
        <p:grpSpPr bwMode="auto">
          <a:xfrm>
            <a:off x="1462088" y="5391150"/>
            <a:ext cx="4159250" cy="374650"/>
            <a:chOff x="921" y="3396"/>
            <a:chExt cx="2620" cy="236"/>
          </a:xfrm>
        </p:grpSpPr>
        <p:graphicFrame>
          <p:nvGraphicFramePr>
            <p:cNvPr id="453651" name="Object 19"/>
            <p:cNvGraphicFramePr>
              <a:graphicFrameLocks noChangeAspect="1"/>
            </p:cNvGraphicFramePr>
            <p:nvPr/>
          </p:nvGraphicFramePr>
          <p:xfrm>
            <a:off x="921" y="3396"/>
            <a:ext cx="2048" cy="2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1" name="公式" r:id="rId21" imgW="3251160" imgH="342720" progId="Equation.3">
                    <p:embed/>
                  </p:oleObj>
                </mc:Choice>
                <mc:Fallback>
                  <p:oleObj name="公式" r:id="rId21" imgW="3251160" imgH="342720" progId="Equation.3">
                    <p:embed/>
                    <p:pic>
                      <p:nvPicPr>
                        <p:cNvPr id="453651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1" y="3396"/>
                          <a:ext cx="2048" cy="2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3652" name="Object 20"/>
            <p:cNvGraphicFramePr>
              <a:graphicFrameLocks noChangeAspect="1"/>
            </p:cNvGraphicFramePr>
            <p:nvPr/>
          </p:nvGraphicFramePr>
          <p:xfrm>
            <a:off x="3021" y="3412"/>
            <a:ext cx="520" cy="2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2" name="公式" r:id="rId23" imgW="825480" imgH="342720" progId="Equation.3">
                    <p:embed/>
                  </p:oleObj>
                </mc:Choice>
                <mc:Fallback>
                  <p:oleObj name="公式" r:id="rId23" imgW="825480" imgH="342720" progId="Equation.3">
                    <p:embed/>
                    <p:pic>
                      <p:nvPicPr>
                        <p:cNvPr id="453652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1" y="3412"/>
                          <a:ext cx="520" cy="2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53678" name="Picture 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3679" name="Object 47"/>
          <p:cNvGraphicFramePr>
            <a:graphicFrameLocks noChangeAspect="1"/>
          </p:cNvGraphicFramePr>
          <p:nvPr/>
        </p:nvGraphicFramePr>
        <p:xfrm>
          <a:off x="496888" y="495300"/>
          <a:ext cx="8609012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3" name="位图图像" r:id="rId25" imgW="8609524" imgH="895238" progId="Paint.Picture">
                  <p:embed/>
                </p:oleObj>
              </mc:Choice>
              <mc:Fallback>
                <p:oleObj name="位图图像" r:id="rId25" imgW="8609524" imgH="895238" progId="Paint.Picture">
                  <p:embed/>
                  <p:pic>
                    <p:nvPicPr>
                      <p:cNvPr id="453679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3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53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53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53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53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53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53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53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078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79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80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81" name="Picture 6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82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83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84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85" name="Picture 6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86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87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88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89" name="Picture 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90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91" name="Picture 7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92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93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94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95" name="Picture 7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0097" name="Picture 8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0072" name="Group 56"/>
          <p:cNvGrpSpPr>
            <a:grpSpLocks/>
          </p:cNvGrpSpPr>
          <p:nvPr/>
        </p:nvGrpSpPr>
        <p:grpSpPr bwMode="auto">
          <a:xfrm>
            <a:off x="530225" y="1417638"/>
            <a:ext cx="6335713" cy="461962"/>
            <a:chOff x="334" y="893"/>
            <a:chExt cx="3991" cy="291"/>
          </a:xfrm>
        </p:grpSpPr>
        <p:sp>
          <p:nvSpPr>
            <p:cNvPr id="470024" name="Rectangle 8"/>
            <p:cNvSpPr>
              <a:spLocks noChangeArrowheads="1"/>
            </p:cNvSpPr>
            <p:nvPr/>
          </p:nvSpPr>
          <p:spPr bwMode="auto">
            <a:xfrm>
              <a:off x="334" y="893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 </a:t>
              </a:r>
            </a:p>
          </p:txBody>
        </p:sp>
        <p:sp>
          <p:nvSpPr>
            <p:cNvPr id="470027" name="Rectangle 11"/>
            <p:cNvSpPr>
              <a:spLocks noChangeArrowheads="1"/>
            </p:cNvSpPr>
            <p:nvPr/>
          </p:nvSpPr>
          <p:spPr bwMode="auto">
            <a:xfrm>
              <a:off x="657" y="896"/>
              <a:ext cx="36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FF3300"/>
                  </a:solidFill>
                  <a:ea typeface="楷体_GB2312" pitchFamily="49" charset="-122"/>
                </a:rPr>
                <a:t>方法一</a:t>
              </a:r>
              <a:r>
                <a:rPr lang="zh-CN" altLang="en-US">
                  <a:solidFill>
                    <a:srgbClr val="339933"/>
                  </a:solidFill>
                  <a:ea typeface="楷体_GB2312" pitchFamily="49" charset="-122"/>
                </a:rPr>
                <a:t>   </a:t>
              </a:r>
              <a:r>
                <a:rPr lang="zh-CN" altLang="en-US" u="sng">
                  <a:solidFill>
                    <a:srgbClr val="339933"/>
                  </a:solidFill>
                  <a:ea typeface="华文仿宋" panose="02010600040101010101" pitchFamily="2" charset="-122"/>
                </a:rPr>
                <a:t>利用极点的留数计算法则求解       </a:t>
              </a:r>
            </a:p>
          </p:txBody>
        </p:sp>
      </p:grpSp>
      <p:sp>
        <p:nvSpPr>
          <p:cNvPr id="470043" name="Text Box 27"/>
          <p:cNvSpPr txBox="1">
            <a:spLocks noChangeArrowheads="1"/>
          </p:cNvSpPr>
          <p:nvPr/>
        </p:nvSpPr>
        <p:spPr bwMode="auto">
          <a:xfrm>
            <a:off x="6345238" y="3724275"/>
            <a:ext cx="196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80808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sz="2000">
                <a:solidFill>
                  <a:srgbClr val="808080"/>
                </a:solidFill>
                <a:latin typeface="楷体_GB2312" pitchFamily="49" charset="-122"/>
                <a:ea typeface="楷体_GB2312" pitchFamily="49" charset="-122"/>
              </a:rPr>
              <a:t>罗比达法则</a:t>
            </a:r>
            <a:r>
              <a:rPr lang="en-US" altLang="zh-CN" sz="2000">
                <a:solidFill>
                  <a:srgbClr val="808080"/>
                </a:solidFill>
                <a:latin typeface="楷体_GB2312" pitchFamily="49" charset="-122"/>
                <a:ea typeface="楷体_GB2312" pitchFamily="49" charset="-122"/>
              </a:rPr>
              <a:t>)  </a:t>
            </a:r>
          </a:p>
        </p:txBody>
      </p:sp>
      <p:grpSp>
        <p:nvGrpSpPr>
          <p:cNvPr id="470073" name="Group 57"/>
          <p:cNvGrpSpPr>
            <a:grpSpLocks/>
          </p:cNvGrpSpPr>
          <p:nvPr/>
        </p:nvGrpSpPr>
        <p:grpSpPr bwMode="auto">
          <a:xfrm>
            <a:off x="2292350" y="1946275"/>
            <a:ext cx="4983163" cy="457200"/>
            <a:chOff x="1444" y="1226"/>
            <a:chExt cx="3139" cy="288"/>
          </a:xfrm>
        </p:grpSpPr>
        <p:sp>
          <p:nvSpPr>
            <p:cNvPr id="470046" name="Rectangle 30"/>
            <p:cNvSpPr>
              <a:spLocks noChangeArrowheads="1"/>
            </p:cNvSpPr>
            <p:nvPr/>
          </p:nvSpPr>
          <p:spPr bwMode="auto">
            <a:xfrm>
              <a:off x="1827" y="1226"/>
              <a:ext cx="27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为被积函数          的二阶极点， </a:t>
              </a:r>
            </a:p>
          </p:txBody>
        </p:sp>
        <p:graphicFrame>
          <p:nvGraphicFramePr>
            <p:cNvPr id="470047" name="Object 31"/>
            <p:cNvGraphicFramePr>
              <a:graphicFrameLocks/>
            </p:cNvGraphicFramePr>
            <p:nvPr/>
          </p:nvGraphicFramePr>
          <p:xfrm>
            <a:off x="1444" y="1272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77" name="公式" r:id="rId5" imgW="647640" imgH="291960" progId="Equation.3">
                    <p:embed/>
                  </p:oleObj>
                </mc:Choice>
                <mc:Fallback>
                  <p:oleObj name="公式" r:id="rId5" imgW="647640" imgH="291960" progId="Equation.3">
                    <p:embed/>
                    <p:pic>
                      <p:nvPicPr>
                        <p:cNvPr id="470047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4" y="1272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0048" name="Object 32"/>
            <p:cNvGraphicFramePr>
              <a:graphicFrameLocks/>
            </p:cNvGraphicFramePr>
            <p:nvPr/>
          </p:nvGraphicFramePr>
          <p:xfrm>
            <a:off x="2888" y="1274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78" name="公式" r:id="rId7" imgW="634680" imgH="342720" progId="Equation.3">
                    <p:embed/>
                  </p:oleObj>
                </mc:Choice>
                <mc:Fallback>
                  <p:oleObj name="公式" r:id="rId7" imgW="634680" imgH="342720" progId="Equation.3">
                    <p:embed/>
                    <p:pic>
                      <p:nvPicPr>
                        <p:cNvPr id="470048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8" y="1274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0074" name="Group 58"/>
          <p:cNvGrpSpPr>
            <a:grpSpLocks/>
          </p:cNvGrpSpPr>
          <p:nvPr/>
        </p:nvGrpSpPr>
        <p:grpSpPr bwMode="auto">
          <a:xfrm>
            <a:off x="2289175" y="2473325"/>
            <a:ext cx="4492625" cy="863600"/>
            <a:chOff x="1442" y="1558"/>
            <a:chExt cx="2830" cy="544"/>
          </a:xfrm>
        </p:grpSpPr>
        <p:graphicFrame>
          <p:nvGraphicFramePr>
            <p:cNvPr id="470045" name="Object 29"/>
            <p:cNvGraphicFramePr>
              <a:graphicFrameLocks/>
            </p:cNvGraphicFramePr>
            <p:nvPr/>
          </p:nvGraphicFramePr>
          <p:xfrm>
            <a:off x="1442" y="1724"/>
            <a:ext cx="1095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79" name="公式" r:id="rId9" imgW="1739880" imgH="342720" progId="Equation.3">
                    <p:embed/>
                  </p:oleObj>
                </mc:Choice>
                <mc:Fallback>
                  <p:oleObj name="公式" r:id="rId9" imgW="1739880" imgH="342720" progId="Equation.3">
                    <p:embed/>
                    <p:pic>
                      <p:nvPicPr>
                        <p:cNvPr id="470045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2" y="1724"/>
                          <a:ext cx="1095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70050" name="Group 34"/>
            <p:cNvGrpSpPr>
              <a:grpSpLocks/>
            </p:cNvGrpSpPr>
            <p:nvPr/>
          </p:nvGrpSpPr>
          <p:grpSpPr bwMode="auto">
            <a:xfrm>
              <a:off x="2600" y="1558"/>
              <a:ext cx="1672" cy="544"/>
              <a:chOff x="2164" y="2634"/>
              <a:chExt cx="1672" cy="544"/>
            </a:xfrm>
          </p:grpSpPr>
          <p:graphicFrame>
            <p:nvGraphicFramePr>
              <p:cNvPr id="470051" name="Object 35"/>
              <p:cNvGraphicFramePr>
                <a:graphicFrameLocks/>
              </p:cNvGraphicFramePr>
              <p:nvPr/>
            </p:nvGraphicFramePr>
            <p:xfrm>
              <a:off x="2164" y="2672"/>
              <a:ext cx="1672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580" name="公式" r:id="rId11" imgW="2654280" imgH="787320" progId="Equation.3">
                      <p:embed/>
                    </p:oleObj>
                  </mc:Choice>
                  <mc:Fallback>
                    <p:oleObj name="公式" r:id="rId11" imgW="2654280" imgH="787320" progId="Equation.3">
                      <p:embed/>
                      <p:pic>
                        <p:nvPicPr>
                          <p:cNvPr id="470051" name="Object 3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64" y="2672"/>
                            <a:ext cx="1672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70052" name="Object 36"/>
              <p:cNvGraphicFramePr>
                <a:graphicFrameLocks/>
              </p:cNvGraphicFramePr>
              <p:nvPr/>
            </p:nvGraphicFramePr>
            <p:xfrm>
              <a:off x="2921" y="2634"/>
              <a:ext cx="792" cy="5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581" name="公式" r:id="rId13" imgW="1257120" imgH="863280" progId="Equation.3">
                      <p:embed/>
                    </p:oleObj>
                  </mc:Choice>
                  <mc:Fallback>
                    <p:oleObj name="公式" r:id="rId13" imgW="1257120" imgH="863280" progId="Equation.3">
                      <p:embed/>
                      <p:pic>
                        <p:nvPicPr>
                          <p:cNvPr id="470052" name="Object 3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21" y="2634"/>
                            <a:ext cx="792" cy="5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70053" name="Object 37"/>
              <p:cNvGraphicFramePr>
                <a:graphicFrameLocks noChangeAspect="1"/>
              </p:cNvGraphicFramePr>
              <p:nvPr/>
            </p:nvGraphicFramePr>
            <p:xfrm>
              <a:off x="3801" y="2697"/>
              <a:ext cx="30" cy="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582" name="位图图像" r:id="rId15" imgW="47518" imgH="85669" progId="Paint.Picture">
                      <p:embed/>
                    </p:oleObj>
                  </mc:Choice>
                  <mc:Fallback>
                    <p:oleObj name="位图图像" r:id="rId15" imgW="47518" imgH="85669" progId="Paint.Picture">
                      <p:embed/>
                      <p:pic>
                        <p:nvPicPr>
                          <p:cNvPr id="470053" name="Object 3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01" y="2697"/>
                            <a:ext cx="30" cy="5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 algn="ctr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470054" name="Object 38"/>
          <p:cNvGraphicFramePr>
            <a:graphicFrameLocks/>
          </p:cNvGraphicFramePr>
          <p:nvPr/>
        </p:nvGraphicFramePr>
        <p:xfrm>
          <a:off x="4117975" y="3505200"/>
          <a:ext cx="2309813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3" name="公式" r:id="rId17" imgW="2311200" imgH="863280" progId="Equation.3">
                  <p:embed/>
                </p:oleObj>
              </mc:Choice>
              <mc:Fallback>
                <p:oleObj name="公式" r:id="rId17" imgW="2311200" imgH="863280" progId="Equation.3">
                  <p:embed/>
                  <p:pic>
                    <p:nvPicPr>
                      <p:cNvPr id="470054" name="Object 3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7975" y="3505200"/>
                        <a:ext cx="2309813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70077" name="Group 61"/>
          <p:cNvGrpSpPr>
            <a:grpSpLocks/>
          </p:cNvGrpSpPr>
          <p:nvPr/>
        </p:nvGrpSpPr>
        <p:grpSpPr bwMode="auto">
          <a:xfrm>
            <a:off x="6445250" y="3497263"/>
            <a:ext cx="1562100" cy="850900"/>
            <a:chOff x="4006" y="2914"/>
            <a:chExt cx="984" cy="536"/>
          </a:xfrm>
        </p:grpSpPr>
        <p:sp>
          <p:nvSpPr>
            <p:cNvPr id="470044" name="Rectangle 28"/>
            <p:cNvSpPr>
              <a:spLocks noChangeArrowheads="1"/>
            </p:cNvSpPr>
            <p:nvPr/>
          </p:nvSpPr>
          <p:spPr bwMode="auto">
            <a:xfrm>
              <a:off x="4006" y="3082"/>
              <a:ext cx="984" cy="2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70055" name="Object 39"/>
            <p:cNvGraphicFramePr>
              <a:graphicFrameLocks/>
            </p:cNvGraphicFramePr>
            <p:nvPr/>
          </p:nvGraphicFramePr>
          <p:xfrm>
            <a:off x="4034" y="2914"/>
            <a:ext cx="744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4" name="公式" r:id="rId19" imgW="1180800" imgH="850680" progId="Equation.3">
                    <p:embed/>
                  </p:oleObj>
                </mc:Choice>
                <mc:Fallback>
                  <p:oleObj name="公式" r:id="rId19" imgW="1180800" imgH="850680" progId="Equation.3">
                    <p:embed/>
                    <p:pic>
                      <p:nvPicPr>
                        <p:cNvPr id="470055" name="Object 3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4" y="2914"/>
                          <a:ext cx="744" cy="5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70056" name="Object 40"/>
          <p:cNvGraphicFramePr>
            <a:graphicFrameLocks/>
          </p:cNvGraphicFramePr>
          <p:nvPr/>
        </p:nvGraphicFramePr>
        <p:xfrm>
          <a:off x="7770813" y="3556000"/>
          <a:ext cx="685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5" name="公式" r:id="rId21" imgW="685800" imgH="787320" progId="Equation.3">
                  <p:embed/>
                </p:oleObj>
              </mc:Choice>
              <mc:Fallback>
                <p:oleObj name="公式" r:id="rId21" imgW="685800" imgH="787320" progId="Equation.3">
                  <p:embed/>
                  <p:pic>
                    <p:nvPicPr>
                      <p:cNvPr id="470056" name="Object 4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0813" y="3556000"/>
                        <a:ext cx="6858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70075" name="Group 59"/>
          <p:cNvGrpSpPr>
            <a:grpSpLocks/>
          </p:cNvGrpSpPr>
          <p:nvPr/>
        </p:nvGrpSpPr>
        <p:grpSpPr bwMode="auto">
          <a:xfrm>
            <a:off x="6864350" y="2486025"/>
            <a:ext cx="1897063" cy="850900"/>
            <a:chOff x="4324" y="1566"/>
            <a:chExt cx="1195" cy="536"/>
          </a:xfrm>
        </p:grpSpPr>
        <p:graphicFrame>
          <p:nvGraphicFramePr>
            <p:cNvPr id="470057" name="Object 41"/>
            <p:cNvGraphicFramePr>
              <a:graphicFrameLocks/>
            </p:cNvGraphicFramePr>
            <p:nvPr/>
          </p:nvGraphicFramePr>
          <p:xfrm>
            <a:off x="4324" y="1596"/>
            <a:ext cx="1184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6" name="公式" r:id="rId23" imgW="1879560" imgH="723600" progId="Equation.3">
                    <p:embed/>
                  </p:oleObj>
                </mc:Choice>
                <mc:Fallback>
                  <p:oleObj name="公式" r:id="rId23" imgW="1879560" imgH="723600" progId="Equation.3">
                    <p:embed/>
                    <p:pic>
                      <p:nvPicPr>
                        <p:cNvPr id="470057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4" y="1596"/>
                          <a:ext cx="1184" cy="4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0058" name="Object 42"/>
            <p:cNvGraphicFramePr>
              <a:graphicFrameLocks/>
            </p:cNvGraphicFramePr>
            <p:nvPr/>
          </p:nvGraphicFramePr>
          <p:xfrm>
            <a:off x="4847" y="1566"/>
            <a:ext cx="544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7" name="公式" r:id="rId25" imgW="863280" imgH="850680" progId="Equation.3">
                    <p:embed/>
                  </p:oleObj>
                </mc:Choice>
                <mc:Fallback>
                  <p:oleObj name="公式" r:id="rId25" imgW="863280" imgH="850680" progId="Equation.3">
                    <p:embed/>
                    <p:pic>
                      <p:nvPicPr>
                        <p:cNvPr id="470058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7" y="1566"/>
                          <a:ext cx="544" cy="5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470060" name="Picture 44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9" y="1619"/>
              <a:ext cx="30" cy="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70076" name="Group 60"/>
          <p:cNvGrpSpPr>
            <a:grpSpLocks/>
          </p:cNvGrpSpPr>
          <p:nvPr/>
        </p:nvGrpSpPr>
        <p:grpSpPr bwMode="auto">
          <a:xfrm>
            <a:off x="2293938" y="4572000"/>
            <a:ext cx="3451225" cy="357188"/>
            <a:chOff x="1445" y="2880"/>
            <a:chExt cx="2174" cy="225"/>
          </a:xfrm>
        </p:grpSpPr>
        <p:graphicFrame>
          <p:nvGraphicFramePr>
            <p:cNvPr id="470061" name="Object 45"/>
            <p:cNvGraphicFramePr>
              <a:graphicFrameLocks/>
            </p:cNvGraphicFramePr>
            <p:nvPr/>
          </p:nvGraphicFramePr>
          <p:xfrm>
            <a:off x="1445" y="2880"/>
            <a:ext cx="1672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8" name="公式" r:id="rId28" imgW="2654280" imgH="342720" progId="Equation.3">
                    <p:embed/>
                  </p:oleObj>
                </mc:Choice>
                <mc:Fallback>
                  <p:oleObj name="公式" r:id="rId28" imgW="2654280" imgH="342720" progId="Equation.3">
                    <p:embed/>
                    <p:pic>
                      <p:nvPicPr>
                        <p:cNvPr id="470061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5" y="2880"/>
                          <a:ext cx="1672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0062" name="Object 46"/>
            <p:cNvGraphicFramePr>
              <a:graphicFrameLocks/>
            </p:cNvGraphicFramePr>
            <p:nvPr/>
          </p:nvGraphicFramePr>
          <p:xfrm>
            <a:off x="3195" y="2890"/>
            <a:ext cx="424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9" name="公式" r:id="rId30" imgW="672840" imgH="342720" progId="Equation.3">
                    <p:embed/>
                  </p:oleObj>
                </mc:Choice>
                <mc:Fallback>
                  <p:oleObj name="公式" r:id="rId30" imgW="672840" imgH="342720" progId="Equation.3">
                    <p:embed/>
                    <p:pic>
                      <p:nvPicPr>
                        <p:cNvPr id="470062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5" y="2890"/>
                          <a:ext cx="424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70063" name="Rectangle 47"/>
          <p:cNvSpPr>
            <a:spLocks noChangeArrowheads="1"/>
          </p:cNvSpPr>
          <p:nvPr/>
        </p:nvSpPr>
        <p:spPr bwMode="auto">
          <a:xfrm>
            <a:off x="1049338" y="5105400"/>
            <a:ext cx="13319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FF3300"/>
                </a:solidFill>
                <a:ea typeface="楷体_GB2312" pitchFamily="49" charset="-122"/>
              </a:rPr>
              <a:t>方法二   </a:t>
            </a:r>
            <a:endParaRPr lang="zh-CN" altLang="en-US" u="sng">
              <a:solidFill>
                <a:srgbClr val="339933"/>
              </a:solidFill>
              <a:ea typeface="华文仿宋" panose="02010600040101010101" pitchFamily="2" charset="-122"/>
            </a:endParaRPr>
          </a:p>
        </p:txBody>
      </p:sp>
      <p:sp>
        <p:nvSpPr>
          <p:cNvPr id="470064" name="Rectangle 48"/>
          <p:cNvSpPr>
            <a:spLocks noChangeArrowheads="1"/>
          </p:cNvSpPr>
          <p:nvPr/>
        </p:nvSpPr>
        <p:spPr bwMode="auto">
          <a:xfrm>
            <a:off x="2193925" y="5100638"/>
            <a:ext cx="3536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u="sng">
                <a:solidFill>
                  <a:srgbClr val="339933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利用高阶导数公式求解    </a:t>
            </a:r>
          </a:p>
        </p:txBody>
      </p:sp>
      <p:graphicFrame>
        <p:nvGraphicFramePr>
          <p:cNvPr id="470066" name="Object 50"/>
          <p:cNvGraphicFramePr>
            <a:graphicFrameLocks/>
          </p:cNvGraphicFramePr>
          <p:nvPr/>
        </p:nvGraphicFramePr>
        <p:xfrm>
          <a:off x="2295525" y="5654675"/>
          <a:ext cx="31115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name="公式" r:id="rId32" imgW="3111480" imgH="787320" progId="Equation.3">
                  <p:embed/>
                </p:oleObj>
              </mc:Choice>
              <mc:Fallback>
                <p:oleObj name="公式" r:id="rId32" imgW="3111480" imgH="787320" progId="Equation.3">
                  <p:embed/>
                  <p:pic>
                    <p:nvPicPr>
                      <p:cNvPr id="470066" name="Object 5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5525" y="5654675"/>
                        <a:ext cx="31115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0069" name="Object 53"/>
          <p:cNvGraphicFramePr>
            <a:graphicFrameLocks/>
          </p:cNvGraphicFramePr>
          <p:nvPr/>
        </p:nvGraphicFramePr>
        <p:xfrm>
          <a:off x="5421313" y="5880100"/>
          <a:ext cx="6731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1" name="公式" r:id="rId34" imgW="672840" imgH="342720" progId="Equation.3">
                  <p:embed/>
                </p:oleObj>
              </mc:Choice>
              <mc:Fallback>
                <p:oleObj name="公式" r:id="rId34" imgW="672840" imgH="342720" progId="Equation.3">
                  <p:embed/>
                  <p:pic>
                    <p:nvPicPr>
                      <p:cNvPr id="470069" name="Object 5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1313" y="5880100"/>
                        <a:ext cx="6731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0098" name="Picture 8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70099" name="Object 83"/>
          <p:cNvGraphicFramePr>
            <a:graphicFrameLocks noChangeAspect="1"/>
          </p:cNvGraphicFramePr>
          <p:nvPr/>
        </p:nvGraphicFramePr>
        <p:xfrm>
          <a:off x="496888" y="495300"/>
          <a:ext cx="860901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2" name="位图图像" r:id="rId36" imgW="8609524" imgH="876190" progId="Paint.Picture">
                  <p:embed/>
                </p:oleObj>
              </mc:Choice>
              <mc:Fallback>
                <p:oleObj name="位图图像" r:id="rId36" imgW="8609524" imgH="876190" progId="Paint.Picture">
                  <p:embed/>
                  <p:pic>
                    <p:nvPicPr>
                      <p:cNvPr id="470099" name="Object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70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70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70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70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70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70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70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70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70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70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470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470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470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470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043" grpId="0"/>
      <p:bldP spid="470063" grpId="0"/>
      <p:bldP spid="47006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135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36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37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38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39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40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41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42" name="Picture 5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43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44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45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46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47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48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49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50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51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52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53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54" name="Picture 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3091" name="Rectangle 3"/>
          <p:cNvSpPr>
            <a:spLocks noChangeArrowheads="1"/>
          </p:cNvSpPr>
          <p:nvPr/>
        </p:nvSpPr>
        <p:spPr bwMode="auto">
          <a:xfrm>
            <a:off x="1042988" y="1422400"/>
            <a:ext cx="4151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FF3300"/>
                </a:solidFill>
                <a:ea typeface="楷体_GB2312" pitchFamily="49" charset="-122"/>
              </a:rPr>
              <a:t>方法三</a:t>
            </a:r>
            <a:r>
              <a:rPr lang="zh-CN" altLang="en-US">
                <a:solidFill>
                  <a:srgbClr val="339933"/>
                </a:solidFill>
                <a:ea typeface="楷体_GB2312" pitchFamily="49" charset="-122"/>
              </a:rPr>
              <a:t>   </a:t>
            </a:r>
            <a:r>
              <a:rPr lang="zh-CN" altLang="en-US" u="sng">
                <a:solidFill>
                  <a:srgbClr val="339933"/>
                </a:solidFill>
                <a:ea typeface="华文仿宋" panose="02010600040101010101" pitchFamily="2" charset="-122"/>
              </a:rPr>
              <a:t>利用洛朗展式求解     </a:t>
            </a:r>
          </a:p>
        </p:txBody>
      </p:sp>
      <p:sp>
        <p:nvSpPr>
          <p:cNvPr id="473090" name="Rectangle 2"/>
          <p:cNvSpPr>
            <a:spLocks noChangeArrowheads="1"/>
          </p:cNvSpPr>
          <p:nvPr/>
        </p:nvSpPr>
        <p:spPr bwMode="auto">
          <a:xfrm>
            <a:off x="530225" y="1417638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解    </a:t>
            </a:r>
          </a:p>
        </p:txBody>
      </p:sp>
      <p:graphicFrame>
        <p:nvGraphicFramePr>
          <p:cNvPr id="473122" name="Object 34"/>
          <p:cNvGraphicFramePr>
            <a:graphicFrameLocks/>
          </p:cNvGraphicFramePr>
          <p:nvPr/>
        </p:nvGraphicFramePr>
        <p:xfrm>
          <a:off x="2613025" y="2619375"/>
          <a:ext cx="59817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1" name="公式" r:id="rId5" imgW="5981400" imgH="799920" progId="Equation.3">
                  <p:embed/>
                </p:oleObj>
              </mc:Choice>
              <mc:Fallback>
                <p:oleObj name="公式" r:id="rId5" imgW="5981400" imgH="799920" progId="Equation.3">
                  <p:embed/>
                  <p:pic>
                    <p:nvPicPr>
                      <p:cNvPr id="473122" name="Object 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3025" y="2619375"/>
                        <a:ext cx="59817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3123" name="Object 35"/>
          <p:cNvGraphicFramePr>
            <a:graphicFrameLocks/>
          </p:cNvGraphicFramePr>
          <p:nvPr/>
        </p:nvGraphicFramePr>
        <p:xfrm>
          <a:off x="3279775" y="3616325"/>
          <a:ext cx="32131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公式" r:id="rId7" imgW="3213000" imgH="787320" progId="Equation.3">
                  <p:embed/>
                </p:oleObj>
              </mc:Choice>
              <mc:Fallback>
                <p:oleObj name="公式" r:id="rId7" imgW="3213000" imgH="787320" progId="Equation.3">
                  <p:embed/>
                  <p:pic>
                    <p:nvPicPr>
                      <p:cNvPr id="473123" name="Object 3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9775" y="3616325"/>
                        <a:ext cx="32131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3124" name="Object 36"/>
          <p:cNvGraphicFramePr>
            <a:graphicFrameLocks/>
          </p:cNvGraphicFramePr>
          <p:nvPr/>
        </p:nvGraphicFramePr>
        <p:xfrm>
          <a:off x="2670175" y="4584700"/>
          <a:ext cx="37211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3" name="公式" r:id="rId9" imgW="3720960" imgH="787320" progId="Equation.3">
                  <p:embed/>
                </p:oleObj>
              </mc:Choice>
              <mc:Fallback>
                <p:oleObj name="公式" r:id="rId9" imgW="3720960" imgH="787320" progId="Equation.3">
                  <p:embed/>
                  <p:pic>
                    <p:nvPicPr>
                      <p:cNvPr id="473124" name="Object 3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0175" y="4584700"/>
                        <a:ext cx="37211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73133" name="Group 45"/>
          <p:cNvGrpSpPr>
            <a:grpSpLocks/>
          </p:cNvGrpSpPr>
          <p:nvPr/>
        </p:nvGrpSpPr>
        <p:grpSpPr bwMode="auto">
          <a:xfrm>
            <a:off x="2178050" y="2001838"/>
            <a:ext cx="6051550" cy="457200"/>
            <a:chOff x="1372" y="1261"/>
            <a:chExt cx="3812" cy="288"/>
          </a:xfrm>
        </p:grpSpPr>
        <p:sp>
          <p:nvSpPr>
            <p:cNvPr id="473121" name="Rectangle 33"/>
            <p:cNvSpPr>
              <a:spLocks noChangeArrowheads="1"/>
            </p:cNvSpPr>
            <p:nvPr/>
          </p:nvSpPr>
          <p:spPr bwMode="auto">
            <a:xfrm>
              <a:off x="1372" y="1261"/>
              <a:ext cx="38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将被积函数         在          的去心邻域展开，  </a:t>
              </a:r>
            </a:p>
          </p:txBody>
        </p:sp>
        <p:graphicFrame>
          <p:nvGraphicFramePr>
            <p:cNvPr id="473125" name="Object 37"/>
            <p:cNvGraphicFramePr>
              <a:graphicFrameLocks/>
            </p:cNvGraphicFramePr>
            <p:nvPr/>
          </p:nvGraphicFramePr>
          <p:xfrm>
            <a:off x="3071" y="1306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4" name="公式" r:id="rId11" imgW="647640" imgH="291960" progId="Equation.3">
                    <p:embed/>
                  </p:oleObj>
                </mc:Choice>
                <mc:Fallback>
                  <p:oleObj name="公式" r:id="rId11" imgW="647640" imgH="291960" progId="Equation.3">
                    <p:embed/>
                    <p:pic>
                      <p:nvPicPr>
                        <p:cNvPr id="473125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1" y="1306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3126" name="Object 38"/>
            <p:cNvGraphicFramePr>
              <a:graphicFrameLocks/>
            </p:cNvGraphicFramePr>
            <p:nvPr/>
          </p:nvGraphicFramePr>
          <p:xfrm>
            <a:off x="2406" y="1302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5" name="公式" r:id="rId13" imgW="634680" imgH="342720" progId="Equation.3">
                    <p:embed/>
                  </p:oleObj>
                </mc:Choice>
                <mc:Fallback>
                  <p:oleObj name="公式" r:id="rId13" imgW="634680" imgH="342720" progId="Equation.3">
                    <p:embed/>
                    <p:pic>
                      <p:nvPicPr>
                        <p:cNvPr id="473126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6" y="1302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73129" name="Object 41"/>
          <p:cNvGraphicFramePr>
            <a:graphicFrameLocks/>
          </p:cNvGraphicFramePr>
          <p:nvPr/>
        </p:nvGraphicFramePr>
        <p:xfrm>
          <a:off x="2662238" y="5667375"/>
          <a:ext cx="32512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6" name="公式" r:id="rId15" imgW="3251160" imgH="342720" progId="Equation.3">
                  <p:embed/>
                </p:oleObj>
              </mc:Choice>
              <mc:Fallback>
                <p:oleObj name="公式" r:id="rId15" imgW="3251160" imgH="342720" progId="Equation.3">
                  <p:embed/>
                  <p:pic>
                    <p:nvPicPr>
                      <p:cNvPr id="473129" name="Object 4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2238" y="5667375"/>
                        <a:ext cx="32512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3130" name="Object 42"/>
          <p:cNvGraphicFramePr>
            <a:graphicFrameLocks/>
          </p:cNvGraphicFramePr>
          <p:nvPr/>
        </p:nvGraphicFramePr>
        <p:xfrm>
          <a:off x="5967413" y="5673725"/>
          <a:ext cx="6731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7" name="公式" r:id="rId17" imgW="672840" imgH="342720" progId="Equation.3">
                  <p:embed/>
                </p:oleObj>
              </mc:Choice>
              <mc:Fallback>
                <p:oleObj name="公式" r:id="rId17" imgW="672840" imgH="342720" progId="Equation.3">
                  <p:embed/>
                  <p:pic>
                    <p:nvPicPr>
                      <p:cNvPr id="473130" name="Object 4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7413" y="5673725"/>
                        <a:ext cx="6731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3131" name="Picture 4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55" name="Picture 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157" name="Picture 69"/>
          <p:cNvPicPr>
            <a:picLocks noChangeAspect="1" noChangeArrowheads="1"/>
          </p:cNvPicPr>
          <p:nvPr/>
        </p:nvPicPr>
        <p:blipFill>
          <a:blip r:embed="rId20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5300"/>
            <a:ext cx="8609012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7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7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7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7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7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7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7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31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309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266" name="Picture 1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67" name="Picture 1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68" name="Picture 1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69" name="Picture 1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70" name="Picture 1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71" name="Picture 1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72" name="Picture 1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73" name="Picture 14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74" name="Picture 1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75" name="Picture 1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76" name="Picture 1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77" name="Picture 1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78" name="Picture 1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79" name="Picture 15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80" name="Picture 1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81" name="Picture 1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82" name="Picture 1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83" name="Picture 1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84" name="Picture 1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285" name="Picture 1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4259" name="Group 131"/>
          <p:cNvGrpSpPr>
            <a:grpSpLocks/>
          </p:cNvGrpSpPr>
          <p:nvPr/>
        </p:nvGrpSpPr>
        <p:grpSpPr bwMode="auto">
          <a:xfrm>
            <a:off x="5202238" y="2181225"/>
            <a:ext cx="3941762" cy="2762250"/>
            <a:chOff x="3277" y="1374"/>
            <a:chExt cx="2483" cy="1740"/>
          </a:xfrm>
        </p:grpSpPr>
        <p:sp>
          <p:nvSpPr>
            <p:cNvPr id="304215" name="Oval 87"/>
            <p:cNvSpPr>
              <a:spLocks noChangeArrowheads="1"/>
            </p:cNvSpPr>
            <p:nvPr/>
          </p:nvSpPr>
          <p:spPr bwMode="auto">
            <a:xfrm>
              <a:off x="3277" y="1374"/>
              <a:ext cx="2483" cy="1740"/>
            </a:xfrm>
            <a:prstGeom prst="ellipse">
              <a:avLst/>
            </a:prstGeom>
            <a:gradFill rotWithShape="1">
              <a:gsLst>
                <a:gs pos="0">
                  <a:srgbClr val="7785BF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04220" name="Object 92"/>
            <p:cNvGraphicFramePr>
              <a:graphicFrameLocks noChangeAspect="1"/>
            </p:cNvGraphicFramePr>
            <p:nvPr/>
          </p:nvGraphicFramePr>
          <p:xfrm>
            <a:off x="4813" y="1808"/>
            <a:ext cx="13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5" name="公式" r:id="rId5" imgW="279360" imgH="317160" progId="Equation.3">
                    <p:embed/>
                  </p:oleObj>
                </mc:Choice>
                <mc:Fallback>
                  <p:oleObj name="公式" r:id="rId5" imgW="279360" imgH="317160" progId="Equation.3">
                    <p:embed/>
                    <p:pic>
                      <p:nvPicPr>
                        <p:cNvPr id="304220" name="Object 9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3" y="1808"/>
                          <a:ext cx="134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4255" name="Group 127"/>
          <p:cNvGrpSpPr>
            <a:grpSpLocks/>
          </p:cNvGrpSpPr>
          <p:nvPr/>
        </p:nvGrpSpPr>
        <p:grpSpPr bwMode="auto">
          <a:xfrm>
            <a:off x="6146800" y="2738438"/>
            <a:ext cx="2047875" cy="1441450"/>
            <a:chOff x="3872" y="1725"/>
            <a:chExt cx="1290" cy="908"/>
          </a:xfrm>
        </p:grpSpPr>
        <p:sp>
          <p:nvSpPr>
            <p:cNvPr id="304216" name="Freeform 88"/>
            <p:cNvSpPr>
              <a:spLocks noChangeAspect="1"/>
            </p:cNvSpPr>
            <p:nvPr/>
          </p:nvSpPr>
          <p:spPr bwMode="auto">
            <a:xfrm>
              <a:off x="3872" y="1725"/>
              <a:ext cx="1290" cy="908"/>
            </a:xfrm>
            <a:custGeom>
              <a:avLst/>
              <a:gdLst>
                <a:gd name="T0" fmla="*/ 560 w 1767"/>
                <a:gd name="T1" fmla="*/ 16 h 1194"/>
                <a:gd name="T2" fmla="*/ 462 w 1767"/>
                <a:gd name="T3" fmla="*/ 32 h 1194"/>
                <a:gd name="T4" fmla="*/ 422 w 1767"/>
                <a:gd name="T5" fmla="*/ 26 h 1194"/>
                <a:gd name="T6" fmla="*/ 344 w 1767"/>
                <a:gd name="T7" fmla="*/ 34 h 1194"/>
                <a:gd name="T8" fmla="*/ 324 w 1767"/>
                <a:gd name="T9" fmla="*/ 94 h 1194"/>
                <a:gd name="T10" fmla="*/ 348 w 1767"/>
                <a:gd name="T11" fmla="*/ 172 h 1194"/>
                <a:gd name="T12" fmla="*/ 332 w 1767"/>
                <a:gd name="T13" fmla="*/ 235 h 1194"/>
                <a:gd name="T14" fmla="*/ 294 w 1767"/>
                <a:gd name="T15" fmla="*/ 253 h 1194"/>
                <a:gd name="T16" fmla="*/ 261 w 1767"/>
                <a:gd name="T17" fmla="*/ 283 h 1194"/>
                <a:gd name="T18" fmla="*/ 267 w 1767"/>
                <a:gd name="T19" fmla="*/ 328 h 1194"/>
                <a:gd name="T20" fmla="*/ 252 w 1767"/>
                <a:gd name="T21" fmla="*/ 388 h 1194"/>
                <a:gd name="T22" fmla="*/ 294 w 1767"/>
                <a:gd name="T23" fmla="*/ 428 h 1194"/>
                <a:gd name="T24" fmla="*/ 369 w 1767"/>
                <a:gd name="T25" fmla="*/ 479 h 1194"/>
                <a:gd name="T26" fmla="*/ 389 w 1767"/>
                <a:gd name="T27" fmla="*/ 563 h 1194"/>
                <a:gd name="T28" fmla="*/ 362 w 1767"/>
                <a:gd name="T29" fmla="*/ 682 h 1194"/>
                <a:gd name="T30" fmla="*/ 306 w 1767"/>
                <a:gd name="T31" fmla="*/ 716 h 1194"/>
                <a:gd name="T32" fmla="*/ 192 w 1767"/>
                <a:gd name="T33" fmla="*/ 731 h 1194"/>
                <a:gd name="T34" fmla="*/ 126 w 1767"/>
                <a:gd name="T35" fmla="*/ 725 h 1194"/>
                <a:gd name="T36" fmla="*/ 62 w 1767"/>
                <a:gd name="T37" fmla="*/ 760 h 1194"/>
                <a:gd name="T38" fmla="*/ 0 w 1767"/>
                <a:gd name="T39" fmla="*/ 818 h 1194"/>
                <a:gd name="T40" fmla="*/ 27 w 1767"/>
                <a:gd name="T41" fmla="*/ 919 h 1194"/>
                <a:gd name="T42" fmla="*/ 80 w 1767"/>
                <a:gd name="T43" fmla="*/ 1006 h 1194"/>
                <a:gd name="T44" fmla="*/ 158 w 1767"/>
                <a:gd name="T45" fmla="*/ 1051 h 1194"/>
                <a:gd name="T46" fmla="*/ 200 w 1767"/>
                <a:gd name="T47" fmla="*/ 1097 h 1194"/>
                <a:gd name="T48" fmla="*/ 245 w 1767"/>
                <a:gd name="T49" fmla="*/ 1028 h 1194"/>
                <a:gd name="T50" fmla="*/ 324 w 1767"/>
                <a:gd name="T51" fmla="*/ 991 h 1194"/>
                <a:gd name="T52" fmla="*/ 440 w 1767"/>
                <a:gd name="T53" fmla="*/ 971 h 1194"/>
                <a:gd name="T54" fmla="*/ 485 w 1767"/>
                <a:gd name="T55" fmla="*/ 866 h 1194"/>
                <a:gd name="T56" fmla="*/ 593 w 1767"/>
                <a:gd name="T57" fmla="*/ 850 h 1194"/>
                <a:gd name="T58" fmla="*/ 669 w 1767"/>
                <a:gd name="T59" fmla="*/ 869 h 1194"/>
                <a:gd name="T60" fmla="*/ 770 w 1767"/>
                <a:gd name="T61" fmla="*/ 887 h 1194"/>
                <a:gd name="T62" fmla="*/ 869 w 1767"/>
                <a:gd name="T63" fmla="*/ 940 h 1194"/>
                <a:gd name="T64" fmla="*/ 956 w 1767"/>
                <a:gd name="T65" fmla="*/ 970 h 1194"/>
                <a:gd name="T66" fmla="*/ 1035 w 1767"/>
                <a:gd name="T67" fmla="*/ 941 h 1194"/>
                <a:gd name="T68" fmla="*/ 1151 w 1767"/>
                <a:gd name="T69" fmla="*/ 932 h 1194"/>
                <a:gd name="T70" fmla="*/ 1232 w 1767"/>
                <a:gd name="T71" fmla="*/ 1004 h 1194"/>
                <a:gd name="T72" fmla="*/ 1269 w 1767"/>
                <a:gd name="T73" fmla="*/ 1088 h 1194"/>
                <a:gd name="T74" fmla="*/ 1320 w 1767"/>
                <a:gd name="T75" fmla="*/ 1163 h 1194"/>
                <a:gd name="T76" fmla="*/ 1374 w 1767"/>
                <a:gd name="T77" fmla="*/ 1163 h 1194"/>
                <a:gd name="T78" fmla="*/ 1422 w 1767"/>
                <a:gd name="T79" fmla="*/ 1075 h 1194"/>
                <a:gd name="T80" fmla="*/ 1485 w 1767"/>
                <a:gd name="T81" fmla="*/ 986 h 1194"/>
                <a:gd name="T82" fmla="*/ 1557 w 1767"/>
                <a:gd name="T83" fmla="*/ 937 h 1194"/>
                <a:gd name="T84" fmla="*/ 1637 w 1767"/>
                <a:gd name="T85" fmla="*/ 892 h 1194"/>
                <a:gd name="T86" fmla="*/ 1757 w 1767"/>
                <a:gd name="T87" fmla="*/ 869 h 1194"/>
                <a:gd name="T88" fmla="*/ 1713 w 1767"/>
                <a:gd name="T89" fmla="*/ 788 h 1194"/>
                <a:gd name="T90" fmla="*/ 1677 w 1767"/>
                <a:gd name="T91" fmla="*/ 716 h 1194"/>
                <a:gd name="T92" fmla="*/ 1701 w 1767"/>
                <a:gd name="T93" fmla="*/ 626 h 1194"/>
                <a:gd name="T94" fmla="*/ 1629 w 1767"/>
                <a:gd name="T95" fmla="*/ 527 h 1194"/>
                <a:gd name="T96" fmla="*/ 1569 w 1767"/>
                <a:gd name="T97" fmla="*/ 451 h 1194"/>
                <a:gd name="T98" fmla="*/ 1488 w 1767"/>
                <a:gd name="T99" fmla="*/ 422 h 1194"/>
                <a:gd name="T100" fmla="*/ 1416 w 1767"/>
                <a:gd name="T101" fmla="*/ 398 h 1194"/>
                <a:gd name="T102" fmla="*/ 1296 w 1767"/>
                <a:gd name="T103" fmla="*/ 371 h 1194"/>
                <a:gd name="T104" fmla="*/ 1200 w 1767"/>
                <a:gd name="T105" fmla="*/ 277 h 1194"/>
                <a:gd name="T106" fmla="*/ 1124 w 1767"/>
                <a:gd name="T107" fmla="*/ 232 h 1194"/>
                <a:gd name="T108" fmla="*/ 1017 w 1767"/>
                <a:gd name="T109" fmla="*/ 257 h 1194"/>
                <a:gd name="T110" fmla="*/ 888 w 1767"/>
                <a:gd name="T111" fmla="*/ 263 h 1194"/>
                <a:gd name="T112" fmla="*/ 777 w 1767"/>
                <a:gd name="T113" fmla="*/ 191 h 1194"/>
                <a:gd name="T114" fmla="*/ 684 w 1767"/>
                <a:gd name="T115" fmla="*/ 122 h 1194"/>
                <a:gd name="T116" fmla="*/ 575 w 1767"/>
                <a:gd name="T117" fmla="*/ 11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7" h="1194">
                  <a:moveTo>
                    <a:pt x="575" y="11"/>
                  </a:moveTo>
                  <a:cubicBezTo>
                    <a:pt x="569" y="0"/>
                    <a:pt x="571" y="13"/>
                    <a:pt x="570" y="13"/>
                  </a:cubicBezTo>
                  <a:cubicBezTo>
                    <a:pt x="569" y="13"/>
                    <a:pt x="569" y="11"/>
                    <a:pt x="567" y="11"/>
                  </a:cubicBezTo>
                  <a:cubicBezTo>
                    <a:pt x="565" y="11"/>
                    <a:pt x="564" y="15"/>
                    <a:pt x="560" y="16"/>
                  </a:cubicBezTo>
                  <a:cubicBezTo>
                    <a:pt x="556" y="17"/>
                    <a:pt x="551" y="18"/>
                    <a:pt x="542" y="20"/>
                  </a:cubicBezTo>
                  <a:cubicBezTo>
                    <a:pt x="533" y="22"/>
                    <a:pt x="517" y="23"/>
                    <a:pt x="507" y="26"/>
                  </a:cubicBezTo>
                  <a:cubicBezTo>
                    <a:pt x="499" y="31"/>
                    <a:pt x="480" y="38"/>
                    <a:pt x="480" y="38"/>
                  </a:cubicBezTo>
                  <a:cubicBezTo>
                    <a:pt x="474" y="36"/>
                    <a:pt x="468" y="34"/>
                    <a:pt x="462" y="32"/>
                  </a:cubicBezTo>
                  <a:cubicBezTo>
                    <a:pt x="459" y="31"/>
                    <a:pt x="453" y="32"/>
                    <a:pt x="453" y="32"/>
                  </a:cubicBezTo>
                  <a:cubicBezTo>
                    <a:pt x="447" y="37"/>
                    <a:pt x="444" y="35"/>
                    <a:pt x="441" y="35"/>
                  </a:cubicBezTo>
                  <a:cubicBezTo>
                    <a:pt x="438" y="35"/>
                    <a:pt x="435" y="36"/>
                    <a:pt x="432" y="35"/>
                  </a:cubicBezTo>
                  <a:cubicBezTo>
                    <a:pt x="429" y="34"/>
                    <a:pt x="426" y="28"/>
                    <a:pt x="422" y="26"/>
                  </a:cubicBezTo>
                  <a:cubicBezTo>
                    <a:pt x="418" y="24"/>
                    <a:pt x="414" y="25"/>
                    <a:pt x="410" y="25"/>
                  </a:cubicBezTo>
                  <a:cubicBezTo>
                    <a:pt x="406" y="24"/>
                    <a:pt x="402" y="21"/>
                    <a:pt x="396" y="23"/>
                  </a:cubicBezTo>
                  <a:cubicBezTo>
                    <a:pt x="390" y="25"/>
                    <a:pt x="384" y="36"/>
                    <a:pt x="375" y="38"/>
                  </a:cubicBezTo>
                  <a:cubicBezTo>
                    <a:pt x="366" y="40"/>
                    <a:pt x="351" y="34"/>
                    <a:pt x="344" y="34"/>
                  </a:cubicBezTo>
                  <a:cubicBezTo>
                    <a:pt x="337" y="34"/>
                    <a:pt x="336" y="35"/>
                    <a:pt x="333" y="38"/>
                  </a:cubicBezTo>
                  <a:cubicBezTo>
                    <a:pt x="331" y="44"/>
                    <a:pt x="326" y="46"/>
                    <a:pt x="326" y="52"/>
                  </a:cubicBezTo>
                  <a:cubicBezTo>
                    <a:pt x="324" y="58"/>
                    <a:pt x="322" y="56"/>
                    <a:pt x="324" y="73"/>
                  </a:cubicBezTo>
                  <a:cubicBezTo>
                    <a:pt x="324" y="80"/>
                    <a:pt x="324" y="88"/>
                    <a:pt x="324" y="94"/>
                  </a:cubicBezTo>
                  <a:cubicBezTo>
                    <a:pt x="324" y="100"/>
                    <a:pt x="325" y="106"/>
                    <a:pt x="327" y="112"/>
                  </a:cubicBezTo>
                  <a:cubicBezTo>
                    <a:pt x="329" y="118"/>
                    <a:pt x="332" y="124"/>
                    <a:pt x="335" y="131"/>
                  </a:cubicBezTo>
                  <a:cubicBezTo>
                    <a:pt x="338" y="138"/>
                    <a:pt x="342" y="148"/>
                    <a:pt x="344" y="155"/>
                  </a:cubicBezTo>
                  <a:cubicBezTo>
                    <a:pt x="345" y="161"/>
                    <a:pt x="352" y="159"/>
                    <a:pt x="348" y="172"/>
                  </a:cubicBezTo>
                  <a:cubicBezTo>
                    <a:pt x="348" y="178"/>
                    <a:pt x="348" y="184"/>
                    <a:pt x="347" y="190"/>
                  </a:cubicBezTo>
                  <a:cubicBezTo>
                    <a:pt x="346" y="196"/>
                    <a:pt x="345" y="201"/>
                    <a:pt x="344" y="206"/>
                  </a:cubicBezTo>
                  <a:cubicBezTo>
                    <a:pt x="343" y="211"/>
                    <a:pt x="343" y="216"/>
                    <a:pt x="341" y="221"/>
                  </a:cubicBezTo>
                  <a:cubicBezTo>
                    <a:pt x="339" y="226"/>
                    <a:pt x="336" y="233"/>
                    <a:pt x="332" y="235"/>
                  </a:cubicBezTo>
                  <a:cubicBezTo>
                    <a:pt x="328" y="237"/>
                    <a:pt x="322" y="231"/>
                    <a:pt x="318" y="233"/>
                  </a:cubicBezTo>
                  <a:cubicBezTo>
                    <a:pt x="314" y="234"/>
                    <a:pt x="316" y="244"/>
                    <a:pt x="309" y="247"/>
                  </a:cubicBezTo>
                  <a:cubicBezTo>
                    <a:pt x="307" y="250"/>
                    <a:pt x="305" y="252"/>
                    <a:pt x="303" y="253"/>
                  </a:cubicBezTo>
                  <a:cubicBezTo>
                    <a:pt x="301" y="254"/>
                    <a:pt x="299" y="253"/>
                    <a:pt x="294" y="253"/>
                  </a:cubicBezTo>
                  <a:cubicBezTo>
                    <a:pt x="289" y="253"/>
                    <a:pt x="277" y="250"/>
                    <a:pt x="273" y="250"/>
                  </a:cubicBezTo>
                  <a:cubicBezTo>
                    <a:pt x="269" y="250"/>
                    <a:pt x="269" y="248"/>
                    <a:pt x="267" y="250"/>
                  </a:cubicBezTo>
                  <a:cubicBezTo>
                    <a:pt x="265" y="252"/>
                    <a:pt x="261" y="258"/>
                    <a:pt x="260" y="263"/>
                  </a:cubicBezTo>
                  <a:cubicBezTo>
                    <a:pt x="259" y="268"/>
                    <a:pt x="261" y="278"/>
                    <a:pt x="261" y="283"/>
                  </a:cubicBezTo>
                  <a:cubicBezTo>
                    <a:pt x="261" y="288"/>
                    <a:pt x="262" y="291"/>
                    <a:pt x="263" y="295"/>
                  </a:cubicBezTo>
                  <a:cubicBezTo>
                    <a:pt x="264" y="299"/>
                    <a:pt x="266" y="304"/>
                    <a:pt x="267" y="307"/>
                  </a:cubicBezTo>
                  <a:cubicBezTo>
                    <a:pt x="267" y="310"/>
                    <a:pt x="276" y="295"/>
                    <a:pt x="272" y="314"/>
                  </a:cubicBezTo>
                  <a:cubicBezTo>
                    <a:pt x="272" y="317"/>
                    <a:pt x="269" y="324"/>
                    <a:pt x="267" y="328"/>
                  </a:cubicBezTo>
                  <a:cubicBezTo>
                    <a:pt x="265" y="332"/>
                    <a:pt x="261" y="336"/>
                    <a:pt x="260" y="340"/>
                  </a:cubicBezTo>
                  <a:cubicBezTo>
                    <a:pt x="259" y="344"/>
                    <a:pt x="258" y="350"/>
                    <a:pt x="258" y="355"/>
                  </a:cubicBezTo>
                  <a:cubicBezTo>
                    <a:pt x="258" y="360"/>
                    <a:pt x="258" y="368"/>
                    <a:pt x="257" y="373"/>
                  </a:cubicBezTo>
                  <a:cubicBezTo>
                    <a:pt x="256" y="378"/>
                    <a:pt x="253" y="383"/>
                    <a:pt x="252" y="388"/>
                  </a:cubicBezTo>
                  <a:cubicBezTo>
                    <a:pt x="251" y="393"/>
                    <a:pt x="250" y="401"/>
                    <a:pt x="249" y="406"/>
                  </a:cubicBezTo>
                  <a:cubicBezTo>
                    <a:pt x="248" y="411"/>
                    <a:pt x="243" y="412"/>
                    <a:pt x="245" y="416"/>
                  </a:cubicBezTo>
                  <a:cubicBezTo>
                    <a:pt x="248" y="419"/>
                    <a:pt x="256" y="426"/>
                    <a:pt x="264" y="428"/>
                  </a:cubicBezTo>
                  <a:cubicBezTo>
                    <a:pt x="272" y="430"/>
                    <a:pt x="286" y="428"/>
                    <a:pt x="294" y="428"/>
                  </a:cubicBezTo>
                  <a:cubicBezTo>
                    <a:pt x="305" y="432"/>
                    <a:pt x="307" y="425"/>
                    <a:pt x="312" y="428"/>
                  </a:cubicBezTo>
                  <a:cubicBezTo>
                    <a:pt x="317" y="431"/>
                    <a:pt x="321" y="443"/>
                    <a:pt x="327" y="449"/>
                  </a:cubicBezTo>
                  <a:cubicBezTo>
                    <a:pt x="348" y="463"/>
                    <a:pt x="332" y="441"/>
                    <a:pt x="347" y="467"/>
                  </a:cubicBezTo>
                  <a:cubicBezTo>
                    <a:pt x="352" y="475"/>
                    <a:pt x="364" y="478"/>
                    <a:pt x="369" y="479"/>
                  </a:cubicBezTo>
                  <a:cubicBezTo>
                    <a:pt x="376" y="485"/>
                    <a:pt x="374" y="498"/>
                    <a:pt x="377" y="505"/>
                  </a:cubicBezTo>
                  <a:cubicBezTo>
                    <a:pt x="380" y="512"/>
                    <a:pt x="387" y="514"/>
                    <a:pt x="389" y="520"/>
                  </a:cubicBezTo>
                  <a:cubicBezTo>
                    <a:pt x="391" y="526"/>
                    <a:pt x="387" y="532"/>
                    <a:pt x="387" y="539"/>
                  </a:cubicBezTo>
                  <a:cubicBezTo>
                    <a:pt x="390" y="553"/>
                    <a:pt x="389" y="553"/>
                    <a:pt x="389" y="563"/>
                  </a:cubicBezTo>
                  <a:cubicBezTo>
                    <a:pt x="389" y="573"/>
                    <a:pt x="384" y="587"/>
                    <a:pt x="384" y="599"/>
                  </a:cubicBezTo>
                  <a:cubicBezTo>
                    <a:pt x="384" y="611"/>
                    <a:pt x="391" y="629"/>
                    <a:pt x="389" y="638"/>
                  </a:cubicBezTo>
                  <a:cubicBezTo>
                    <a:pt x="387" y="647"/>
                    <a:pt x="375" y="646"/>
                    <a:pt x="371" y="653"/>
                  </a:cubicBezTo>
                  <a:cubicBezTo>
                    <a:pt x="367" y="676"/>
                    <a:pt x="367" y="676"/>
                    <a:pt x="362" y="682"/>
                  </a:cubicBezTo>
                  <a:cubicBezTo>
                    <a:pt x="357" y="688"/>
                    <a:pt x="347" y="685"/>
                    <a:pt x="344" y="689"/>
                  </a:cubicBezTo>
                  <a:cubicBezTo>
                    <a:pt x="341" y="693"/>
                    <a:pt x="345" y="700"/>
                    <a:pt x="342" y="704"/>
                  </a:cubicBezTo>
                  <a:cubicBezTo>
                    <a:pt x="342" y="704"/>
                    <a:pt x="328" y="710"/>
                    <a:pt x="323" y="712"/>
                  </a:cubicBezTo>
                  <a:cubicBezTo>
                    <a:pt x="320" y="713"/>
                    <a:pt x="306" y="716"/>
                    <a:pt x="306" y="716"/>
                  </a:cubicBezTo>
                  <a:cubicBezTo>
                    <a:pt x="302" y="728"/>
                    <a:pt x="295" y="726"/>
                    <a:pt x="288" y="737"/>
                  </a:cubicBezTo>
                  <a:cubicBezTo>
                    <a:pt x="279" y="741"/>
                    <a:pt x="266" y="735"/>
                    <a:pt x="257" y="736"/>
                  </a:cubicBezTo>
                  <a:cubicBezTo>
                    <a:pt x="248" y="737"/>
                    <a:pt x="245" y="743"/>
                    <a:pt x="234" y="742"/>
                  </a:cubicBezTo>
                  <a:cubicBezTo>
                    <a:pt x="223" y="741"/>
                    <a:pt x="200" y="734"/>
                    <a:pt x="192" y="731"/>
                  </a:cubicBezTo>
                  <a:cubicBezTo>
                    <a:pt x="188" y="730"/>
                    <a:pt x="189" y="724"/>
                    <a:pt x="186" y="722"/>
                  </a:cubicBezTo>
                  <a:cubicBezTo>
                    <a:pt x="181" y="717"/>
                    <a:pt x="168" y="727"/>
                    <a:pt x="168" y="727"/>
                  </a:cubicBezTo>
                  <a:cubicBezTo>
                    <a:pt x="132" y="734"/>
                    <a:pt x="165" y="721"/>
                    <a:pt x="144" y="722"/>
                  </a:cubicBezTo>
                  <a:cubicBezTo>
                    <a:pt x="138" y="725"/>
                    <a:pt x="126" y="725"/>
                    <a:pt x="126" y="725"/>
                  </a:cubicBezTo>
                  <a:cubicBezTo>
                    <a:pt x="117" y="738"/>
                    <a:pt x="114" y="736"/>
                    <a:pt x="98" y="739"/>
                  </a:cubicBezTo>
                  <a:cubicBezTo>
                    <a:pt x="95" y="741"/>
                    <a:pt x="90" y="746"/>
                    <a:pt x="87" y="749"/>
                  </a:cubicBezTo>
                  <a:cubicBezTo>
                    <a:pt x="84" y="752"/>
                    <a:pt x="84" y="756"/>
                    <a:pt x="81" y="758"/>
                  </a:cubicBezTo>
                  <a:cubicBezTo>
                    <a:pt x="77" y="761"/>
                    <a:pt x="68" y="759"/>
                    <a:pt x="62" y="760"/>
                  </a:cubicBezTo>
                  <a:cubicBezTo>
                    <a:pt x="56" y="761"/>
                    <a:pt x="48" y="763"/>
                    <a:pt x="42" y="767"/>
                  </a:cubicBezTo>
                  <a:cubicBezTo>
                    <a:pt x="33" y="772"/>
                    <a:pt x="32" y="779"/>
                    <a:pt x="27" y="785"/>
                  </a:cubicBezTo>
                  <a:cubicBezTo>
                    <a:pt x="22" y="791"/>
                    <a:pt x="16" y="795"/>
                    <a:pt x="12" y="800"/>
                  </a:cubicBezTo>
                  <a:cubicBezTo>
                    <a:pt x="8" y="806"/>
                    <a:pt x="0" y="818"/>
                    <a:pt x="0" y="818"/>
                  </a:cubicBezTo>
                  <a:cubicBezTo>
                    <a:pt x="0" y="824"/>
                    <a:pt x="13" y="827"/>
                    <a:pt x="17" y="833"/>
                  </a:cubicBezTo>
                  <a:cubicBezTo>
                    <a:pt x="21" y="839"/>
                    <a:pt x="23" y="847"/>
                    <a:pt x="24" y="856"/>
                  </a:cubicBezTo>
                  <a:cubicBezTo>
                    <a:pt x="31" y="877"/>
                    <a:pt x="13" y="872"/>
                    <a:pt x="23" y="886"/>
                  </a:cubicBezTo>
                  <a:cubicBezTo>
                    <a:pt x="25" y="896"/>
                    <a:pt x="25" y="908"/>
                    <a:pt x="27" y="919"/>
                  </a:cubicBezTo>
                  <a:cubicBezTo>
                    <a:pt x="29" y="930"/>
                    <a:pt x="30" y="942"/>
                    <a:pt x="33" y="950"/>
                  </a:cubicBezTo>
                  <a:cubicBezTo>
                    <a:pt x="37" y="956"/>
                    <a:pt x="38" y="966"/>
                    <a:pt x="45" y="968"/>
                  </a:cubicBezTo>
                  <a:cubicBezTo>
                    <a:pt x="54" y="971"/>
                    <a:pt x="72" y="977"/>
                    <a:pt x="72" y="977"/>
                  </a:cubicBezTo>
                  <a:cubicBezTo>
                    <a:pt x="78" y="983"/>
                    <a:pt x="75" y="1001"/>
                    <a:pt x="80" y="1006"/>
                  </a:cubicBezTo>
                  <a:cubicBezTo>
                    <a:pt x="85" y="1011"/>
                    <a:pt x="94" y="1008"/>
                    <a:pt x="102" y="1010"/>
                  </a:cubicBezTo>
                  <a:cubicBezTo>
                    <a:pt x="110" y="1018"/>
                    <a:pt x="123" y="1014"/>
                    <a:pt x="129" y="1019"/>
                  </a:cubicBezTo>
                  <a:cubicBezTo>
                    <a:pt x="135" y="1024"/>
                    <a:pt x="133" y="1035"/>
                    <a:pt x="138" y="1040"/>
                  </a:cubicBezTo>
                  <a:cubicBezTo>
                    <a:pt x="146" y="1063"/>
                    <a:pt x="142" y="1032"/>
                    <a:pt x="158" y="1051"/>
                  </a:cubicBezTo>
                  <a:cubicBezTo>
                    <a:pt x="163" y="1056"/>
                    <a:pt x="165" y="1062"/>
                    <a:pt x="170" y="1066"/>
                  </a:cubicBezTo>
                  <a:cubicBezTo>
                    <a:pt x="175" y="1070"/>
                    <a:pt x="182" y="1072"/>
                    <a:pt x="186" y="1078"/>
                  </a:cubicBezTo>
                  <a:cubicBezTo>
                    <a:pt x="194" y="1089"/>
                    <a:pt x="184" y="1090"/>
                    <a:pt x="192" y="1102"/>
                  </a:cubicBezTo>
                  <a:cubicBezTo>
                    <a:pt x="194" y="1105"/>
                    <a:pt x="198" y="1099"/>
                    <a:pt x="200" y="1097"/>
                  </a:cubicBezTo>
                  <a:cubicBezTo>
                    <a:pt x="203" y="1093"/>
                    <a:pt x="213" y="1086"/>
                    <a:pt x="216" y="1085"/>
                  </a:cubicBezTo>
                  <a:cubicBezTo>
                    <a:pt x="223" y="1074"/>
                    <a:pt x="208" y="1068"/>
                    <a:pt x="219" y="1061"/>
                  </a:cubicBezTo>
                  <a:cubicBezTo>
                    <a:pt x="223" y="1054"/>
                    <a:pt x="221" y="1051"/>
                    <a:pt x="225" y="1045"/>
                  </a:cubicBezTo>
                  <a:cubicBezTo>
                    <a:pt x="229" y="1039"/>
                    <a:pt x="239" y="1033"/>
                    <a:pt x="245" y="1028"/>
                  </a:cubicBezTo>
                  <a:cubicBezTo>
                    <a:pt x="251" y="1023"/>
                    <a:pt x="256" y="1018"/>
                    <a:pt x="263" y="1015"/>
                  </a:cubicBezTo>
                  <a:cubicBezTo>
                    <a:pt x="270" y="1012"/>
                    <a:pt x="279" y="1013"/>
                    <a:pt x="285" y="1010"/>
                  </a:cubicBezTo>
                  <a:cubicBezTo>
                    <a:pt x="297" y="1001"/>
                    <a:pt x="293" y="998"/>
                    <a:pt x="299" y="995"/>
                  </a:cubicBezTo>
                  <a:cubicBezTo>
                    <a:pt x="305" y="992"/>
                    <a:pt x="315" y="992"/>
                    <a:pt x="324" y="991"/>
                  </a:cubicBezTo>
                  <a:cubicBezTo>
                    <a:pt x="332" y="987"/>
                    <a:pt x="341" y="991"/>
                    <a:pt x="351" y="991"/>
                  </a:cubicBezTo>
                  <a:cubicBezTo>
                    <a:pt x="361" y="991"/>
                    <a:pt x="375" y="991"/>
                    <a:pt x="386" y="992"/>
                  </a:cubicBezTo>
                  <a:cubicBezTo>
                    <a:pt x="397" y="993"/>
                    <a:pt x="411" y="999"/>
                    <a:pt x="420" y="995"/>
                  </a:cubicBezTo>
                  <a:cubicBezTo>
                    <a:pt x="439" y="991"/>
                    <a:pt x="431" y="975"/>
                    <a:pt x="440" y="971"/>
                  </a:cubicBezTo>
                  <a:cubicBezTo>
                    <a:pt x="449" y="967"/>
                    <a:pt x="464" y="978"/>
                    <a:pt x="474" y="971"/>
                  </a:cubicBezTo>
                  <a:cubicBezTo>
                    <a:pt x="487" y="958"/>
                    <a:pt x="498" y="946"/>
                    <a:pt x="501" y="929"/>
                  </a:cubicBezTo>
                  <a:cubicBezTo>
                    <a:pt x="504" y="919"/>
                    <a:pt x="492" y="920"/>
                    <a:pt x="489" y="910"/>
                  </a:cubicBezTo>
                  <a:cubicBezTo>
                    <a:pt x="486" y="900"/>
                    <a:pt x="483" y="875"/>
                    <a:pt x="485" y="866"/>
                  </a:cubicBezTo>
                  <a:cubicBezTo>
                    <a:pt x="485" y="853"/>
                    <a:pt x="495" y="860"/>
                    <a:pt x="501" y="857"/>
                  </a:cubicBezTo>
                  <a:cubicBezTo>
                    <a:pt x="507" y="854"/>
                    <a:pt x="513" y="849"/>
                    <a:pt x="521" y="847"/>
                  </a:cubicBezTo>
                  <a:cubicBezTo>
                    <a:pt x="529" y="845"/>
                    <a:pt x="540" y="841"/>
                    <a:pt x="552" y="842"/>
                  </a:cubicBezTo>
                  <a:cubicBezTo>
                    <a:pt x="564" y="843"/>
                    <a:pt x="584" y="847"/>
                    <a:pt x="593" y="850"/>
                  </a:cubicBezTo>
                  <a:cubicBezTo>
                    <a:pt x="616" y="848"/>
                    <a:pt x="601" y="860"/>
                    <a:pt x="605" y="863"/>
                  </a:cubicBezTo>
                  <a:cubicBezTo>
                    <a:pt x="609" y="866"/>
                    <a:pt x="616" y="868"/>
                    <a:pt x="620" y="868"/>
                  </a:cubicBezTo>
                  <a:cubicBezTo>
                    <a:pt x="624" y="868"/>
                    <a:pt x="624" y="865"/>
                    <a:pt x="632" y="865"/>
                  </a:cubicBezTo>
                  <a:cubicBezTo>
                    <a:pt x="640" y="865"/>
                    <a:pt x="658" y="868"/>
                    <a:pt x="669" y="869"/>
                  </a:cubicBezTo>
                  <a:cubicBezTo>
                    <a:pt x="676" y="867"/>
                    <a:pt x="689" y="862"/>
                    <a:pt x="696" y="869"/>
                  </a:cubicBezTo>
                  <a:cubicBezTo>
                    <a:pt x="710" y="883"/>
                    <a:pt x="693" y="889"/>
                    <a:pt x="711" y="890"/>
                  </a:cubicBezTo>
                  <a:cubicBezTo>
                    <a:pt x="719" y="893"/>
                    <a:pt x="734" y="892"/>
                    <a:pt x="744" y="892"/>
                  </a:cubicBezTo>
                  <a:cubicBezTo>
                    <a:pt x="754" y="892"/>
                    <a:pt x="763" y="887"/>
                    <a:pt x="770" y="887"/>
                  </a:cubicBezTo>
                  <a:cubicBezTo>
                    <a:pt x="777" y="887"/>
                    <a:pt x="781" y="889"/>
                    <a:pt x="789" y="893"/>
                  </a:cubicBezTo>
                  <a:cubicBezTo>
                    <a:pt x="802" y="897"/>
                    <a:pt x="804" y="907"/>
                    <a:pt x="816" y="914"/>
                  </a:cubicBezTo>
                  <a:cubicBezTo>
                    <a:pt x="825" y="919"/>
                    <a:pt x="852" y="920"/>
                    <a:pt x="855" y="920"/>
                  </a:cubicBezTo>
                  <a:cubicBezTo>
                    <a:pt x="865" y="924"/>
                    <a:pt x="862" y="934"/>
                    <a:pt x="869" y="940"/>
                  </a:cubicBezTo>
                  <a:cubicBezTo>
                    <a:pt x="876" y="946"/>
                    <a:pt x="887" y="953"/>
                    <a:pt x="897" y="955"/>
                  </a:cubicBezTo>
                  <a:cubicBezTo>
                    <a:pt x="907" y="957"/>
                    <a:pt x="920" y="951"/>
                    <a:pt x="927" y="953"/>
                  </a:cubicBezTo>
                  <a:cubicBezTo>
                    <a:pt x="942" y="960"/>
                    <a:pt x="934" y="965"/>
                    <a:pt x="939" y="968"/>
                  </a:cubicBezTo>
                  <a:cubicBezTo>
                    <a:pt x="944" y="971"/>
                    <a:pt x="952" y="971"/>
                    <a:pt x="956" y="970"/>
                  </a:cubicBezTo>
                  <a:cubicBezTo>
                    <a:pt x="960" y="969"/>
                    <a:pt x="957" y="960"/>
                    <a:pt x="963" y="959"/>
                  </a:cubicBezTo>
                  <a:cubicBezTo>
                    <a:pt x="974" y="957"/>
                    <a:pt x="993" y="962"/>
                    <a:pt x="993" y="962"/>
                  </a:cubicBezTo>
                  <a:cubicBezTo>
                    <a:pt x="1006" y="942"/>
                    <a:pt x="990" y="962"/>
                    <a:pt x="1026" y="950"/>
                  </a:cubicBezTo>
                  <a:cubicBezTo>
                    <a:pt x="1030" y="949"/>
                    <a:pt x="1032" y="944"/>
                    <a:pt x="1035" y="941"/>
                  </a:cubicBezTo>
                  <a:cubicBezTo>
                    <a:pt x="1046" y="932"/>
                    <a:pt x="1054" y="930"/>
                    <a:pt x="1068" y="928"/>
                  </a:cubicBezTo>
                  <a:cubicBezTo>
                    <a:pt x="1077" y="919"/>
                    <a:pt x="1080" y="912"/>
                    <a:pt x="1092" y="908"/>
                  </a:cubicBezTo>
                  <a:cubicBezTo>
                    <a:pt x="1103" y="910"/>
                    <a:pt x="1125" y="917"/>
                    <a:pt x="1125" y="917"/>
                  </a:cubicBezTo>
                  <a:cubicBezTo>
                    <a:pt x="1134" y="921"/>
                    <a:pt x="1141" y="929"/>
                    <a:pt x="1151" y="932"/>
                  </a:cubicBezTo>
                  <a:cubicBezTo>
                    <a:pt x="1161" y="935"/>
                    <a:pt x="1177" y="929"/>
                    <a:pt x="1185" y="932"/>
                  </a:cubicBezTo>
                  <a:cubicBezTo>
                    <a:pt x="1197" y="939"/>
                    <a:pt x="1197" y="948"/>
                    <a:pt x="1202" y="953"/>
                  </a:cubicBezTo>
                  <a:cubicBezTo>
                    <a:pt x="1207" y="958"/>
                    <a:pt x="1213" y="954"/>
                    <a:pt x="1218" y="962"/>
                  </a:cubicBezTo>
                  <a:cubicBezTo>
                    <a:pt x="1225" y="974"/>
                    <a:pt x="1230" y="992"/>
                    <a:pt x="1232" y="1004"/>
                  </a:cubicBezTo>
                  <a:cubicBezTo>
                    <a:pt x="1234" y="1016"/>
                    <a:pt x="1228" y="1026"/>
                    <a:pt x="1230" y="1033"/>
                  </a:cubicBezTo>
                  <a:cubicBezTo>
                    <a:pt x="1232" y="1040"/>
                    <a:pt x="1241" y="1041"/>
                    <a:pt x="1245" y="1048"/>
                  </a:cubicBezTo>
                  <a:cubicBezTo>
                    <a:pt x="1249" y="1055"/>
                    <a:pt x="1250" y="1066"/>
                    <a:pt x="1254" y="1073"/>
                  </a:cubicBezTo>
                  <a:cubicBezTo>
                    <a:pt x="1262" y="1094"/>
                    <a:pt x="1263" y="1083"/>
                    <a:pt x="1269" y="1088"/>
                  </a:cubicBezTo>
                  <a:cubicBezTo>
                    <a:pt x="1275" y="1093"/>
                    <a:pt x="1285" y="1097"/>
                    <a:pt x="1290" y="1106"/>
                  </a:cubicBezTo>
                  <a:cubicBezTo>
                    <a:pt x="1294" y="1117"/>
                    <a:pt x="1292" y="1138"/>
                    <a:pt x="1302" y="1144"/>
                  </a:cubicBezTo>
                  <a:cubicBezTo>
                    <a:pt x="1305" y="1146"/>
                    <a:pt x="1316" y="1146"/>
                    <a:pt x="1319" y="1148"/>
                  </a:cubicBezTo>
                  <a:cubicBezTo>
                    <a:pt x="1322" y="1149"/>
                    <a:pt x="1317" y="1161"/>
                    <a:pt x="1320" y="1163"/>
                  </a:cubicBezTo>
                  <a:cubicBezTo>
                    <a:pt x="1326" y="1167"/>
                    <a:pt x="1341" y="1172"/>
                    <a:pt x="1341" y="1172"/>
                  </a:cubicBezTo>
                  <a:cubicBezTo>
                    <a:pt x="1345" y="1175"/>
                    <a:pt x="1341" y="1184"/>
                    <a:pt x="1344" y="1187"/>
                  </a:cubicBezTo>
                  <a:cubicBezTo>
                    <a:pt x="1347" y="1190"/>
                    <a:pt x="1354" y="1194"/>
                    <a:pt x="1359" y="1190"/>
                  </a:cubicBezTo>
                  <a:cubicBezTo>
                    <a:pt x="1373" y="1169"/>
                    <a:pt x="1369" y="1179"/>
                    <a:pt x="1374" y="1163"/>
                  </a:cubicBezTo>
                  <a:cubicBezTo>
                    <a:pt x="1377" y="1145"/>
                    <a:pt x="1375" y="1136"/>
                    <a:pt x="1392" y="1130"/>
                  </a:cubicBezTo>
                  <a:cubicBezTo>
                    <a:pt x="1396" y="1120"/>
                    <a:pt x="1409" y="1120"/>
                    <a:pt x="1412" y="1112"/>
                  </a:cubicBezTo>
                  <a:cubicBezTo>
                    <a:pt x="1415" y="1104"/>
                    <a:pt x="1408" y="1087"/>
                    <a:pt x="1410" y="1081"/>
                  </a:cubicBezTo>
                  <a:cubicBezTo>
                    <a:pt x="1411" y="1074"/>
                    <a:pt x="1418" y="1079"/>
                    <a:pt x="1422" y="1075"/>
                  </a:cubicBezTo>
                  <a:cubicBezTo>
                    <a:pt x="1426" y="1071"/>
                    <a:pt x="1426" y="1065"/>
                    <a:pt x="1434" y="1058"/>
                  </a:cubicBezTo>
                  <a:cubicBezTo>
                    <a:pt x="1452" y="1031"/>
                    <a:pt x="1421" y="1038"/>
                    <a:pt x="1470" y="1031"/>
                  </a:cubicBezTo>
                  <a:cubicBezTo>
                    <a:pt x="1477" y="1023"/>
                    <a:pt x="1486" y="1019"/>
                    <a:pt x="1488" y="1012"/>
                  </a:cubicBezTo>
                  <a:cubicBezTo>
                    <a:pt x="1490" y="1005"/>
                    <a:pt x="1483" y="991"/>
                    <a:pt x="1485" y="986"/>
                  </a:cubicBezTo>
                  <a:cubicBezTo>
                    <a:pt x="1490" y="982"/>
                    <a:pt x="1497" y="982"/>
                    <a:pt x="1503" y="980"/>
                  </a:cubicBezTo>
                  <a:cubicBezTo>
                    <a:pt x="1510" y="978"/>
                    <a:pt x="1521" y="968"/>
                    <a:pt x="1521" y="968"/>
                  </a:cubicBezTo>
                  <a:cubicBezTo>
                    <a:pt x="1525" y="962"/>
                    <a:pt x="1532" y="952"/>
                    <a:pt x="1538" y="947"/>
                  </a:cubicBezTo>
                  <a:cubicBezTo>
                    <a:pt x="1544" y="942"/>
                    <a:pt x="1551" y="940"/>
                    <a:pt x="1557" y="937"/>
                  </a:cubicBezTo>
                  <a:cubicBezTo>
                    <a:pt x="1561" y="931"/>
                    <a:pt x="1569" y="930"/>
                    <a:pt x="1575" y="926"/>
                  </a:cubicBezTo>
                  <a:cubicBezTo>
                    <a:pt x="1579" y="922"/>
                    <a:pt x="1583" y="911"/>
                    <a:pt x="1590" y="908"/>
                  </a:cubicBezTo>
                  <a:cubicBezTo>
                    <a:pt x="1597" y="905"/>
                    <a:pt x="1609" y="913"/>
                    <a:pt x="1617" y="910"/>
                  </a:cubicBezTo>
                  <a:cubicBezTo>
                    <a:pt x="1630" y="906"/>
                    <a:pt x="1624" y="898"/>
                    <a:pt x="1637" y="892"/>
                  </a:cubicBezTo>
                  <a:cubicBezTo>
                    <a:pt x="1644" y="888"/>
                    <a:pt x="1654" y="886"/>
                    <a:pt x="1664" y="886"/>
                  </a:cubicBezTo>
                  <a:cubicBezTo>
                    <a:pt x="1674" y="886"/>
                    <a:pt x="1685" y="890"/>
                    <a:pt x="1695" y="890"/>
                  </a:cubicBezTo>
                  <a:cubicBezTo>
                    <a:pt x="1709" y="887"/>
                    <a:pt x="1717" y="889"/>
                    <a:pt x="1727" y="886"/>
                  </a:cubicBezTo>
                  <a:cubicBezTo>
                    <a:pt x="1737" y="883"/>
                    <a:pt x="1751" y="875"/>
                    <a:pt x="1757" y="869"/>
                  </a:cubicBezTo>
                  <a:cubicBezTo>
                    <a:pt x="1767" y="862"/>
                    <a:pt x="1764" y="853"/>
                    <a:pt x="1761" y="847"/>
                  </a:cubicBezTo>
                  <a:cubicBezTo>
                    <a:pt x="1758" y="841"/>
                    <a:pt x="1746" y="835"/>
                    <a:pt x="1740" y="830"/>
                  </a:cubicBezTo>
                  <a:cubicBezTo>
                    <a:pt x="1735" y="819"/>
                    <a:pt x="1728" y="824"/>
                    <a:pt x="1724" y="817"/>
                  </a:cubicBezTo>
                  <a:cubicBezTo>
                    <a:pt x="1720" y="810"/>
                    <a:pt x="1717" y="795"/>
                    <a:pt x="1713" y="788"/>
                  </a:cubicBezTo>
                  <a:cubicBezTo>
                    <a:pt x="1707" y="777"/>
                    <a:pt x="1703" y="782"/>
                    <a:pt x="1701" y="775"/>
                  </a:cubicBezTo>
                  <a:cubicBezTo>
                    <a:pt x="1699" y="768"/>
                    <a:pt x="1701" y="749"/>
                    <a:pt x="1698" y="743"/>
                  </a:cubicBezTo>
                  <a:cubicBezTo>
                    <a:pt x="1694" y="734"/>
                    <a:pt x="1686" y="743"/>
                    <a:pt x="1683" y="739"/>
                  </a:cubicBezTo>
                  <a:cubicBezTo>
                    <a:pt x="1680" y="735"/>
                    <a:pt x="1679" y="725"/>
                    <a:pt x="1677" y="716"/>
                  </a:cubicBezTo>
                  <a:cubicBezTo>
                    <a:pt x="1674" y="706"/>
                    <a:pt x="1671" y="696"/>
                    <a:pt x="1671" y="685"/>
                  </a:cubicBezTo>
                  <a:cubicBezTo>
                    <a:pt x="1671" y="674"/>
                    <a:pt x="1677" y="657"/>
                    <a:pt x="1680" y="650"/>
                  </a:cubicBezTo>
                  <a:cubicBezTo>
                    <a:pt x="1681" y="646"/>
                    <a:pt x="1687" y="647"/>
                    <a:pt x="1689" y="644"/>
                  </a:cubicBezTo>
                  <a:cubicBezTo>
                    <a:pt x="1694" y="639"/>
                    <a:pt x="1701" y="626"/>
                    <a:pt x="1701" y="626"/>
                  </a:cubicBezTo>
                  <a:cubicBezTo>
                    <a:pt x="1697" y="611"/>
                    <a:pt x="1697" y="608"/>
                    <a:pt x="1710" y="599"/>
                  </a:cubicBezTo>
                  <a:cubicBezTo>
                    <a:pt x="1712" y="596"/>
                    <a:pt x="1720" y="586"/>
                    <a:pt x="1719" y="581"/>
                  </a:cubicBezTo>
                  <a:cubicBezTo>
                    <a:pt x="1719" y="581"/>
                    <a:pt x="1676" y="531"/>
                    <a:pt x="1671" y="530"/>
                  </a:cubicBezTo>
                  <a:cubicBezTo>
                    <a:pt x="1657" y="527"/>
                    <a:pt x="1643" y="528"/>
                    <a:pt x="1629" y="527"/>
                  </a:cubicBezTo>
                  <a:cubicBezTo>
                    <a:pt x="1597" y="522"/>
                    <a:pt x="1611" y="517"/>
                    <a:pt x="1590" y="503"/>
                  </a:cubicBezTo>
                  <a:cubicBezTo>
                    <a:pt x="1583" y="496"/>
                    <a:pt x="1592" y="487"/>
                    <a:pt x="1590" y="481"/>
                  </a:cubicBezTo>
                  <a:cubicBezTo>
                    <a:pt x="1588" y="475"/>
                    <a:pt x="1578" y="472"/>
                    <a:pt x="1575" y="467"/>
                  </a:cubicBezTo>
                  <a:cubicBezTo>
                    <a:pt x="1572" y="458"/>
                    <a:pt x="1570" y="459"/>
                    <a:pt x="1569" y="451"/>
                  </a:cubicBezTo>
                  <a:cubicBezTo>
                    <a:pt x="1568" y="443"/>
                    <a:pt x="1571" y="425"/>
                    <a:pt x="1568" y="421"/>
                  </a:cubicBezTo>
                  <a:cubicBezTo>
                    <a:pt x="1565" y="417"/>
                    <a:pt x="1557" y="424"/>
                    <a:pt x="1548" y="424"/>
                  </a:cubicBezTo>
                  <a:cubicBezTo>
                    <a:pt x="1539" y="424"/>
                    <a:pt x="1525" y="424"/>
                    <a:pt x="1515" y="424"/>
                  </a:cubicBezTo>
                  <a:cubicBezTo>
                    <a:pt x="1505" y="424"/>
                    <a:pt x="1503" y="422"/>
                    <a:pt x="1488" y="422"/>
                  </a:cubicBezTo>
                  <a:cubicBezTo>
                    <a:pt x="1473" y="422"/>
                    <a:pt x="1434" y="425"/>
                    <a:pt x="1422" y="425"/>
                  </a:cubicBezTo>
                  <a:cubicBezTo>
                    <a:pt x="1395" y="417"/>
                    <a:pt x="1419" y="421"/>
                    <a:pt x="1418" y="419"/>
                  </a:cubicBezTo>
                  <a:cubicBezTo>
                    <a:pt x="1417" y="417"/>
                    <a:pt x="1416" y="418"/>
                    <a:pt x="1416" y="415"/>
                  </a:cubicBezTo>
                  <a:cubicBezTo>
                    <a:pt x="1416" y="412"/>
                    <a:pt x="1422" y="399"/>
                    <a:pt x="1416" y="398"/>
                  </a:cubicBezTo>
                  <a:cubicBezTo>
                    <a:pt x="1410" y="397"/>
                    <a:pt x="1392" y="406"/>
                    <a:pt x="1380" y="406"/>
                  </a:cubicBezTo>
                  <a:cubicBezTo>
                    <a:pt x="1368" y="406"/>
                    <a:pt x="1349" y="403"/>
                    <a:pt x="1341" y="398"/>
                  </a:cubicBezTo>
                  <a:cubicBezTo>
                    <a:pt x="1324" y="391"/>
                    <a:pt x="1336" y="378"/>
                    <a:pt x="1329" y="374"/>
                  </a:cubicBezTo>
                  <a:cubicBezTo>
                    <a:pt x="1322" y="370"/>
                    <a:pt x="1305" y="375"/>
                    <a:pt x="1296" y="371"/>
                  </a:cubicBezTo>
                  <a:cubicBezTo>
                    <a:pt x="1287" y="365"/>
                    <a:pt x="1283" y="355"/>
                    <a:pt x="1272" y="350"/>
                  </a:cubicBezTo>
                  <a:cubicBezTo>
                    <a:pt x="1240" y="336"/>
                    <a:pt x="1265" y="352"/>
                    <a:pt x="1245" y="338"/>
                  </a:cubicBezTo>
                  <a:cubicBezTo>
                    <a:pt x="1235" y="329"/>
                    <a:pt x="1231" y="300"/>
                    <a:pt x="1224" y="290"/>
                  </a:cubicBezTo>
                  <a:cubicBezTo>
                    <a:pt x="1217" y="280"/>
                    <a:pt x="1207" y="283"/>
                    <a:pt x="1200" y="277"/>
                  </a:cubicBezTo>
                  <a:cubicBezTo>
                    <a:pt x="1193" y="271"/>
                    <a:pt x="1192" y="260"/>
                    <a:pt x="1184" y="254"/>
                  </a:cubicBezTo>
                  <a:cubicBezTo>
                    <a:pt x="1176" y="248"/>
                    <a:pt x="1159" y="245"/>
                    <a:pt x="1152" y="242"/>
                  </a:cubicBezTo>
                  <a:cubicBezTo>
                    <a:pt x="1149" y="240"/>
                    <a:pt x="1147" y="236"/>
                    <a:pt x="1143" y="236"/>
                  </a:cubicBezTo>
                  <a:cubicBezTo>
                    <a:pt x="1137" y="236"/>
                    <a:pt x="1130" y="231"/>
                    <a:pt x="1124" y="232"/>
                  </a:cubicBezTo>
                  <a:cubicBezTo>
                    <a:pt x="1109" y="250"/>
                    <a:pt x="1103" y="244"/>
                    <a:pt x="1092" y="245"/>
                  </a:cubicBezTo>
                  <a:cubicBezTo>
                    <a:pt x="1090" y="253"/>
                    <a:pt x="1093" y="264"/>
                    <a:pt x="1086" y="269"/>
                  </a:cubicBezTo>
                  <a:cubicBezTo>
                    <a:pt x="1081" y="273"/>
                    <a:pt x="1068" y="275"/>
                    <a:pt x="1068" y="275"/>
                  </a:cubicBezTo>
                  <a:cubicBezTo>
                    <a:pt x="1019" y="271"/>
                    <a:pt x="1043" y="274"/>
                    <a:pt x="1017" y="257"/>
                  </a:cubicBezTo>
                  <a:cubicBezTo>
                    <a:pt x="1007" y="264"/>
                    <a:pt x="997" y="259"/>
                    <a:pt x="986" y="263"/>
                  </a:cubicBezTo>
                  <a:cubicBezTo>
                    <a:pt x="965" y="249"/>
                    <a:pt x="973" y="253"/>
                    <a:pt x="957" y="248"/>
                  </a:cubicBezTo>
                  <a:cubicBezTo>
                    <a:pt x="939" y="249"/>
                    <a:pt x="924" y="255"/>
                    <a:pt x="906" y="257"/>
                  </a:cubicBezTo>
                  <a:cubicBezTo>
                    <a:pt x="900" y="258"/>
                    <a:pt x="888" y="263"/>
                    <a:pt x="888" y="263"/>
                  </a:cubicBezTo>
                  <a:cubicBezTo>
                    <a:pt x="869" y="258"/>
                    <a:pt x="857" y="235"/>
                    <a:pt x="843" y="233"/>
                  </a:cubicBezTo>
                  <a:cubicBezTo>
                    <a:pt x="834" y="232"/>
                    <a:pt x="825" y="231"/>
                    <a:pt x="816" y="230"/>
                  </a:cubicBezTo>
                  <a:cubicBezTo>
                    <a:pt x="806" y="216"/>
                    <a:pt x="811" y="224"/>
                    <a:pt x="804" y="203"/>
                  </a:cubicBezTo>
                  <a:cubicBezTo>
                    <a:pt x="801" y="194"/>
                    <a:pt x="777" y="191"/>
                    <a:pt x="777" y="191"/>
                  </a:cubicBezTo>
                  <a:cubicBezTo>
                    <a:pt x="768" y="182"/>
                    <a:pt x="753" y="191"/>
                    <a:pt x="743" y="184"/>
                  </a:cubicBezTo>
                  <a:cubicBezTo>
                    <a:pt x="733" y="170"/>
                    <a:pt x="750" y="156"/>
                    <a:pt x="729" y="149"/>
                  </a:cubicBezTo>
                  <a:cubicBezTo>
                    <a:pt x="723" y="147"/>
                    <a:pt x="708" y="152"/>
                    <a:pt x="708" y="152"/>
                  </a:cubicBezTo>
                  <a:cubicBezTo>
                    <a:pt x="701" y="148"/>
                    <a:pt x="692" y="125"/>
                    <a:pt x="684" y="122"/>
                  </a:cubicBezTo>
                  <a:cubicBezTo>
                    <a:pt x="676" y="119"/>
                    <a:pt x="669" y="134"/>
                    <a:pt x="660" y="131"/>
                  </a:cubicBezTo>
                  <a:cubicBezTo>
                    <a:pt x="646" y="126"/>
                    <a:pt x="642" y="112"/>
                    <a:pt x="630" y="104"/>
                  </a:cubicBezTo>
                  <a:cubicBezTo>
                    <a:pt x="621" y="91"/>
                    <a:pt x="623" y="77"/>
                    <a:pt x="606" y="71"/>
                  </a:cubicBezTo>
                  <a:cubicBezTo>
                    <a:pt x="593" y="51"/>
                    <a:pt x="609" y="11"/>
                    <a:pt x="575" y="1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B973"/>
                </a:gs>
              </a:gsLst>
              <a:path path="rect">
                <a:fillToRect l="50000" t="50000" r="50000" b="50000"/>
              </a:path>
            </a:gradFill>
            <a:ln w="127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4190" name="Rectangle 62"/>
            <p:cNvSpPr>
              <a:spLocks noChangeAspect="1" noChangeArrowheads="1"/>
            </p:cNvSpPr>
            <p:nvPr/>
          </p:nvSpPr>
          <p:spPr bwMode="auto">
            <a:xfrm>
              <a:off x="4460" y="2051"/>
              <a:ext cx="31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 sz="1800" i="1">
                  <a:ea typeface="宋体" panose="02010600030101010101" pitchFamily="2" charset="-122"/>
                </a:rPr>
                <a:t>D   </a:t>
              </a:r>
            </a:p>
          </p:txBody>
        </p:sp>
      </p:grpSp>
      <p:grpSp>
        <p:nvGrpSpPr>
          <p:cNvPr id="304254" name="Group 126"/>
          <p:cNvGrpSpPr>
            <a:grpSpLocks/>
          </p:cNvGrpSpPr>
          <p:nvPr/>
        </p:nvGrpSpPr>
        <p:grpSpPr bwMode="auto">
          <a:xfrm>
            <a:off x="6149975" y="2743200"/>
            <a:ext cx="2047875" cy="1441450"/>
            <a:chOff x="3967" y="0"/>
            <a:chExt cx="1290" cy="908"/>
          </a:xfrm>
        </p:grpSpPr>
        <p:sp>
          <p:nvSpPr>
            <p:cNvPr id="304226" name="Freeform 98"/>
            <p:cNvSpPr>
              <a:spLocks noChangeAspect="1"/>
            </p:cNvSpPr>
            <p:nvPr/>
          </p:nvSpPr>
          <p:spPr bwMode="auto">
            <a:xfrm>
              <a:off x="3967" y="0"/>
              <a:ext cx="1290" cy="908"/>
            </a:xfrm>
            <a:custGeom>
              <a:avLst/>
              <a:gdLst>
                <a:gd name="T0" fmla="*/ 560 w 1767"/>
                <a:gd name="T1" fmla="*/ 16 h 1194"/>
                <a:gd name="T2" fmla="*/ 462 w 1767"/>
                <a:gd name="T3" fmla="*/ 32 h 1194"/>
                <a:gd name="T4" fmla="*/ 422 w 1767"/>
                <a:gd name="T5" fmla="*/ 26 h 1194"/>
                <a:gd name="T6" fmla="*/ 344 w 1767"/>
                <a:gd name="T7" fmla="*/ 34 h 1194"/>
                <a:gd name="T8" fmla="*/ 324 w 1767"/>
                <a:gd name="T9" fmla="*/ 94 h 1194"/>
                <a:gd name="T10" fmla="*/ 348 w 1767"/>
                <a:gd name="T11" fmla="*/ 172 h 1194"/>
                <a:gd name="T12" fmla="*/ 332 w 1767"/>
                <a:gd name="T13" fmla="*/ 235 h 1194"/>
                <a:gd name="T14" fmla="*/ 294 w 1767"/>
                <a:gd name="T15" fmla="*/ 253 h 1194"/>
                <a:gd name="T16" fmla="*/ 261 w 1767"/>
                <a:gd name="T17" fmla="*/ 283 h 1194"/>
                <a:gd name="T18" fmla="*/ 267 w 1767"/>
                <a:gd name="T19" fmla="*/ 328 h 1194"/>
                <a:gd name="T20" fmla="*/ 252 w 1767"/>
                <a:gd name="T21" fmla="*/ 388 h 1194"/>
                <a:gd name="T22" fmla="*/ 294 w 1767"/>
                <a:gd name="T23" fmla="*/ 428 h 1194"/>
                <a:gd name="T24" fmla="*/ 369 w 1767"/>
                <a:gd name="T25" fmla="*/ 479 h 1194"/>
                <a:gd name="T26" fmla="*/ 389 w 1767"/>
                <a:gd name="T27" fmla="*/ 563 h 1194"/>
                <a:gd name="T28" fmla="*/ 362 w 1767"/>
                <a:gd name="T29" fmla="*/ 682 h 1194"/>
                <a:gd name="T30" fmla="*/ 306 w 1767"/>
                <a:gd name="T31" fmla="*/ 716 h 1194"/>
                <a:gd name="T32" fmla="*/ 192 w 1767"/>
                <a:gd name="T33" fmla="*/ 731 h 1194"/>
                <a:gd name="T34" fmla="*/ 126 w 1767"/>
                <a:gd name="T35" fmla="*/ 725 h 1194"/>
                <a:gd name="T36" fmla="*/ 62 w 1767"/>
                <a:gd name="T37" fmla="*/ 760 h 1194"/>
                <a:gd name="T38" fmla="*/ 0 w 1767"/>
                <a:gd name="T39" fmla="*/ 818 h 1194"/>
                <a:gd name="T40" fmla="*/ 27 w 1767"/>
                <a:gd name="T41" fmla="*/ 919 h 1194"/>
                <a:gd name="T42" fmla="*/ 80 w 1767"/>
                <a:gd name="T43" fmla="*/ 1006 h 1194"/>
                <a:gd name="T44" fmla="*/ 158 w 1767"/>
                <a:gd name="T45" fmla="*/ 1051 h 1194"/>
                <a:gd name="T46" fmla="*/ 200 w 1767"/>
                <a:gd name="T47" fmla="*/ 1097 h 1194"/>
                <a:gd name="T48" fmla="*/ 245 w 1767"/>
                <a:gd name="T49" fmla="*/ 1028 h 1194"/>
                <a:gd name="T50" fmla="*/ 324 w 1767"/>
                <a:gd name="T51" fmla="*/ 991 h 1194"/>
                <a:gd name="T52" fmla="*/ 440 w 1767"/>
                <a:gd name="T53" fmla="*/ 971 h 1194"/>
                <a:gd name="T54" fmla="*/ 485 w 1767"/>
                <a:gd name="T55" fmla="*/ 866 h 1194"/>
                <a:gd name="T56" fmla="*/ 593 w 1767"/>
                <a:gd name="T57" fmla="*/ 850 h 1194"/>
                <a:gd name="T58" fmla="*/ 669 w 1767"/>
                <a:gd name="T59" fmla="*/ 869 h 1194"/>
                <a:gd name="T60" fmla="*/ 770 w 1767"/>
                <a:gd name="T61" fmla="*/ 887 h 1194"/>
                <a:gd name="T62" fmla="*/ 869 w 1767"/>
                <a:gd name="T63" fmla="*/ 940 h 1194"/>
                <a:gd name="T64" fmla="*/ 956 w 1767"/>
                <a:gd name="T65" fmla="*/ 970 h 1194"/>
                <a:gd name="T66" fmla="*/ 1035 w 1767"/>
                <a:gd name="T67" fmla="*/ 941 h 1194"/>
                <a:gd name="T68" fmla="*/ 1151 w 1767"/>
                <a:gd name="T69" fmla="*/ 932 h 1194"/>
                <a:gd name="T70" fmla="*/ 1232 w 1767"/>
                <a:gd name="T71" fmla="*/ 1004 h 1194"/>
                <a:gd name="T72" fmla="*/ 1269 w 1767"/>
                <a:gd name="T73" fmla="*/ 1088 h 1194"/>
                <a:gd name="T74" fmla="*/ 1320 w 1767"/>
                <a:gd name="T75" fmla="*/ 1163 h 1194"/>
                <a:gd name="T76" fmla="*/ 1374 w 1767"/>
                <a:gd name="T77" fmla="*/ 1163 h 1194"/>
                <a:gd name="T78" fmla="*/ 1422 w 1767"/>
                <a:gd name="T79" fmla="*/ 1075 h 1194"/>
                <a:gd name="T80" fmla="*/ 1485 w 1767"/>
                <a:gd name="T81" fmla="*/ 986 h 1194"/>
                <a:gd name="T82" fmla="*/ 1557 w 1767"/>
                <a:gd name="T83" fmla="*/ 937 h 1194"/>
                <a:gd name="T84" fmla="*/ 1637 w 1767"/>
                <a:gd name="T85" fmla="*/ 892 h 1194"/>
                <a:gd name="T86" fmla="*/ 1757 w 1767"/>
                <a:gd name="T87" fmla="*/ 869 h 1194"/>
                <a:gd name="T88" fmla="*/ 1713 w 1767"/>
                <a:gd name="T89" fmla="*/ 788 h 1194"/>
                <a:gd name="T90" fmla="*/ 1677 w 1767"/>
                <a:gd name="T91" fmla="*/ 716 h 1194"/>
                <a:gd name="T92" fmla="*/ 1701 w 1767"/>
                <a:gd name="T93" fmla="*/ 626 h 1194"/>
                <a:gd name="T94" fmla="*/ 1629 w 1767"/>
                <a:gd name="T95" fmla="*/ 527 h 1194"/>
                <a:gd name="T96" fmla="*/ 1569 w 1767"/>
                <a:gd name="T97" fmla="*/ 451 h 1194"/>
                <a:gd name="T98" fmla="*/ 1488 w 1767"/>
                <a:gd name="T99" fmla="*/ 422 h 1194"/>
                <a:gd name="T100" fmla="*/ 1416 w 1767"/>
                <a:gd name="T101" fmla="*/ 398 h 1194"/>
                <a:gd name="T102" fmla="*/ 1296 w 1767"/>
                <a:gd name="T103" fmla="*/ 371 h 1194"/>
                <a:gd name="T104" fmla="*/ 1200 w 1767"/>
                <a:gd name="T105" fmla="*/ 277 h 1194"/>
                <a:gd name="T106" fmla="*/ 1124 w 1767"/>
                <a:gd name="T107" fmla="*/ 232 h 1194"/>
                <a:gd name="T108" fmla="*/ 1017 w 1767"/>
                <a:gd name="T109" fmla="*/ 257 h 1194"/>
                <a:gd name="T110" fmla="*/ 888 w 1767"/>
                <a:gd name="T111" fmla="*/ 263 h 1194"/>
                <a:gd name="T112" fmla="*/ 777 w 1767"/>
                <a:gd name="T113" fmla="*/ 191 h 1194"/>
                <a:gd name="T114" fmla="*/ 684 w 1767"/>
                <a:gd name="T115" fmla="*/ 122 h 1194"/>
                <a:gd name="T116" fmla="*/ 575 w 1767"/>
                <a:gd name="T117" fmla="*/ 11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7" h="1194">
                  <a:moveTo>
                    <a:pt x="575" y="11"/>
                  </a:moveTo>
                  <a:cubicBezTo>
                    <a:pt x="569" y="0"/>
                    <a:pt x="571" y="13"/>
                    <a:pt x="570" y="13"/>
                  </a:cubicBezTo>
                  <a:cubicBezTo>
                    <a:pt x="569" y="13"/>
                    <a:pt x="569" y="11"/>
                    <a:pt x="567" y="11"/>
                  </a:cubicBezTo>
                  <a:cubicBezTo>
                    <a:pt x="565" y="11"/>
                    <a:pt x="564" y="15"/>
                    <a:pt x="560" y="16"/>
                  </a:cubicBezTo>
                  <a:cubicBezTo>
                    <a:pt x="556" y="17"/>
                    <a:pt x="551" y="18"/>
                    <a:pt x="542" y="20"/>
                  </a:cubicBezTo>
                  <a:cubicBezTo>
                    <a:pt x="533" y="22"/>
                    <a:pt x="517" y="23"/>
                    <a:pt x="507" y="26"/>
                  </a:cubicBezTo>
                  <a:cubicBezTo>
                    <a:pt x="499" y="31"/>
                    <a:pt x="480" y="38"/>
                    <a:pt x="480" y="38"/>
                  </a:cubicBezTo>
                  <a:cubicBezTo>
                    <a:pt x="474" y="36"/>
                    <a:pt x="468" y="34"/>
                    <a:pt x="462" y="32"/>
                  </a:cubicBezTo>
                  <a:cubicBezTo>
                    <a:pt x="459" y="31"/>
                    <a:pt x="453" y="32"/>
                    <a:pt x="453" y="32"/>
                  </a:cubicBezTo>
                  <a:cubicBezTo>
                    <a:pt x="447" y="37"/>
                    <a:pt x="444" y="35"/>
                    <a:pt x="441" y="35"/>
                  </a:cubicBezTo>
                  <a:cubicBezTo>
                    <a:pt x="438" y="35"/>
                    <a:pt x="435" y="36"/>
                    <a:pt x="432" y="35"/>
                  </a:cubicBezTo>
                  <a:cubicBezTo>
                    <a:pt x="429" y="34"/>
                    <a:pt x="426" y="28"/>
                    <a:pt x="422" y="26"/>
                  </a:cubicBezTo>
                  <a:cubicBezTo>
                    <a:pt x="418" y="24"/>
                    <a:pt x="414" y="25"/>
                    <a:pt x="410" y="25"/>
                  </a:cubicBezTo>
                  <a:cubicBezTo>
                    <a:pt x="406" y="24"/>
                    <a:pt x="402" y="21"/>
                    <a:pt x="396" y="23"/>
                  </a:cubicBezTo>
                  <a:cubicBezTo>
                    <a:pt x="390" y="25"/>
                    <a:pt x="384" y="36"/>
                    <a:pt x="375" y="38"/>
                  </a:cubicBezTo>
                  <a:cubicBezTo>
                    <a:pt x="366" y="40"/>
                    <a:pt x="351" y="34"/>
                    <a:pt x="344" y="34"/>
                  </a:cubicBezTo>
                  <a:cubicBezTo>
                    <a:pt x="337" y="34"/>
                    <a:pt x="336" y="35"/>
                    <a:pt x="333" y="38"/>
                  </a:cubicBezTo>
                  <a:cubicBezTo>
                    <a:pt x="331" y="44"/>
                    <a:pt x="326" y="46"/>
                    <a:pt x="326" y="52"/>
                  </a:cubicBezTo>
                  <a:cubicBezTo>
                    <a:pt x="324" y="58"/>
                    <a:pt x="322" y="56"/>
                    <a:pt x="324" y="73"/>
                  </a:cubicBezTo>
                  <a:cubicBezTo>
                    <a:pt x="324" y="80"/>
                    <a:pt x="324" y="88"/>
                    <a:pt x="324" y="94"/>
                  </a:cubicBezTo>
                  <a:cubicBezTo>
                    <a:pt x="324" y="100"/>
                    <a:pt x="325" y="106"/>
                    <a:pt x="327" y="112"/>
                  </a:cubicBezTo>
                  <a:cubicBezTo>
                    <a:pt x="329" y="118"/>
                    <a:pt x="332" y="124"/>
                    <a:pt x="335" y="131"/>
                  </a:cubicBezTo>
                  <a:cubicBezTo>
                    <a:pt x="338" y="138"/>
                    <a:pt x="342" y="148"/>
                    <a:pt x="344" y="155"/>
                  </a:cubicBezTo>
                  <a:cubicBezTo>
                    <a:pt x="345" y="161"/>
                    <a:pt x="352" y="159"/>
                    <a:pt x="348" y="172"/>
                  </a:cubicBezTo>
                  <a:cubicBezTo>
                    <a:pt x="348" y="178"/>
                    <a:pt x="348" y="184"/>
                    <a:pt x="347" y="190"/>
                  </a:cubicBezTo>
                  <a:cubicBezTo>
                    <a:pt x="346" y="196"/>
                    <a:pt x="345" y="201"/>
                    <a:pt x="344" y="206"/>
                  </a:cubicBezTo>
                  <a:cubicBezTo>
                    <a:pt x="343" y="211"/>
                    <a:pt x="343" y="216"/>
                    <a:pt x="341" y="221"/>
                  </a:cubicBezTo>
                  <a:cubicBezTo>
                    <a:pt x="339" y="226"/>
                    <a:pt x="336" y="233"/>
                    <a:pt x="332" y="235"/>
                  </a:cubicBezTo>
                  <a:cubicBezTo>
                    <a:pt x="328" y="237"/>
                    <a:pt x="322" y="231"/>
                    <a:pt x="318" y="233"/>
                  </a:cubicBezTo>
                  <a:cubicBezTo>
                    <a:pt x="314" y="234"/>
                    <a:pt x="316" y="244"/>
                    <a:pt x="309" y="247"/>
                  </a:cubicBezTo>
                  <a:cubicBezTo>
                    <a:pt x="307" y="250"/>
                    <a:pt x="305" y="252"/>
                    <a:pt x="303" y="253"/>
                  </a:cubicBezTo>
                  <a:cubicBezTo>
                    <a:pt x="301" y="254"/>
                    <a:pt x="299" y="253"/>
                    <a:pt x="294" y="253"/>
                  </a:cubicBezTo>
                  <a:cubicBezTo>
                    <a:pt x="289" y="253"/>
                    <a:pt x="277" y="250"/>
                    <a:pt x="273" y="250"/>
                  </a:cubicBezTo>
                  <a:cubicBezTo>
                    <a:pt x="269" y="250"/>
                    <a:pt x="269" y="248"/>
                    <a:pt x="267" y="250"/>
                  </a:cubicBezTo>
                  <a:cubicBezTo>
                    <a:pt x="265" y="252"/>
                    <a:pt x="261" y="258"/>
                    <a:pt x="260" y="263"/>
                  </a:cubicBezTo>
                  <a:cubicBezTo>
                    <a:pt x="259" y="268"/>
                    <a:pt x="261" y="278"/>
                    <a:pt x="261" y="283"/>
                  </a:cubicBezTo>
                  <a:cubicBezTo>
                    <a:pt x="261" y="288"/>
                    <a:pt x="262" y="291"/>
                    <a:pt x="263" y="295"/>
                  </a:cubicBezTo>
                  <a:cubicBezTo>
                    <a:pt x="264" y="299"/>
                    <a:pt x="266" y="304"/>
                    <a:pt x="267" y="307"/>
                  </a:cubicBezTo>
                  <a:cubicBezTo>
                    <a:pt x="267" y="310"/>
                    <a:pt x="276" y="295"/>
                    <a:pt x="272" y="314"/>
                  </a:cubicBezTo>
                  <a:cubicBezTo>
                    <a:pt x="272" y="317"/>
                    <a:pt x="269" y="324"/>
                    <a:pt x="267" y="328"/>
                  </a:cubicBezTo>
                  <a:cubicBezTo>
                    <a:pt x="265" y="332"/>
                    <a:pt x="261" y="336"/>
                    <a:pt x="260" y="340"/>
                  </a:cubicBezTo>
                  <a:cubicBezTo>
                    <a:pt x="259" y="344"/>
                    <a:pt x="258" y="350"/>
                    <a:pt x="258" y="355"/>
                  </a:cubicBezTo>
                  <a:cubicBezTo>
                    <a:pt x="258" y="360"/>
                    <a:pt x="258" y="368"/>
                    <a:pt x="257" y="373"/>
                  </a:cubicBezTo>
                  <a:cubicBezTo>
                    <a:pt x="256" y="378"/>
                    <a:pt x="253" y="383"/>
                    <a:pt x="252" y="388"/>
                  </a:cubicBezTo>
                  <a:cubicBezTo>
                    <a:pt x="251" y="393"/>
                    <a:pt x="250" y="401"/>
                    <a:pt x="249" y="406"/>
                  </a:cubicBezTo>
                  <a:cubicBezTo>
                    <a:pt x="248" y="411"/>
                    <a:pt x="243" y="412"/>
                    <a:pt x="245" y="416"/>
                  </a:cubicBezTo>
                  <a:cubicBezTo>
                    <a:pt x="248" y="419"/>
                    <a:pt x="256" y="426"/>
                    <a:pt x="264" y="428"/>
                  </a:cubicBezTo>
                  <a:cubicBezTo>
                    <a:pt x="272" y="430"/>
                    <a:pt x="286" y="428"/>
                    <a:pt x="294" y="428"/>
                  </a:cubicBezTo>
                  <a:cubicBezTo>
                    <a:pt x="305" y="432"/>
                    <a:pt x="307" y="425"/>
                    <a:pt x="312" y="428"/>
                  </a:cubicBezTo>
                  <a:cubicBezTo>
                    <a:pt x="317" y="431"/>
                    <a:pt x="321" y="443"/>
                    <a:pt x="327" y="449"/>
                  </a:cubicBezTo>
                  <a:cubicBezTo>
                    <a:pt x="348" y="463"/>
                    <a:pt x="332" y="441"/>
                    <a:pt x="347" y="467"/>
                  </a:cubicBezTo>
                  <a:cubicBezTo>
                    <a:pt x="352" y="475"/>
                    <a:pt x="364" y="478"/>
                    <a:pt x="369" y="479"/>
                  </a:cubicBezTo>
                  <a:cubicBezTo>
                    <a:pt x="376" y="485"/>
                    <a:pt x="374" y="498"/>
                    <a:pt x="377" y="505"/>
                  </a:cubicBezTo>
                  <a:cubicBezTo>
                    <a:pt x="380" y="512"/>
                    <a:pt x="387" y="514"/>
                    <a:pt x="389" y="520"/>
                  </a:cubicBezTo>
                  <a:cubicBezTo>
                    <a:pt x="391" y="526"/>
                    <a:pt x="387" y="532"/>
                    <a:pt x="387" y="539"/>
                  </a:cubicBezTo>
                  <a:cubicBezTo>
                    <a:pt x="390" y="553"/>
                    <a:pt x="389" y="553"/>
                    <a:pt x="389" y="563"/>
                  </a:cubicBezTo>
                  <a:cubicBezTo>
                    <a:pt x="389" y="573"/>
                    <a:pt x="384" y="587"/>
                    <a:pt x="384" y="599"/>
                  </a:cubicBezTo>
                  <a:cubicBezTo>
                    <a:pt x="384" y="611"/>
                    <a:pt x="391" y="629"/>
                    <a:pt x="389" y="638"/>
                  </a:cubicBezTo>
                  <a:cubicBezTo>
                    <a:pt x="387" y="647"/>
                    <a:pt x="375" y="646"/>
                    <a:pt x="371" y="653"/>
                  </a:cubicBezTo>
                  <a:cubicBezTo>
                    <a:pt x="367" y="676"/>
                    <a:pt x="367" y="676"/>
                    <a:pt x="362" y="682"/>
                  </a:cubicBezTo>
                  <a:cubicBezTo>
                    <a:pt x="357" y="688"/>
                    <a:pt x="347" y="685"/>
                    <a:pt x="344" y="689"/>
                  </a:cubicBezTo>
                  <a:cubicBezTo>
                    <a:pt x="341" y="693"/>
                    <a:pt x="345" y="700"/>
                    <a:pt x="342" y="704"/>
                  </a:cubicBezTo>
                  <a:cubicBezTo>
                    <a:pt x="342" y="704"/>
                    <a:pt x="328" y="710"/>
                    <a:pt x="323" y="712"/>
                  </a:cubicBezTo>
                  <a:cubicBezTo>
                    <a:pt x="320" y="713"/>
                    <a:pt x="306" y="716"/>
                    <a:pt x="306" y="716"/>
                  </a:cubicBezTo>
                  <a:cubicBezTo>
                    <a:pt x="302" y="728"/>
                    <a:pt x="295" y="726"/>
                    <a:pt x="288" y="737"/>
                  </a:cubicBezTo>
                  <a:cubicBezTo>
                    <a:pt x="279" y="741"/>
                    <a:pt x="266" y="735"/>
                    <a:pt x="257" y="736"/>
                  </a:cubicBezTo>
                  <a:cubicBezTo>
                    <a:pt x="248" y="737"/>
                    <a:pt x="245" y="743"/>
                    <a:pt x="234" y="742"/>
                  </a:cubicBezTo>
                  <a:cubicBezTo>
                    <a:pt x="223" y="741"/>
                    <a:pt x="200" y="734"/>
                    <a:pt x="192" y="731"/>
                  </a:cubicBezTo>
                  <a:cubicBezTo>
                    <a:pt x="188" y="730"/>
                    <a:pt x="189" y="724"/>
                    <a:pt x="186" y="722"/>
                  </a:cubicBezTo>
                  <a:cubicBezTo>
                    <a:pt x="181" y="717"/>
                    <a:pt x="168" y="727"/>
                    <a:pt x="168" y="727"/>
                  </a:cubicBezTo>
                  <a:cubicBezTo>
                    <a:pt x="132" y="734"/>
                    <a:pt x="165" y="721"/>
                    <a:pt x="144" y="722"/>
                  </a:cubicBezTo>
                  <a:cubicBezTo>
                    <a:pt x="138" y="725"/>
                    <a:pt x="126" y="725"/>
                    <a:pt x="126" y="725"/>
                  </a:cubicBezTo>
                  <a:cubicBezTo>
                    <a:pt x="117" y="738"/>
                    <a:pt x="114" y="736"/>
                    <a:pt x="98" y="739"/>
                  </a:cubicBezTo>
                  <a:cubicBezTo>
                    <a:pt x="95" y="741"/>
                    <a:pt x="90" y="746"/>
                    <a:pt x="87" y="749"/>
                  </a:cubicBezTo>
                  <a:cubicBezTo>
                    <a:pt x="84" y="752"/>
                    <a:pt x="84" y="756"/>
                    <a:pt x="81" y="758"/>
                  </a:cubicBezTo>
                  <a:cubicBezTo>
                    <a:pt x="77" y="761"/>
                    <a:pt x="68" y="759"/>
                    <a:pt x="62" y="760"/>
                  </a:cubicBezTo>
                  <a:cubicBezTo>
                    <a:pt x="56" y="761"/>
                    <a:pt x="48" y="763"/>
                    <a:pt x="42" y="767"/>
                  </a:cubicBezTo>
                  <a:cubicBezTo>
                    <a:pt x="33" y="772"/>
                    <a:pt x="32" y="779"/>
                    <a:pt x="27" y="785"/>
                  </a:cubicBezTo>
                  <a:cubicBezTo>
                    <a:pt x="22" y="791"/>
                    <a:pt x="16" y="795"/>
                    <a:pt x="12" y="800"/>
                  </a:cubicBezTo>
                  <a:cubicBezTo>
                    <a:pt x="8" y="806"/>
                    <a:pt x="0" y="818"/>
                    <a:pt x="0" y="818"/>
                  </a:cubicBezTo>
                  <a:cubicBezTo>
                    <a:pt x="0" y="824"/>
                    <a:pt x="13" y="827"/>
                    <a:pt x="17" y="833"/>
                  </a:cubicBezTo>
                  <a:cubicBezTo>
                    <a:pt x="21" y="839"/>
                    <a:pt x="23" y="847"/>
                    <a:pt x="24" y="856"/>
                  </a:cubicBezTo>
                  <a:cubicBezTo>
                    <a:pt x="31" y="877"/>
                    <a:pt x="13" y="872"/>
                    <a:pt x="23" y="886"/>
                  </a:cubicBezTo>
                  <a:cubicBezTo>
                    <a:pt x="25" y="896"/>
                    <a:pt x="25" y="908"/>
                    <a:pt x="27" y="919"/>
                  </a:cubicBezTo>
                  <a:cubicBezTo>
                    <a:pt x="29" y="930"/>
                    <a:pt x="30" y="942"/>
                    <a:pt x="33" y="950"/>
                  </a:cubicBezTo>
                  <a:cubicBezTo>
                    <a:pt x="37" y="956"/>
                    <a:pt x="38" y="966"/>
                    <a:pt x="45" y="968"/>
                  </a:cubicBezTo>
                  <a:cubicBezTo>
                    <a:pt x="54" y="971"/>
                    <a:pt x="72" y="977"/>
                    <a:pt x="72" y="977"/>
                  </a:cubicBezTo>
                  <a:cubicBezTo>
                    <a:pt x="78" y="983"/>
                    <a:pt x="75" y="1001"/>
                    <a:pt x="80" y="1006"/>
                  </a:cubicBezTo>
                  <a:cubicBezTo>
                    <a:pt x="85" y="1011"/>
                    <a:pt x="94" y="1008"/>
                    <a:pt x="102" y="1010"/>
                  </a:cubicBezTo>
                  <a:cubicBezTo>
                    <a:pt x="110" y="1018"/>
                    <a:pt x="123" y="1014"/>
                    <a:pt x="129" y="1019"/>
                  </a:cubicBezTo>
                  <a:cubicBezTo>
                    <a:pt x="135" y="1024"/>
                    <a:pt x="133" y="1035"/>
                    <a:pt x="138" y="1040"/>
                  </a:cubicBezTo>
                  <a:cubicBezTo>
                    <a:pt x="146" y="1063"/>
                    <a:pt x="142" y="1032"/>
                    <a:pt x="158" y="1051"/>
                  </a:cubicBezTo>
                  <a:cubicBezTo>
                    <a:pt x="163" y="1056"/>
                    <a:pt x="165" y="1062"/>
                    <a:pt x="170" y="1066"/>
                  </a:cubicBezTo>
                  <a:cubicBezTo>
                    <a:pt x="175" y="1070"/>
                    <a:pt x="182" y="1072"/>
                    <a:pt x="186" y="1078"/>
                  </a:cubicBezTo>
                  <a:cubicBezTo>
                    <a:pt x="194" y="1089"/>
                    <a:pt x="184" y="1090"/>
                    <a:pt x="192" y="1102"/>
                  </a:cubicBezTo>
                  <a:cubicBezTo>
                    <a:pt x="194" y="1105"/>
                    <a:pt x="198" y="1099"/>
                    <a:pt x="200" y="1097"/>
                  </a:cubicBezTo>
                  <a:cubicBezTo>
                    <a:pt x="203" y="1093"/>
                    <a:pt x="213" y="1086"/>
                    <a:pt x="216" y="1085"/>
                  </a:cubicBezTo>
                  <a:cubicBezTo>
                    <a:pt x="223" y="1074"/>
                    <a:pt x="208" y="1068"/>
                    <a:pt x="219" y="1061"/>
                  </a:cubicBezTo>
                  <a:cubicBezTo>
                    <a:pt x="223" y="1054"/>
                    <a:pt x="221" y="1051"/>
                    <a:pt x="225" y="1045"/>
                  </a:cubicBezTo>
                  <a:cubicBezTo>
                    <a:pt x="229" y="1039"/>
                    <a:pt x="239" y="1033"/>
                    <a:pt x="245" y="1028"/>
                  </a:cubicBezTo>
                  <a:cubicBezTo>
                    <a:pt x="251" y="1023"/>
                    <a:pt x="256" y="1018"/>
                    <a:pt x="263" y="1015"/>
                  </a:cubicBezTo>
                  <a:cubicBezTo>
                    <a:pt x="270" y="1012"/>
                    <a:pt x="279" y="1013"/>
                    <a:pt x="285" y="1010"/>
                  </a:cubicBezTo>
                  <a:cubicBezTo>
                    <a:pt x="297" y="1001"/>
                    <a:pt x="293" y="998"/>
                    <a:pt x="299" y="995"/>
                  </a:cubicBezTo>
                  <a:cubicBezTo>
                    <a:pt x="305" y="992"/>
                    <a:pt x="315" y="992"/>
                    <a:pt x="324" y="991"/>
                  </a:cubicBezTo>
                  <a:cubicBezTo>
                    <a:pt x="332" y="987"/>
                    <a:pt x="341" y="991"/>
                    <a:pt x="351" y="991"/>
                  </a:cubicBezTo>
                  <a:cubicBezTo>
                    <a:pt x="361" y="991"/>
                    <a:pt x="375" y="991"/>
                    <a:pt x="386" y="992"/>
                  </a:cubicBezTo>
                  <a:cubicBezTo>
                    <a:pt x="397" y="993"/>
                    <a:pt x="411" y="999"/>
                    <a:pt x="420" y="995"/>
                  </a:cubicBezTo>
                  <a:cubicBezTo>
                    <a:pt x="439" y="991"/>
                    <a:pt x="431" y="975"/>
                    <a:pt x="440" y="971"/>
                  </a:cubicBezTo>
                  <a:cubicBezTo>
                    <a:pt x="449" y="967"/>
                    <a:pt x="464" y="978"/>
                    <a:pt x="474" y="971"/>
                  </a:cubicBezTo>
                  <a:cubicBezTo>
                    <a:pt x="487" y="958"/>
                    <a:pt x="498" y="946"/>
                    <a:pt x="501" y="929"/>
                  </a:cubicBezTo>
                  <a:cubicBezTo>
                    <a:pt x="504" y="919"/>
                    <a:pt x="492" y="920"/>
                    <a:pt x="489" y="910"/>
                  </a:cubicBezTo>
                  <a:cubicBezTo>
                    <a:pt x="486" y="900"/>
                    <a:pt x="483" y="875"/>
                    <a:pt x="485" y="866"/>
                  </a:cubicBezTo>
                  <a:cubicBezTo>
                    <a:pt x="485" y="853"/>
                    <a:pt x="495" y="860"/>
                    <a:pt x="501" y="857"/>
                  </a:cubicBezTo>
                  <a:cubicBezTo>
                    <a:pt x="507" y="854"/>
                    <a:pt x="513" y="849"/>
                    <a:pt x="521" y="847"/>
                  </a:cubicBezTo>
                  <a:cubicBezTo>
                    <a:pt x="529" y="845"/>
                    <a:pt x="540" y="841"/>
                    <a:pt x="552" y="842"/>
                  </a:cubicBezTo>
                  <a:cubicBezTo>
                    <a:pt x="564" y="843"/>
                    <a:pt x="584" y="847"/>
                    <a:pt x="593" y="850"/>
                  </a:cubicBezTo>
                  <a:cubicBezTo>
                    <a:pt x="616" y="848"/>
                    <a:pt x="601" y="860"/>
                    <a:pt x="605" y="863"/>
                  </a:cubicBezTo>
                  <a:cubicBezTo>
                    <a:pt x="609" y="866"/>
                    <a:pt x="616" y="868"/>
                    <a:pt x="620" y="868"/>
                  </a:cubicBezTo>
                  <a:cubicBezTo>
                    <a:pt x="624" y="868"/>
                    <a:pt x="624" y="865"/>
                    <a:pt x="632" y="865"/>
                  </a:cubicBezTo>
                  <a:cubicBezTo>
                    <a:pt x="640" y="865"/>
                    <a:pt x="658" y="868"/>
                    <a:pt x="669" y="869"/>
                  </a:cubicBezTo>
                  <a:cubicBezTo>
                    <a:pt x="676" y="867"/>
                    <a:pt x="689" y="862"/>
                    <a:pt x="696" y="869"/>
                  </a:cubicBezTo>
                  <a:cubicBezTo>
                    <a:pt x="710" y="883"/>
                    <a:pt x="693" y="889"/>
                    <a:pt x="711" y="890"/>
                  </a:cubicBezTo>
                  <a:cubicBezTo>
                    <a:pt x="719" y="893"/>
                    <a:pt x="734" y="892"/>
                    <a:pt x="744" y="892"/>
                  </a:cubicBezTo>
                  <a:cubicBezTo>
                    <a:pt x="754" y="892"/>
                    <a:pt x="763" y="887"/>
                    <a:pt x="770" y="887"/>
                  </a:cubicBezTo>
                  <a:cubicBezTo>
                    <a:pt x="777" y="887"/>
                    <a:pt x="781" y="889"/>
                    <a:pt x="789" y="893"/>
                  </a:cubicBezTo>
                  <a:cubicBezTo>
                    <a:pt x="802" y="897"/>
                    <a:pt x="804" y="907"/>
                    <a:pt x="816" y="914"/>
                  </a:cubicBezTo>
                  <a:cubicBezTo>
                    <a:pt x="825" y="919"/>
                    <a:pt x="852" y="920"/>
                    <a:pt x="855" y="920"/>
                  </a:cubicBezTo>
                  <a:cubicBezTo>
                    <a:pt x="865" y="924"/>
                    <a:pt x="862" y="934"/>
                    <a:pt x="869" y="940"/>
                  </a:cubicBezTo>
                  <a:cubicBezTo>
                    <a:pt x="876" y="946"/>
                    <a:pt x="887" y="953"/>
                    <a:pt x="897" y="955"/>
                  </a:cubicBezTo>
                  <a:cubicBezTo>
                    <a:pt x="907" y="957"/>
                    <a:pt x="920" y="951"/>
                    <a:pt x="927" y="953"/>
                  </a:cubicBezTo>
                  <a:cubicBezTo>
                    <a:pt x="942" y="960"/>
                    <a:pt x="934" y="965"/>
                    <a:pt x="939" y="968"/>
                  </a:cubicBezTo>
                  <a:cubicBezTo>
                    <a:pt x="944" y="971"/>
                    <a:pt x="952" y="971"/>
                    <a:pt x="956" y="970"/>
                  </a:cubicBezTo>
                  <a:cubicBezTo>
                    <a:pt x="960" y="969"/>
                    <a:pt x="957" y="960"/>
                    <a:pt x="963" y="959"/>
                  </a:cubicBezTo>
                  <a:cubicBezTo>
                    <a:pt x="974" y="957"/>
                    <a:pt x="993" y="962"/>
                    <a:pt x="993" y="962"/>
                  </a:cubicBezTo>
                  <a:cubicBezTo>
                    <a:pt x="1006" y="942"/>
                    <a:pt x="990" y="962"/>
                    <a:pt x="1026" y="950"/>
                  </a:cubicBezTo>
                  <a:cubicBezTo>
                    <a:pt x="1030" y="949"/>
                    <a:pt x="1032" y="944"/>
                    <a:pt x="1035" y="941"/>
                  </a:cubicBezTo>
                  <a:cubicBezTo>
                    <a:pt x="1046" y="932"/>
                    <a:pt x="1054" y="930"/>
                    <a:pt x="1068" y="928"/>
                  </a:cubicBezTo>
                  <a:cubicBezTo>
                    <a:pt x="1077" y="919"/>
                    <a:pt x="1080" y="912"/>
                    <a:pt x="1092" y="908"/>
                  </a:cubicBezTo>
                  <a:cubicBezTo>
                    <a:pt x="1103" y="910"/>
                    <a:pt x="1125" y="917"/>
                    <a:pt x="1125" y="917"/>
                  </a:cubicBezTo>
                  <a:cubicBezTo>
                    <a:pt x="1134" y="921"/>
                    <a:pt x="1141" y="929"/>
                    <a:pt x="1151" y="932"/>
                  </a:cubicBezTo>
                  <a:cubicBezTo>
                    <a:pt x="1161" y="935"/>
                    <a:pt x="1177" y="929"/>
                    <a:pt x="1185" y="932"/>
                  </a:cubicBezTo>
                  <a:cubicBezTo>
                    <a:pt x="1197" y="939"/>
                    <a:pt x="1197" y="948"/>
                    <a:pt x="1202" y="953"/>
                  </a:cubicBezTo>
                  <a:cubicBezTo>
                    <a:pt x="1207" y="958"/>
                    <a:pt x="1213" y="954"/>
                    <a:pt x="1218" y="962"/>
                  </a:cubicBezTo>
                  <a:cubicBezTo>
                    <a:pt x="1225" y="974"/>
                    <a:pt x="1230" y="992"/>
                    <a:pt x="1232" y="1004"/>
                  </a:cubicBezTo>
                  <a:cubicBezTo>
                    <a:pt x="1234" y="1016"/>
                    <a:pt x="1228" y="1026"/>
                    <a:pt x="1230" y="1033"/>
                  </a:cubicBezTo>
                  <a:cubicBezTo>
                    <a:pt x="1232" y="1040"/>
                    <a:pt x="1241" y="1041"/>
                    <a:pt x="1245" y="1048"/>
                  </a:cubicBezTo>
                  <a:cubicBezTo>
                    <a:pt x="1249" y="1055"/>
                    <a:pt x="1250" y="1066"/>
                    <a:pt x="1254" y="1073"/>
                  </a:cubicBezTo>
                  <a:cubicBezTo>
                    <a:pt x="1262" y="1094"/>
                    <a:pt x="1263" y="1083"/>
                    <a:pt x="1269" y="1088"/>
                  </a:cubicBezTo>
                  <a:cubicBezTo>
                    <a:pt x="1275" y="1093"/>
                    <a:pt x="1285" y="1097"/>
                    <a:pt x="1290" y="1106"/>
                  </a:cubicBezTo>
                  <a:cubicBezTo>
                    <a:pt x="1294" y="1117"/>
                    <a:pt x="1292" y="1138"/>
                    <a:pt x="1302" y="1144"/>
                  </a:cubicBezTo>
                  <a:cubicBezTo>
                    <a:pt x="1305" y="1146"/>
                    <a:pt x="1316" y="1146"/>
                    <a:pt x="1319" y="1148"/>
                  </a:cubicBezTo>
                  <a:cubicBezTo>
                    <a:pt x="1322" y="1149"/>
                    <a:pt x="1317" y="1161"/>
                    <a:pt x="1320" y="1163"/>
                  </a:cubicBezTo>
                  <a:cubicBezTo>
                    <a:pt x="1326" y="1167"/>
                    <a:pt x="1341" y="1172"/>
                    <a:pt x="1341" y="1172"/>
                  </a:cubicBezTo>
                  <a:cubicBezTo>
                    <a:pt x="1345" y="1175"/>
                    <a:pt x="1341" y="1184"/>
                    <a:pt x="1344" y="1187"/>
                  </a:cubicBezTo>
                  <a:cubicBezTo>
                    <a:pt x="1347" y="1190"/>
                    <a:pt x="1354" y="1194"/>
                    <a:pt x="1359" y="1190"/>
                  </a:cubicBezTo>
                  <a:cubicBezTo>
                    <a:pt x="1373" y="1169"/>
                    <a:pt x="1369" y="1179"/>
                    <a:pt x="1374" y="1163"/>
                  </a:cubicBezTo>
                  <a:cubicBezTo>
                    <a:pt x="1377" y="1145"/>
                    <a:pt x="1375" y="1136"/>
                    <a:pt x="1392" y="1130"/>
                  </a:cubicBezTo>
                  <a:cubicBezTo>
                    <a:pt x="1396" y="1120"/>
                    <a:pt x="1409" y="1120"/>
                    <a:pt x="1412" y="1112"/>
                  </a:cubicBezTo>
                  <a:cubicBezTo>
                    <a:pt x="1415" y="1104"/>
                    <a:pt x="1408" y="1087"/>
                    <a:pt x="1410" y="1081"/>
                  </a:cubicBezTo>
                  <a:cubicBezTo>
                    <a:pt x="1411" y="1074"/>
                    <a:pt x="1418" y="1079"/>
                    <a:pt x="1422" y="1075"/>
                  </a:cubicBezTo>
                  <a:cubicBezTo>
                    <a:pt x="1426" y="1071"/>
                    <a:pt x="1426" y="1065"/>
                    <a:pt x="1434" y="1058"/>
                  </a:cubicBezTo>
                  <a:cubicBezTo>
                    <a:pt x="1452" y="1031"/>
                    <a:pt x="1421" y="1038"/>
                    <a:pt x="1470" y="1031"/>
                  </a:cubicBezTo>
                  <a:cubicBezTo>
                    <a:pt x="1477" y="1023"/>
                    <a:pt x="1486" y="1019"/>
                    <a:pt x="1488" y="1012"/>
                  </a:cubicBezTo>
                  <a:cubicBezTo>
                    <a:pt x="1490" y="1005"/>
                    <a:pt x="1483" y="991"/>
                    <a:pt x="1485" y="986"/>
                  </a:cubicBezTo>
                  <a:cubicBezTo>
                    <a:pt x="1490" y="982"/>
                    <a:pt x="1497" y="982"/>
                    <a:pt x="1503" y="980"/>
                  </a:cubicBezTo>
                  <a:cubicBezTo>
                    <a:pt x="1510" y="978"/>
                    <a:pt x="1521" y="968"/>
                    <a:pt x="1521" y="968"/>
                  </a:cubicBezTo>
                  <a:cubicBezTo>
                    <a:pt x="1525" y="962"/>
                    <a:pt x="1532" y="952"/>
                    <a:pt x="1538" y="947"/>
                  </a:cubicBezTo>
                  <a:cubicBezTo>
                    <a:pt x="1544" y="942"/>
                    <a:pt x="1551" y="940"/>
                    <a:pt x="1557" y="937"/>
                  </a:cubicBezTo>
                  <a:cubicBezTo>
                    <a:pt x="1561" y="931"/>
                    <a:pt x="1569" y="930"/>
                    <a:pt x="1575" y="926"/>
                  </a:cubicBezTo>
                  <a:cubicBezTo>
                    <a:pt x="1579" y="922"/>
                    <a:pt x="1583" y="911"/>
                    <a:pt x="1590" y="908"/>
                  </a:cubicBezTo>
                  <a:cubicBezTo>
                    <a:pt x="1597" y="905"/>
                    <a:pt x="1609" y="913"/>
                    <a:pt x="1617" y="910"/>
                  </a:cubicBezTo>
                  <a:cubicBezTo>
                    <a:pt x="1630" y="906"/>
                    <a:pt x="1624" y="898"/>
                    <a:pt x="1637" y="892"/>
                  </a:cubicBezTo>
                  <a:cubicBezTo>
                    <a:pt x="1644" y="888"/>
                    <a:pt x="1654" y="886"/>
                    <a:pt x="1664" y="886"/>
                  </a:cubicBezTo>
                  <a:cubicBezTo>
                    <a:pt x="1674" y="886"/>
                    <a:pt x="1685" y="890"/>
                    <a:pt x="1695" y="890"/>
                  </a:cubicBezTo>
                  <a:cubicBezTo>
                    <a:pt x="1709" y="887"/>
                    <a:pt x="1717" y="889"/>
                    <a:pt x="1727" y="886"/>
                  </a:cubicBezTo>
                  <a:cubicBezTo>
                    <a:pt x="1737" y="883"/>
                    <a:pt x="1751" y="875"/>
                    <a:pt x="1757" y="869"/>
                  </a:cubicBezTo>
                  <a:cubicBezTo>
                    <a:pt x="1767" y="862"/>
                    <a:pt x="1764" y="853"/>
                    <a:pt x="1761" y="847"/>
                  </a:cubicBezTo>
                  <a:cubicBezTo>
                    <a:pt x="1758" y="841"/>
                    <a:pt x="1746" y="835"/>
                    <a:pt x="1740" y="830"/>
                  </a:cubicBezTo>
                  <a:cubicBezTo>
                    <a:pt x="1735" y="819"/>
                    <a:pt x="1728" y="824"/>
                    <a:pt x="1724" y="817"/>
                  </a:cubicBezTo>
                  <a:cubicBezTo>
                    <a:pt x="1720" y="810"/>
                    <a:pt x="1717" y="795"/>
                    <a:pt x="1713" y="788"/>
                  </a:cubicBezTo>
                  <a:cubicBezTo>
                    <a:pt x="1707" y="777"/>
                    <a:pt x="1703" y="782"/>
                    <a:pt x="1701" y="775"/>
                  </a:cubicBezTo>
                  <a:cubicBezTo>
                    <a:pt x="1699" y="768"/>
                    <a:pt x="1701" y="749"/>
                    <a:pt x="1698" y="743"/>
                  </a:cubicBezTo>
                  <a:cubicBezTo>
                    <a:pt x="1694" y="734"/>
                    <a:pt x="1686" y="743"/>
                    <a:pt x="1683" y="739"/>
                  </a:cubicBezTo>
                  <a:cubicBezTo>
                    <a:pt x="1680" y="735"/>
                    <a:pt x="1679" y="725"/>
                    <a:pt x="1677" y="716"/>
                  </a:cubicBezTo>
                  <a:cubicBezTo>
                    <a:pt x="1674" y="706"/>
                    <a:pt x="1671" y="696"/>
                    <a:pt x="1671" y="685"/>
                  </a:cubicBezTo>
                  <a:cubicBezTo>
                    <a:pt x="1671" y="674"/>
                    <a:pt x="1677" y="657"/>
                    <a:pt x="1680" y="650"/>
                  </a:cubicBezTo>
                  <a:cubicBezTo>
                    <a:pt x="1681" y="646"/>
                    <a:pt x="1687" y="647"/>
                    <a:pt x="1689" y="644"/>
                  </a:cubicBezTo>
                  <a:cubicBezTo>
                    <a:pt x="1694" y="639"/>
                    <a:pt x="1701" y="626"/>
                    <a:pt x="1701" y="626"/>
                  </a:cubicBezTo>
                  <a:cubicBezTo>
                    <a:pt x="1697" y="611"/>
                    <a:pt x="1697" y="608"/>
                    <a:pt x="1710" y="599"/>
                  </a:cubicBezTo>
                  <a:cubicBezTo>
                    <a:pt x="1712" y="596"/>
                    <a:pt x="1720" y="586"/>
                    <a:pt x="1719" y="581"/>
                  </a:cubicBezTo>
                  <a:cubicBezTo>
                    <a:pt x="1719" y="581"/>
                    <a:pt x="1676" y="531"/>
                    <a:pt x="1671" y="530"/>
                  </a:cubicBezTo>
                  <a:cubicBezTo>
                    <a:pt x="1657" y="527"/>
                    <a:pt x="1643" y="528"/>
                    <a:pt x="1629" y="527"/>
                  </a:cubicBezTo>
                  <a:cubicBezTo>
                    <a:pt x="1597" y="522"/>
                    <a:pt x="1611" y="517"/>
                    <a:pt x="1590" y="503"/>
                  </a:cubicBezTo>
                  <a:cubicBezTo>
                    <a:pt x="1583" y="496"/>
                    <a:pt x="1592" y="487"/>
                    <a:pt x="1590" y="481"/>
                  </a:cubicBezTo>
                  <a:cubicBezTo>
                    <a:pt x="1588" y="475"/>
                    <a:pt x="1578" y="472"/>
                    <a:pt x="1575" y="467"/>
                  </a:cubicBezTo>
                  <a:cubicBezTo>
                    <a:pt x="1572" y="458"/>
                    <a:pt x="1570" y="459"/>
                    <a:pt x="1569" y="451"/>
                  </a:cubicBezTo>
                  <a:cubicBezTo>
                    <a:pt x="1568" y="443"/>
                    <a:pt x="1571" y="425"/>
                    <a:pt x="1568" y="421"/>
                  </a:cubicBezTo>
                  <a:cubicBezTo>
                    <a:pt x="1565" y="417"/>
                    <a:pt x="1557" y="424"/>
                    <a:pt x="1548" y="424"/>
                  </a:cubicBezTo>
                  <a:cubicBezTo>
                    <a:pt x="1539" y="424"/>
                    <a:pt x="1525" y="424"/>
                    <a:pt x="1515" y="424"/>
                  </a:cubicBezTo>
                  <a:cubicBezTo>
                    <a:pt x="1505" y="424"/>
                    <a:pt x="1503" y="422"/>
                    <a:pt x="1488" y="422"/>
                  </a:cubicBezTo>
                  <a:cubicBezTo>
                    <a:pt x="1473" y="422"/>
                    <a:pt x="1434" y="425"/>
                    <a:pt x="1422" y="425"/>
                  </a:cubicBezTo>
                  <a:cubicBezTo>
                    <a:pt x="1395" y="417"/>
                    <a:pt x="1419" y="421"/>
                    <a:pt x="1418" y="419"/>
                  </a:cubicBezTo>
                  <a:cubicBezTo>
                    <a:pt x="1417" y="417"/>
                    <a:pt x="1416" y="418"/>
                    <a:pt x="1416" y="415"/>
                  </a:cubicBezTo>
                  <a:cubicBezTo>
                    <a:pt x="1416" y="412"/>
                    <a:pt x="1422" y="399"/>
                    <a:pt x="1416" y="398"/>
                  </a:cubicBezTo>
                  <a:cubicBezTo>
                    <a:pt x="1410" y="397"/>
                    <a:pt x="1392" y="406"/>
                    <a:pt x="1380" y="406"/>
                  </a:cubicBezTo>
                  <a:cubicBezTo>
                    <a:pt x="1368" y="406"/>
                    <a:pt x="1349" y="403"/>
                    <a:pt x="1341" y="398"/>
                  </a:cubicBezTo>
                  <a:cubicBezTo>
                    <a:pt x="1324" y="391"/>
                    <a:pt x="1336" y="378"/>
                    <a:pt x="1329" y="374"/>
                  </a:cubicBezTo>
                  <a:cubicBezTo>
                    <a:pt x="1322" y="370"/>
                    <a:pt x="1305" y="375"/>
                    <a:pt x="1296" y="371"/>
                  </a:cubicBezTo>
                  <a:cubicBezTo>
                    <a:pt x="1287" y="365"/>
                    <a:pt x="1283" y="355"/>
                    <a:pt x="1272" y="350"/>
                  </a:cubicBezTo>
                  <a:cubicBezTo>
                    <a:pt x="1240" y="336"/>
                    <a:pt x="1265" y="352"/>
                    <a:pt x="1245" y="338"/>
                  </a:cubicBezTo>
                  <a:cubicBezTo>
                    <a:pt x="1235" y="329"/>
                    <a:pt x="1231" y="300"/>
                    <a:pt x="1224" y="290"/>
                  </a:cubicBezTo>
                  <a:cubicBezTo>
                    <a:pt x="1217" y="280"/>
                    <a:pt x="1207" y="283"/>
                    <a:pt x="1200" y="277"/>
                  </a:cubicBezTo>
                  <a:cubicBezTo>
                    <a:pt x="1193" y="271"/>
                    <a:pt x="1192" y="260"/>
                    <a:pt x="1184" y="254"/>
                  </a:cubicBezTo>
                  <a:cubicBezTo>
                    <a:pt x="1176" y="248"/>
                    <a:pt x="1159" y="245"/>
                    <a:pt x="1152" y="242"/>
                  </a:cubicBezTo>
                  <a:cubicBezTo>
                    <a:pt x="1149" y="240"/>
                    <a:pt x="1147" y="236"/>
                    <a:pt x="1143" y="236"/>
                  </a:cubicBezTo>
                  <a:cubicBezTo>
                    <a:pt x="1137" y="236"/>
                    <a:pt x="1130" y="231"/>
                    <a:pt x="1124" y="232"/>
                  </a:cubicBezTo>
                  <a:cubicBezTo>
                    <a:pt x="1109" y="250"/>
                    <a:pt x="1103" y="244"/>
                    <a:pt x="1092" y="245"/>
                  </a:cubicBezTo>
                  <a:cubicBezTo>
                    <a:pt x="1090" y="253"/>
                    <a:pt x="1093" y="264"/>
                    <a:pt x="1086" y="269"/>
                  </a:cubicBezTo>
                  <a:cubicBezTo>
                    <a:pt x="1081" y="273"/>
                    <a:pt x="1068" y="275"/>
                    <a:pt x="1068" y="275"/>
                  </a:cubicBezTo>
                  <a:cubicBezTo>
                    <a:pt x="1019" y="271"/>
                    <a:pt x="1043" y="274"/>
                    <a:pt x="1017" y="257"/>
                  </a:cubicBezTo>
                  <a:cubicBezTo>
                    <a:pt x="1007" y="264"/>
                    <a:pt x="997" y="259"/>
                    <a:pt x="986" y="263"/>
                  </a:cubicBezTo>
                  <a:cubicBezTo>
                    <a:pt x="965" y="249"/>
                    <a:pt x="973" y="253"/>
                    <a:pt x="957" y="248"/>
                  </a:cubicBezTo>
                  <a:cubicBezTo>
                    <a:pt x="939" y="249"/>
                    <a:pt x="924" y="255"/>
                    <a:pt x="906" y="257"/>
                  </a:cubicBezTo>
                  <a:cubicBezTo>
                    <a:pt x="900" y="258"/>
                    <a:pt x="888" y="263"/>
                    <a:pt x="888" y="263"/>
                  </a:cubicBezTo>
                  <a:cubicBezTo>
                    <a:pt x="869" y="258"/>
                    <a:pt x="857" y="235"/>
                    <a:pt x="843" y="233"/>
                  </a:cubicBezTo>
                  <a:cubicBezTo>
                    <a:pt x="834" y="232"/>
                    <a:pt x="825" y="231"/>
                    <a:pt x="816" y="230"/>
                  </a:cubicBezTo>
                  <a:cubicBezTo>
                    <a:pt x="806" y="216"/>
                    <a:pt x="811" y="224"/>
                    <a:pt x="804" y="203"/>
                  </a:cubicBezTo>
                  <a:cubicBezTo>
                    <a:pt x="801" y="194"/>
                    <a:pt x="777" y="191"/>
                    <a:pt x="777" y="191"/>
                  </a:cubicBezTo>
                  <a:cubicBezTo>
                    <a:pt x="768" y="182"/>
                    <a:pt x="753" y="191"/>
                    <a:pt x="743" y="184"/>
                  </a:cubicBezTo>
                  <a:cubicBezTo>
                    <a:pt x="733" y="170"/>
                    <a:pt x="750" y="156"/>
                    <a:pt x="729" y="149"/>
                  </a:cubicBezTo>
                  <a:cubicBezTo>
                    <a:pt x="723" y="147"/>
                    <a:pt x="708" y="152"/>
                    <a:pt x="708" y="152"/>
                  </a:cubicBezTo>
                  <a:cubicBezTo>
                    <a:pt x="701" y="148"/>
                    <a:pt x="692" y="125"/>
                    <a:pt x="684" y="122"/>
                  </a:cubicBezTo>
                  <a:cubicBezTo>
                    <a:pt x="676" y="119"/>
                    <a:pt x="669" y="134"/>
                    <a:pt x="660" y="131"/>
                  </a:cubicBezTo>
                  <a:cubicBezTo>
                    <a:pt x="646" y="126"/>
                    <a:pt x="642" y="112"/>
                    <a:pt x="630" y="104"/>
                  </a:cubicBezTo>
                  <a:cubicBezTo>
                    <a:pt x="621" y="91"/>
                    <a:pt x="623" y="77"/>
                    <a:pt x="606" y="71"/>
                  </a:cubicBezTo>
                  <a:cubicBezTo>
                    <a:pt x="593" y="51"/>
                    <a:pt x="609" y="11"/>
                    <a:pt x="575" y="11"/>
                  </a:cubicBezTo>
                  <a:close/>
                </a:path>
              </a:pathLst>
            </a:custGeom>
            <a:noFill/>
            <a:ln w="127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4192" name="Line 64"/>
            <p:cNvSpPr>
              <a:spLocks noChangeAspect="1" noChangeShapeType="1"/>
            </p:cNvSpPr>
            <p:nvPr/>
          </p:nvSpPr>
          <p:spPr bwMode="auto">
            <a:xfrm flipH="1">
              <a:off x="4250" y="407"/>
              <a:ext cx="5" cy="7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4193" name="Rectangle 65"/>
            <p:cNvSpPr>
              <a:spLocks noChangeAspect="1" noChangeArrowheads="1"/>
            </p:cNvSpPr>
            <p:nvPr/>
          </p:nvSpPr>
          <p:spPr bwMode="auto">
            <a:xfrm>
              <a:off x="4020" y="320"/>
              <a:ext cx="40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 sz="1800" i="1">
                  <a:ea typeface="宋体" panose="02010600030101010101" pitchFamily="2" charset="-122"/>
                </a:rPr>
                <a:t>C    </a:t>
              </a:r>
            </a:p>
          </p:txBody>
        </p:sp>
      </p:grpSp>
      <p:sp>
        <p:nvSpPr>
          <p:cNvPr id="304134" name="Rectangle 6"/>
          <p:cNvSpPr>
            <a:spLocks noChangeArrowheads="1"/>
          </p:cNvSpPr>
          <p:nvPr/>
        </p:nvSpPr>
        <p:spPr bwMode="auto">
          <a:xfrm>
            <a:off x="534988" y="528638"/>
            <a:ext cx="51006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四、函数在无穷远点的留数     </a:t>
            </a:r>
            <a:endParaRPr kumimoji="0" lang="zh-CN" altLang="en-US" sz="2800">
              <a:solidFill>
                <a:srgbClr val="000099"/>
              </a:solidFill>
              <a:ea typeface="宋体" panose="02010600030101010101" pitchFamily="2" charset="-122"/>
            </a:endParaRPr>
          </a:p>
        </p:txBody>
      </p:sp>
      <p:sp>
        <p:nvSpPr>
          <p:cNvPr id="304138" name="Rectangle 10"/>
          <p:cNvSpPr>
            <a:spLocks noChangeArrowheads="1"/>
          </p:cNvSpPr>
          <p:nvPr/>
        </p:nvSpPr>
        <p:spPr bwMode="auto">
          <a:xfrm>
            <a:off x="528638" y="2260600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设想   </a:t>
            </a:r>
            <a:endParaRPr lang="zh-CN" altLang="en-US">
              <a:solidFill>
                <a:srgbClr val="000099"/>
              </a:solidFill>
              <a:ea typeface="宋体" panose="02010600030101010101" pitchFamily="2" charset="-122"/>
            </a:endParaRPr>
          </a:p>
        </p:txBody>
      </p:sp>
      <p:sp>
        <p:nvSpPr>
          <p:cNvPr id="304139" name="Rectangle 11"/>
          <p:cNvSpPr>
            <a:spLocks noChangeArrowheads="1"/>
          </p:cNvSpPr>
          <p:nvPr/>
        </p:nvSpPr>
        <p:spPr bwMode="auto">
          <a:xfrm>
            <a:off x="1346200" y="2274888"/>
            <a:ext cx="4784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>
              <a:spcBef>
                <a:spcPct val="0"/>
              </a:spcBef>
              <a:buSzPct val="80000"/>
              <a:buFontTx/>
              <a:buBlip>
                <a:blip r:embed="rId7"/>
              </a:buBlip>
            </a:pP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如图，设</a:t>
            </a:r>
            <a:r>
              <a:rPr lang="zh-CN" altLang="en-US" sz="1400">
                <a:ea typeface="宋体" panose="02010600030101010101" pitchFamily="2" charset="-122"/>
              </a:rPr>
              <a:t> </a:t>
            </a:r>
            <a:r>
              <a:rPr lang="en-US" altLang="zh-CN" i="1">
                <a:ea typeface="宋体" panose="02010600030101010101" pitchFamily="2" charset="-122"/>
              </a:rPr>
              <a:t>C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是一条简单闭曲线， </a:t>
            </a:r>
            <a:endParaRPr lang="zh-CN" altLang="en-US">
              <a:ea typeface="宋体" panose="02010600030101010101" pitchFamily="2" charset="-122"/>
              <a:sym typeface="Symbol" panose="05050102010706020507" pitchFamily="18" charset="2"/>
            </a:endParaRPr>
          </a:p>
        </p:txBody>
      </p:sp>
      <p:grpSp>
        <p:nvGrpSpPr>
          <p:cNvPr id="304260" name="Group 132"/>
          <p:cNvGrpSpPr>
            <a:grpSpLocks/>
          </p:cNvGrpSpPr>
          <p:nvPr/>
        </p:nvGrpSpPr>
        <p:grpSpPr bwMode="auto">
          <a:xfrm>
            <a:off x="1009650" y="1152525"/>
            <a:ext cx="8070850" cy="952500"/>
            <a:chOff x="636" y="726"/>
            <a:chExt cx="5084" cy="600"/>
          </a:xfrm>
        </p:grpSpPr>
        <p:sp>
          <p:nvSpPr>
            <p:cNvPr id="304182" name="Rectangle 54"/>
            <p:cNvSpPr>
              <a:spLocks noChangeArrowheads="1"/>
            </p:cNvSpPr>
            <p:nvPr/>
          </p:nvSpPr>
          <p:spPr bwMode="auto">
            <a:xfrm>
              <a:off x="636" y="726"/>
              <a:ext cx="50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  <a:buFontTx/>
                <a:buBlip>
                  <a:blip r:embed="rId8"/>
                </a:buBlip>
              </a:pPr>
              <a:r>
                <a:rPr lang="en-US" altLang="zh-CN">
                  <a:solidFill>
                    <a:srgbClr val="006600"/>
                  </a:solidFill>
                  <a:ea typeface="仿宋_GB2312" pitchFamily="49" charset="-122"/>
                </a:rPr>
                <a:t> </a:t>
              </a:r>
              <a:r>
                <a:rPr lang="zh-CN" altLang="en-US">
                  <a:solidFill>
                    <a:srgbClr val="006600"/>
                  </a:solidFill>
                  <a:latin typeface="仿宋_GB2312" pitchFamily="49" charset="-122"/>
                  <a:ea typeface="仿宋_GB2312" pitchFamily="49" charset="-122"/>
                </a:rPr>
                <a:t>一般说来</a:t>
              </a:r>
              <a:r>
                <a:rPr lang="en-US" altLang="zh-CN">
                  <a:solidFill>
                    <a:srgbClr val="006600"/>
                  </a:solidFill>
                  <a:latin typeface="仿宋_GB2312" pitchFamily="49" charset="-122"/>
                  <a:ea typeface="仿宋_GB2312" pitchFamily="49" charset="-122"/>
                </a:rPr>
                <a:t>, </a:t>
              </a:r>
              <a:r>
                <a:rPr lang="zh-CN" altLang="en-US">
                  <a:solidFill>
                    <a:srgbClr val="006600"/>
                  </a:solidFill>
                  <a:latin typeface="仿宋_GB2312" pitchFamily="49" charset="-122"/>
                  <a:ea typeface="仿宋_GB2312" pitchFamily="49" charset="-122"/>
                </a:rPr>
                <a:t>闭路积分只与该闭路所包围的区域内的奇点  </a:t>
              </a:r>
            </a:p>
          </p:txBody>
        </p:sp>
        <p:sp>
          <p:nvSpPr>
            <p:cNvPr id="304183" name="Rectangle 55"/>
            <p:cNvSpPr>
              <a:spLocks noChangeArrowheads="1"/>
            </p:cNvSpPr>
            <p:nvPr/>
          </p:nvSpPr>
          <p:spPr bwMode="auto">
            <a:xfrm>
              <a:off x="806" y="1038"/>
              <a:ext cx="43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6600"/>
                  </a:solidFill>
                  <a:latin typeface="仿宋_GB2312" pitchFamily="49" charset="-122"/>
                  <a:ea typeface="仿宋_GB2312" pitchFamily="49" charset="-122"/>
                </a:rPr>
                <a:t>有关，但为什么又要引入无穷远点的留数呢？    </a:t>
              </a:r>
            </a:p>
          </p:txBody>
        </p:sp>
      </p:grpSp>
      <p:sp>
        <p:nvSpPr>
          <p:cNvPr id="304233" name="Rectangle 105"/>
          <p:cNvSpPr>
            <a:spLocks noChangeArrowheads="1"/>
          </p:cNvSpPr>
          <p:nvPr/>
        </p:nvSpPr>
        <p:spPr bwMode="auto">
          <a:xfrm>
            <a:off x="1355725" y="3592513"/>
            <a:ext cx="4519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SzPct val="80000"/>
              <a:buFont typeface="Wingdings" panose="05000000000000000000" pitchFamily="2" charset="2"/>
              <a:buBlip>
                <a:blip r:embed="rId7"/>
              </a:buBlip>
            </a:pP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将曲线</a:t>
            </a:r>
            <a:r>
              <a:rPr lang="zh-CN" altLang="en-US" sz="1400">
                <a:ea typeface="宋体" panose="02010600030101010101" pitchFamily="2" charset="-122"/>
              </a:rPr>
              <a:t> </a:t>
            </a:r>
            <a:r>
              <a:rPr lang="en-US" altLang="zh-CN" i="1">
                <a:ea typeface="宋体" panose="02010600030101010101" pitchFamily="2" charset="-122"/>
              </a:rPr>
              <a:t>C </a:t>
            </a:r>
            <a:r>
              <a:rPr lang="zh-CN" altLang="en-US">
                <a:ea typeface="宋体" panose="02010600030101010101" pitchFamily="2" charset="-122"/>
              </a:rPr>
              <a:t>围成的区域记为</a:t>
            </a:r>
            <a:r>
              <a:rPr lang="zh-CN" altLang="en-US" sz="1400">
                <a:ea typeface="宋体" panose="02010600030101010101" pitchFamily="2" charset="-122"/>
              </a:rPr>
              <a:t> </a:t>
            </a:r>
            <a:r>
              <a:rPr lang="en-US" altLang="zh-CN" i="1">
                <a:ea typeface="宋体" panose="02010600030101010101" pitchFamily="2" charset="-122"/>
              </a:rPr>
              <a:t>D</a:t>
            </a:r>
            <a:r>
              <a:rPr lang="zh-CN" altLang="en-US">
                <a:ea typeface="宋体" panose="02010600030101010101" pitchFamily="2" charset="-122"/>
              </a:rPr>
              <a:t>，  </a:t>
            </a:r>
          </a:p>
        </p:txBody>
      </p:sp>
      <p:grpSp>
        <p:nvGrpSpPr>
          <p:cNvPr id="304262" name="Group 134"/>
          <p:cNvGrpSpPr>
            <a:grpSpLocks/>
          </p:cNvGrpSpPr>
          <p:nvPr/>
        </p:nvGrpSpPr>
        <p:grpSpPr bwMode="auto">
          <a:xfrm>
            <a:off x="1597025" y="4121150"/>
            <a:ext cx="4100513" cy="461963"/>
            <a:chOff x="1006" y="2596"/>
            <a:chExt cx="2583" cy="291"/>
          </a:xfrm>
        </p:grpSpPr>
        <p:sp>
          <p:nvSpPr>
            <p:cNvPr id="304235" name="Rectangle 107"/>
            <p:cNvSpPr>
              <a:spLocks noChangeArrowheads="1"/>
            </p:cNvSpPr>
            <p:nvPr/>
          </p:nvSpPr>
          <p:spPr bwMode="auto">
            <a:xfrm>
              <a:off x="1006" y="2599"/>
              <a:ext cx="25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而曲线       围成的区域记为   </a:t>
              </a:r>
            </a:p>
          </p:txBody>
        </p:sp>
        <p:graphicFrame>
          <p:nvGraphicFramePr>
            <p:cNvPr id="304234" name="Object 106"/>
            <p:cNvGraphicFramePr>
              <a:graphicFrameLocks/>
            </p:cNvGraphicFramePr>
            <p:nvPr/>
          </p:nvGraphicFramePr>
          <p:xfrm>
            <a:off x="1691" y="2596"/>
            <a:ext cx="248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6" name="公式" r:id="rId9" imgW="393480" imgH="368280" progId="Equation.3">
                    <p:embed/>
                  </p:oleObj>
                </mc:Choice>
                <mc:Fallback>
                  <p:oleObj name="公式" r:id="rId9" imgW="393480" imgH="368280" progId="Equation.3">
                    <p:embed/>
                    <p:pic>
                      <p:nvPicPr>
                        <p:cNvPr id="304234" name="Object 10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1" y="2596"/>
                          <a:ext cx="248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4236" name="Object 108"/>
            <p:cNvGraphicFramePr>
              <a:graphicFrameLocks/>
            </p:cNvGraphicFramePr>
            <p:nvPr/>
          </p:nvGraphicFramePr>
          <p:xfrm>
            <a:off x="3349" y="2634"/>
            <a:ext cx="240" cy="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7" name="公式" r:id="rId11" imgW="380880" imgH="393480" progId="Equation.3">
                    <p:embed/>
                  </p:oleObj>
                </mc:Choice>
                <mc:Fallback>
                  <p:oleObj name="公式" r:id="rId11" imgW="380880" imgH="393480" progId="Equation.3">
                    <p:embed/>
                    <p:pic>
                      <p:nvPicPr>
                        <p:cNvPr id="304236" name="Object 10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9" y="2634"/>
                          <a:ext cx="240" cy="24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4264" name="Group 136"/>
          <p:cNvGrpSpPr>
            <a:grpSpLocks/>
          </p:cNvGrpSpPr>
          <p:nvPr/>
        </p:nvGrpSpPr>
        <p:grpSpPr bwMode="auto">
          <a:xfrm>
            <a:off x="1601788" y="5297488"/>
            <a:ext cx="4375150" cy="457200"/>
            <a:chOff x="1009" y="3337"/>
            <a:chExt cx="2756" cy="288"/>
          </a:xfrm>
        </p:grpSpPr>
        <p:sp>
          <p:nvSpPr>
            <p:cNvPr id="304244" name="Rectangle 116"/>
            <p:cNvSpPr>
              <a:spLocks noChangeArrowheads="1"/>
            </p:cNvSpPr>
            <p:nvPr/>
          </p:nvSpPr>
          <p:spPr bwMode="auto">
            <a:xfrm>
              <a:off x="1009" y="3337"/>
              <a:ext cx="27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甚至只有无穷远点    为奇点，   </a:t>
              </a:r>
            </a:p>
          </p:txBody>
        </p:sp>
        <p:graphicFrame>
          <p:nvGraphicFramePr>
            <p:cNvPr id="304239" name="Object 111"/>
            <p:cNvGraphicFramePr>
              <a:graphicFrameLocks/>
            </p:cNvGraphicFramePr>
            <p:nvPr/>
          </p:nvGraphicFramePr>
          <p:xfrm>
            <a:off x="2639" y="3416"/>
            <a:ext cx="168" cy="1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8" name="公式" r:id="rId13" imgW="266400" imgH="190440" progId="Equation.3">
                    <p:embed/>
                  </p:oleObj>
                </mc:Choice>
                <mc:Fallback>
                  <p:oleObj name="公式" r:id="rId13" imgW="266400" imgH="190440" progId="Equation.3">
                    <p:embed/>
                    <p:pic>
                      <p:nvPicPr>
                        <p:cNvPr id="304239" name="Object 1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9" y="3416"/>
                          <a:ext cx="168" cy="11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4261" name="Group 133"/>
          <p:cNvGrpSpPr>
            <a:grpSpLocks/>
          </p:cNvGrpSpPr>
          <p:nvPr/>
        </p:nvGrpSpPr>
        <p:grpSpPr bwMode="auto">
          <a:xfrm>
            <a:off x="1600200" y="2870200"/>
            <a:ext cx="3849688" cy="493713"/>
            <a:chOff x="1008" y="1808"/>
            <a:chExt cx="2425" cy="311"/>
          </a:xfrm>
        </p:grpSpPr>
        <p:graphicFrame>
          <p:nvGraphicFramePr>
            <p:cNvPr id="304187" name="Object 59"/>
            <p:cNvGraphicFramePr>
              <a:graphicFrameLocks/>
            </p:cNvGraphicFramePr>
            <p:nvPr/>
          </p:nvGraphicFramePr>
          <p:xfrm>
            <a:off x="1306" y="1808"/>
            <a:ext cx="2127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9" name="公式" r:id="rId15" imgW="3377880" imgH="495000" progId="Equation.3">
                    <p:embed/>
                  </p:oleObj>
                </mc:Choice>
                <mc:Fallback>
                  <p:oleObj name="公式" r:id="rId15" imgW="3377880" imgH="495000" progId="Equation.3">
                    <p:embed/>
                    <p:pic>
                      <p:nvPicPr>
                        <p:cNvPr id="304187" name="Object 5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06" y="1808"/>
                          <a:ext cx="2127" cy="31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4240" name="Rectangle 112"/>
            <p:cNvSpPr>
              <a:spLocks noChangeArrowheads="1"/>
            </p:cNvSpPr>
            <p:nvPr/>
          </p:nvSpPr>
          <p:spPr bwMode="auto">
            <a:xfrm>
              <a:off x="1008" y="1813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则   </a:t>
              </a:r>
            </a:p>
          </p:txBody>
        </p:sp>
      </p:grpSp>
      <p:sp>
        <p:nvSpPr>
          <p:cNvPr id="304242" name="Rectangle 114"/>
          <p:cNvSpPr>
            <a:spLocks noChangeArrowheads="1"/>
          </p:cNvSpPr>
          <p:nvPr/>
        </p:nvSpPr>
        <p:spPr bwMode="auto">
          <a:xfrm>
            <a:off x="1347788" y="4762500"/>
            <a:ext cx="4397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SzPct val="80000"/>
              <a:buFontTx/>
              <a:buBlip>
                <a:blip r:embed="rId7"/>
              </a:buBlip>
            </a:pP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如果区域 </a:t>
            </a:r>
            <a:r>
              <a:rPr lang="en-US" altLang="zh-CN" i="1">
                <a:ea typeface="宋体" panose="02010600030101010101" pitchFamily="2" charset="-122"/>
              </a:rPr>
              <a:t>D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内的奇点很多，   </a:t>
            </a:r>
          </a:p>
        </p:txBody>
      </p:sp>
      <p:sp>
        <p:nvSpPr>
          <p:cNvPr id="304246" name="Rectangle 118"/>
          <p:cNvSpPr>
            <a:spLocks noChangeArrowheads="1"/>
          </p:cNvSpPr>
          <p:nvPr/>
        </p:nvSpPr>
        <p:spPr bwMode="auto">
          <a:xfrm>
            <a:off x="1597025" y="5830888"/>
            <a:ext cx="6216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显然比计算等式</a:t>
            </a:r>
            <a:r>
              <a:rPr lang="zh-CN" altLang="en-US">
                <a:solidFill>
                  <a:srgbClr val="FF0000"/>
                </a:solidFill>
                <a:ea typeface="楷体_GB2312" pitchFamily="49" charset="-122"/>
              </a:rPr>
              <a:t>左边</a:t>
            </a:r>
            <a:r>
              <a:rPr lang="zh-CN" altLang="en-US">
                <a:ea typeface="宋体" panose="02010600030101010101" pitchFamily="2" charset="-122"/>
              </a:rPr>
              <a:t>的积分要</a:t>
            </a:r>
            <a:r>
              <a:rPr lang="zh-CN" altLang="en-US" sz="1400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“省心”</a:t>
            </a:r>
            <a:r>
              <a:rPr lang="zh-CN" altLang="en-US" sz="1400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的多。  </a:t>
            </a:r>
          </a:p>
        </p:txBody>
      </p:sp>
      <p:grpSp>
        <p:nvGrpSpPr>
          <p:cNvPr id="304256" name="Group 128"/>
          <p:cNvGrpSpPr>
            <a:grpSpLocks/>
          </p:cNvGrpSpPr>
          <p:nvPr/>
        </p:nvGrpSpPr>
        <p:grpSpPr bwMode="auto">
          <a:xfrm>
            <a:off x="6513513" y="2940050"/>
            <a:ext cx="1420812" cy="890588"/>
            <a:chOff x="4103" y="1852"/>
            <a:chExt cx="895" cy="561"/>
          </a:xfrm>
        </p:grpSpPr>
        <p:sp>
          <p:nvSpPr>
            <p:cNvPr id="304195" name="Oval 67"/>
            <p:cNvSpPr>
              <a:spLocks noChangeAspect="1" noChangeArrowheads="1"/>
            </p:cNvSpPr>
            <p:nvPr/>
          </p:nvSpPr>
          <p:spPr bwMode="auto">
            <a:xfrm>
              <a:off x="4299" y="2131"/>
              <a:ext cx="35" cy="37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198" name="Oval 70"/>
            <p:cNvSpPr>
              <a:spLocks noChangeAspect="1" noChangeArrowheads="1"/>
            </p:cNvSpPr>
            <p:nvPr/>
          </p:nvSpPr>
          <p:spPr bwMode="auto">
            <a:xfrm>
              <a:off x="4197" y="1983"/>
              <a:ext cx="35" cy="37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201" name="Oval 73"/>
            <p:cNvSpPr>
              <a:spLocks noChangeAspect="1" noChangeArrowheads="1"/>
            </p:cNvSpPr>
            <p:nvPr/>
          </p:nvSpPr>
          <p:spPr bwMode="auto">
            <a:xfrm>
              <a:off x="4963" y="2231"/>
              <a:ext cx="35" cy="37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211" name="Oval 83"/>
            <p:cNvSpPr>
              <a:spLocks noChangeAspect="1" noChangeArrowheads="1"/>
            </p:cNvSpPr>
            <p:nvPr/>
          </p:nvSpPr>
          <p:spPr bwMode="auto">
            <a:xfrm>
              <a:off x="4813" y="2363"/>
              <a:ext cx="35" cy="37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213" name="Oval 85"/>
            <p:cNvSpPr>
              <a:spLocks noChangeAspect="1" noChangeArrowheads="1"/>
            </p:cNvSpPr>
            <p:nvPr/>
          </p:nvSpPr>
          <p:spPr bwMode="auto">
            <a:xfrm>
              <a:off x="4724" y="2080"/>
              <a:ext cx="35" cy="37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217" name="Oval 89"/>
            <p:cNvSpPr>
              <a:spLocks noChangeAspect="1" noChangeArrowheads="1"/>
            </p:cNvSpPr>
            <p:nvPr/>
          </p:nvSpPr>
          <p:spPr bwMode="auto">
            <a:xfrm>
              <a:off x="4487" y="2001"/>
              <a:ext cx="35" cy="37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218" name="Oval 90"/>
            <p:cNvSpPr>
              <a:spLocks noChangeAspect="1" noChangeArrowheads="1"/>
            </p:cNvSpPr>
            <p:nvPr/>
          </p:nvSpPr>
          <p:spPr bwMode="auto">
            <a:xfrm>
              <a:off x="4247" y="1852"/>
              <a:ext cx="35" cy="37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219" name="Oval 91"/>
            <p:cNvSpPr>
              <a:spLocks noChangeAspect="1" noChangeArrowheads="1"/>
            </p:cNvSpPr>
            <p:nvPr/>
          </p:nvSpPr>
          <p:spPr bwMode="auto">
            <a:xfrm>
              <a:off x="4103" y="2355"/>
              <a:ext cx="35" cy="37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247" name="Oval 119"/>
            <p:cNvSpPr>
              <a:spLocks noChangeAspect="1" noChangeArrowheads="1"/>
            </p:cNvSpPr>
            <p:nvPr/>
          </p:nvSpPr>
          <p:spPr bwMode="auto">
            <a:xfrm>
              <a:off x="4435" y="2267"/>
              <a:ext cx="35" cy="37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248" name="Oval 120"/>
            <p:cNvSpPr>
              <a:spLocks noChangeAspect="1" noChangeArrowheads="1"/>
            </p:cNvSpPr>
            <p:nvPr/>
          </p:nvSpPr>
          <p:spPr bwMode="auto">
            <a:xfrm>
              <a:off x="4577" y="2376"/>
              <a:ext cx="35" cy="37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249" name="Oval 121"/>
            <p:cNvSpPr>
              <a:spLocks noChangeAspect="1" noChangeArrowheads="1"/>
            </p:cNvSpPr>
            <p:nvPr/>
          </p:nvSpPr>
          <p:spPr bwMode="auto">
            <a:xfrm>
              <a:off x="4225" y="2271"/>
              <a:ext cx="35" cy="37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250" name="Oval 122"/>
            <p:cNvSpPr>
              <a:spLocks noChangeAspect="1" noChangeArrowheads="1"/>
            </p:cNvSpPr>
            <p:nvPr/>
          </p:nvSpPr>
          <p:spPr bwMode="auto">
            <a:xfrm>
              <a:off x="4728" y="2258"/>
              <a:ext cx="35" cy="37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4257" name="Group 129"/>
          <p:cNvGrpSpPr>
            <a:grpSpLocks/>
          </p:cNvGrpSpPr>
          <p:nvPr/>
        </p:nvGrpSpPr>
        <p:grpSpPr bwMode="auto">
          <a:xfrm>
            <a:off x="7812088" y="2652713"/>
            <a:ext cx="388937" cy="442912"/>
            <a:chOff x="4921" y="1671"/>
            <a:chExt cx="245" cy="279"/>
          </a:xfrm>
        </p:grpSpPr>
        <p:sp>
          <p:nvSpPr>
            <p:cNvPr id="304210" name="Oval 82"/>
            <p:cNvSpPr>
              <a:spLocks noChangeAspect="1" noChangeArrowheads="1"/>
            </p:cNvSpPr>
            <p:nvPr/>
          </p:nvSpPr>
          <p:spPr bwMode="auto">
            <a:xfrm>
              <a:off x="4921" y="1703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212" name="Oval 84"/>
            <p:cNvSpPr>
              <a:spLocks noChangeAspect="1" noChangeArrowheads="1"/>
            </p:cNvSpPr>
            <p:nvPr/>
          </p:nvSpPr>
          <p:spPr bwMode="auto">
            <a:xfrm>
              <a:off x="5131" y="1913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04251" name="Object 123"/>
            <p:cNvGraphicFramePr>
              <a:graphicFrameLocks noChangeAspect="1"/>
            </p:cNvGraphicFramePr>
            <p:nvPr/>
          </p:nvGraphicFramePr>
          <p:xfrm>
            <a:off x="4977" y="1671"/>
            <a:ext cx="138" cy="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0" name="公式" r:id="rId17" imgW="266400" imgH="190440" progId="Equation.3">
                    <p:embed/>
                  </p:oleObj>
                </mc:Choice>
                <mc:Fallback>
                  <p:oleObj name="公式" r:id="rId17" imgW="266400" imgH="190440" progId="Equation.3">
                    <p:embed/>
                    <p:pic>
                      <p:nvPicPr>
                        <p:cNvPr id="304251" name="Object 1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77" y="1671"/>
                          <a:ext cx="138" cy="9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4252" name="Rectangle 124"/>
          <p:cNvSpPr>
            <a:spLocks noChangeArrowheads="1"/>
          </p:cNvSpPr>
          <p:nvPr/>
        </p:nvSpPr>
        <p:spPr bwMode="auto">
          <a:xfrm>
            <a:off x="5551488" y="5292725"/>
            <a:ext cx="347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则计算等式</a:t>
            </a:r>
            <a:r>
              <a:rPr lang="zh-CN" altLang="en-US">
                <a:solidFill>
                  <a:srgbClr val="FF0000"/>
                </a:solidFill>
                <a:ea typeface="楷体_GB2312" pitchFamily="49" charset="-122"/>
              </a:rPr>
              <a:t>右边</a:t>
            </a:r>
            <a:r>
              <a:rPr lang="zh-CN" altLang="en-US">
                <a:ea typeface="宋体" panose="02010600030101010101" pitchFamily="2" charset="-122"/>
              </a:rPr>
              <a:t>的积分   </a:t>
            </a:r>
          </a:p>
        </p:txBody>
      </p:sp>
      <p:grpSp>
        <p:nvGrpSpPr>
          <p:cNvPr id="304265" name="Group 137"/>
          <p:cNvGrpSpPr>
            <a:grpSpLocks/>
          </p:cNvGrpSpPr>
          <p:nvPr/>
        </p:nvGrpSpPr>
        <p:grpSpPr bwMode="auto">
          <a:xfrm>
            <a:off x="5324475" y="4765675"/>
            <a:ext cx="3781425" cy="457200"/>
            <a:chOff x="3354" y="3002"/>
            <a:chExt cx="2382" cy="288"/>
          </a:xfrm>
        </p:grpSpPr>
        <p:graphicFrame>
          <p:nvGraphicFramePr>
            <p:cNvPr id="304245" name="Object 117"/>
            <p:cNvGraphicFramePr>
              <a:graphicFrameLocks/>
            </p:cNvGraphicFramePr>
            <p:nvPr/>
          </p:nvGraphicFramePr>
          <p:xfrm>
            <a:off x="4033" y="3034"/>
            <a:ext cx="176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1" name="公式" r:id="rId19" imgW="279360" imgH="317160" progId="Equation.3">
                    <p:embed/>
                  </p:oleObj>
                </mc:Choice>
                <mc:Fallback>
                  <p:oleObj name="公式" r:id="rId19" imgW="279360" imgH="317160" progId="Equation.3">
                    <p:embed/>
                    <p:pic>
                      <p:nvPicPr>
                        <p:cNvPr id="304245" name="Object 1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3" y="3034"/>
                          <a:ext cx="176" cy="1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4263" name="Rectangle 135"/>
            <p:cNvSpPr>
              <a:spLocks noChangeArrowheads="1"/>
            </p:cNvSpPr>
            <p:nvPr/>
          </p:nvSpPr>
          <p:spPr bwMode="auto">
            <a:xfrm>
              <a:off x="3354" y="3002"/>
              <a:ext cx="23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但区域     内的奇点很少，  </a:t>
              </a:r>
            </a:p>
          </p:txBody>
        </p:sp>
      </p:grpSp>
      <p:grpSp>
        <p:nvGrpSpPr>
          <p:cNvPr id="304258" name="Group 130"/>
          <p:cNvGrpSpPr>
            <a:grpSpLocks/>
          </p:cNvGrpSpPr>
          <p:nvPr/>
        </p:nvGrpSpPr>
        <p:grpSpPr bwMode="auto">
          <a:xfrm>
            <a:off x="7118350" y="2776538"/>
            <a:ext cx="304800" cy="271462"/>
            <a:chOff x="4484" y="1749"/>
            <a:chExt cx="192" cy="171"/>
          </a:xfrm>
        </p:grpSpPr>
        <p:graphicFrame>
          <p:nvGraphicFramePr>
            <p:cNvPr id="304221" name="Object 93"/>
            <p:cNvGraphicFramePr>
              <a:graphicFrameLocks noChangeAspect="1"/>
            </p:cNvGraphicFramePr>
            <p:nvPr/>
          </p:nvGraphicFramePr>
          <p:xfrm>
            <a:off x="4484" y="1749"/>
            <a:ext cx="129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2" name="公式" r:id="rId21" imgW="266400" imgH="279360" progId="Equation.3">
                    <p:embed/>
                  </p:oleObj>
                </mc:Choice>
                <mc:Fallback>
                  <p:oleObj name="公式" r:id="rId21" imgW="266400" imgH="279360" progId="Equation.3">
                    <p:embed/>
                    <p:pic>
                      <p:nvPicPr>
                        <p:cNvPr id="304221" name="Object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4" y="1749"/>
                          <a:ext cx="129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4222" name="Line 94"/>
            <p:cNvSpPr>
              <a:spLocks noChangeShapeType="1"/>
            </p:cNvSpPr>
            <p:nvPr/>
          </p:nvSpPr>
          <p:spPr bwMode="auto">
            <a:xfrm>
              <a:off x="4616" y="1770"/>
              <a:ext cx="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4224" name="Line 96"/>
            <p:cNvSpPr>
              <a:spLocks noChangeAspect="1" noChangeShapeType="1"/>
            </p:cNvSpPr>
            <p:nvPr/>
          </p:nvSpPr>
          <p:spPr bwMode="auto">
            <a:xfrm rot="16200000" flipH="1">
              <a:off x="4536" y="1881"/>
              <a:ext cx="5" cy="7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04286" name="Picture 1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4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4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04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04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04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04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04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04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304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04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6" dur="2000"/>
                                        <p:tgtEl>
                                          <p:spTgt spid="304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04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304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304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304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304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304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304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134" grpId="0"/>
      <p:bldP spid="304138" grpId="0"/>
      <p:bldP spid="304139" grpId="0"/>
      <p:bldP spid="304233" grpId="0"/>
      <p:bldP spid="304242" grpId="0"/>
      <p:bldP spid="304246" grpId="0"/>
      <p:bldP spid="30425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963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64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65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66" name="Picture 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67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6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69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70" name="Picture 5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7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72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73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74" name="Picture 6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75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76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77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78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79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80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81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2982" name="Picture 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2915" name="Rectangle 3"/>
          <p:cNvSpPr>
            <a:spLocks noChangeArrowheads="1"/>
          </p:cNvSpPr>
          <p:nvPr/>
        </p:nvSpPr>
        <p:spPr bwMode="auto">
          <a:xfrm>
            <a:off x="534988" y="528638"/>
            <a:ext cx="51006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B2B2B2"/>
                </a:solidFill>
                <a:ea typeface="宋体" panose="02010600030101010101" pitchFamily="2" charset="-122"/>
              </a:rPr>
              <a:t>四、函数在无穷远点的留数   </a:t>
            </a:r>
            <a:endParaRPr kumimoji="0" lang="zh-CN" altLang="en-US" sz="2800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  <p:sp>
        <p:nvSpPr>
          <p:cNvPr id="422916" name="Rectangle 4"/>
          <p:cNvSpPr>
            <a:spLocks noChangeArrowheads="1"/>
          </p:cNvSpPr>
          <p:nvPr/>
        </p:nvSpPr>
        <p:spPr bwMode="auto">
          <a:xfrm>
            <a:off x="531813" y="1173163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  <a:ea typeface="宋体" panose="02010600030101010101" pitchFamily="2" charset="-122"/>
              </a:rPr>
              <a:t>1. </a:t>
            </a:r>
            <a:r>
              <a:rPr lang="zh-CN" altLang="en-US">
                <a:solidFill>
                  <a:srgbClr val="000099"/>
                </a:solidFill>
                <a:ea typeface="宋体" panose="02010600030101010101" pitchFamily="2" charset="-122"/>
              </a:rPr>
              <a:t>函数在无穷远点的性态     </a:t>
            </a:r>
            <a:endParaRPr kumimoji="0" lang="zh-CN" altLang="en-US">
              <a:solidFill>
                <a:srgbClr val="000099"/>
              </a:solidFill>
              <a:ea typeface="宋体" panose="02010600030101010101" pitchFamily="2" charset="-122"/>
            </a:endParaRPr>
          </a:p>
        </p:txBody>
      </p:sp>
      <p:grpSp>
        <p:nvGrpSpPr>
          <p:cNvPr id="422957" name="Group 45"/>
          <p:cNvGrpSpPr>
            <a:grpSpLocks/>
          </p:cNvGrpSpPr>
          <p:nvPr/>
        </p:nvGrpSpPr>
        <p:grpSpPr bwMode="auto">
          <a:xfrm>
            <a:off x="528638" y="1751013"/>
            <a:ext cx="8234362" cy="1039812"/>
            <a:chOff x="333" y="1103"/>
            <a:chExt cx="5187" cy="655"/>
          </a:xfrm>
        </p:grpSpPr>
        <p:graphicFrame>
          <p:nvGraphicFramePr>
            <p:cNvPr id="422917" name="Object 5"/>
            <p:cNvGraphicFramePr>
              <a:graphicFrameLocks/>
            </p:cNvGraphicFramePr>
            <p:nvPr/>
          </p:nvGraphicFramePr>
          <p:xfrm>
            <a:off x="2665" y="1509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49" name="公式" r:id="rId5" imgW="634680" imgH="342720" progId="Equation.3">
                    <p:embed/>
                  </p:oleObj>
                </mc:Choice>
                <mc:Fallback>
                  <p:oleObj name="公式" r:id="rId5" imgW="634680" imgH="342720" progId="Equation.3">
                    <p:embed/>
                    <p:pic>
                      <p:nvPicPr>
                        <p:cNvPr id="422917" name="Object 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65" y="1509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2918" name="Rectangle 6"/>
            <p:cNvSpPr>
              <a:spLocks noChangeArrowheads="1"/>
            </p:cNvSpPr>
            <p:nvPr/>
          </p:nvSpPr>
          <p:spPr bwMode="auto">
            <a:xfrm>
              <a:off x="333" y="1106"/>
              <a:ext cx="6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定义   </a:t>
              </a:r>
              <a:endParaRPr lang="zh-CN" altLang="en-US">
                <a:solidFill>
                  <a:srgbClr val="000099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22919" name="Rectangle 7"/>
            <p:cNvSpPr>
              <a:spLocks noChangeArrowheads="1"/>
            </p:cNvSpPr>
            <p:nvPr/>
          </p:nvSpPr>
          <p:spPr bwMode="auto">
            <a:xfrm>
              <a:off x="848" y="1103"/>
              <a:ext cx="36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如果函数         在无穷远点    </a:t>
              </a: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的去心邻域    </a:t>
              </a:r>
            </a:p>
          </p:txBody>
        </p:sp>
        <p:graphicFrame>
          <p:nvGraphicFramePr>
            <p:cNvPr id="422920" name="Object 8"/>
            <p:cNvGraphicFramePr>
              <a:graphicFrameLocks/>
            </p:cNvGraphicFramePr>
            <p:nvPr/>
          </p:nvGraphicFramePr>
          <p:xfrm>
            <a:off x="1685" y="1147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0" name="公式" r:id="rId7" imgW="634680" imgH="342720" progId="Equation.3">
                    <p:embed/>
                  </p:oleObj>
                </mc:Choice>
                <mc:Fallback>
                  <p:oleObj name="公式" r:id="rId7" imgW="634680" imgH="342720" progId="Equation.3">
                    <p:embed/>
                    <p:pic>
                      <p:nvPicPr>
                        <p:cNvPr id="422920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5" y="1147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2921" name="Object 9"/>
            <p:cNvGraphicFramePr>
              <a:graphicFrameLocks/>
            </p:cNvGraphicFramePr>
            <p:nvPr/>
          </p:nvGraphicFramePr>
          <p:xfrm>
            <a:off x="3085" y="1195"/>
            <a:ext cx="16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1" name="公式" r:id="rId9" imgW="266400" imgH="190440" progId="Equation.3">
                    <p:embed/>
                  </p:oleObj>
                </mc:Choice>
                <mc:Fallback>
                  <p:oleObj name="公式" r:id="rId9" imgW="266400" imgH="190440" progId="Equation.3">
                    <p:embed/>
                    <p:pic>
                      <p:nvPicPr>
                        <p:cNvPr id="422921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85" y="1195"/>
                          <a:ext cx="168" cy="1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2922" name="Object 10"/>
            <p:cNvGraphicFramePr>
              <a:graphicFrameLocks/>
            </p:cNvGraphicFramePr>
            <p:nvPr/>
          </p:nvGraphicFramePr>
          <p:xfrm>
            <a:off x="4280" y="1157"/>
            <a:ext cx="124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2" name="公式" r:id="rId11" imgW="1968480" imgH="342720" progId="Equation.3">
                    <p:embed/>
                  </p:oleObj>
                </mc:Choice>
                <mc:Fallback>
                  <p:oleObj name="公式" r:id="rId11" imgW="1968480" imgH="342720" progId="Equation.3">
                    <p:embed/>
                    <p:pic>
                      <p:nvPicPr>
                        <p:cNvPr id="422922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0" y="1157"/>
                          <a:ext cx="124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2923" name="Rectangle 11"/>
            <p:cNvSpPr>
              <a:spLocks noChangeArrowheads="1"/>
            </p:cNvSpPr>
            <p:nvPr/>
          </p:nvSpPr>
          <p:spPr bwMode="auto">
            <a:xfrm>
              <a:off x="852" y="1470"/>
              <a:ext cx="35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内解析，则称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  <a:sym typeface="Symbol" panose="05050102010706020507" pitchFamily="18" charset="2"/>
                </a:rPr>
                <a:t>点    为         的孤立奇点</a:t>
              </a: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。   </a:t>
              </a:r>
            </a:p>
          </p:txBody>
        </p:sp>
        <p:graphicFrame>
          <p:nvGraphicFramePr>
            <p:cNvPr id="422924" name="Object 12"/>
            <p:cNvGraphicFramePr>
              <a:graphicFrameLocks/>
            </p:cNvGraphicFramePr>
            <p:nvPr/>
          </p:nvGraphicFramePr>
          <p:xfrm>
            <a:off x="2279" y="1547"/>
            <a:ext cx="168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3" name="公式" r:id="rId13" imgW="266400" imgH="190440" progId="Equation.3">
                    <p:embed/>
                  </p:oleObj>
                </mc:Choice>
                <mc:Fallback>
                  <p:oleObj name="公式" r:id="rId13" imgW="266400" imgH="190440" progId="Equation.3">
                    <p:embed/>
                    <p:pic>
                      <p:nvPicPr>
                        <p:cNvPr id="422924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79" y="1547"/>
                          <a:ext cx="168" cy="1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2959" name="Group 47"/>
          <p:cNvGrpSpPr>
            <a:grpSpLocks/>
          </p:cNvGrpSpPr>
          <p:nvPr/>
        </p:nvGrpSpPr>
        <p:grpSpPr bwMode="auto">
          <a:xfrm>
            <a:off x="2914650" y="3151188"/>
            <a:ext cx="3624263" cy="457200"/>
            <a:chOff x="1836" y="1985"/>
            <a:chExt cx="2283" cy="288"/>
          </a:xfrm>
        </p:grpSpPr>
        <p:sp>
          <p:nvSpPr>
            <p:cNvPr id="422927" name="Rectangle 15"/>
            <p:cNvSpPr>
              <a:spLocks noChangeArrowheads="1"/>
            </p:cNvSpPr>
            <p:nvPr/>
          </p:nvSpPr>
          <p:spPr bwMode="auto">
            <a:xfrm>
              <a:off x="1836" y="1985"/>
              <a:ext cx="19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则点           对应于点   </a:t>
              </a:r>
            </a:p>
          </p:txBody>
        </p:sp>
        <p:graphicFrame>
          <p:nvGraphicFramePr>
            <p:cNvPr id="422928" name="Object 16"/>
            <p:cNvGraphicFramePr>
              <a:graphicFrameLocks/>
            </p:cNvGraphicFramePr>
            <p:nvPr/>
          </p:nvGraphicFramePr>
          <p:xfrm>
            <a:off x="2319" y="2073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4" name="公式" r:id="rId15" imgW="723600" imgH="228600" progId="Equation.3">
                    <p:embed/>
                  </p:oleObj>
                </mc:Choice>
                <mc:Fallback>
                  <p:oleObj name="公式" r:id="rId15" imgW="723600" imgH="228600" progId="Equation.3">
                    <p:embed/>
                    <p:pic>
                      <p:nvPicPr>
                        <p:cNvPr id="422928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9" y="2073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2929" name="Object 17"/>
            <p:cNvGraphicFramePr>
              <a:graphicFrameLocks/>
            </p:cNvGraphicFramePr>
            <p:nvPr/>
          </p:nvGraphicFramePr>
          <p:xfrm>
            <a:off x="3623" y="2035"/>
            <a:ext cx="4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5" name="公式" r:id="rId17" imgW="787320" imgH="342720" progId="Equation.3">
                    <p:embed/>
                  </p:oleObj>
                </mc:Choice>
                <mc:Fallback>
                  <p:oleObj name="公式" r:id="rId17" imgW="787320" imgH="342720" progId="Equation.3">
                    <p:embed/>
                    <p:pic>
                      <p:nvPicPr>
                        <p:cNvPr id="422929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23" y="2035"/>
                          <a:ext cx="4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2960" name="Group 48"/>
          <p:cNvGrpSpPr>
            <a:grpSpLocks/>
          </p:cNvGrpSpPr>
          <p:nvPr/>
        </p:nvGrpSpPr>
        <p:grpSpPr bwMode="auto">
          <a:xfrm>
            <a:off x="1352550" y="3802063"/>
            <a:ext cx="3011488" cy="787400"/>
            <a:chOff x="852" y="2395"/>
            <a:chExt cx="1897" cy="496"/>
          </a:xfrm>
        </p:grpSpPr>
        <p:sp>
          <p:nvSpPr>
            <p:cNvPr id="422930" name="Rectangle 18"/>
            <p:cNvSpPr>
              <a:spLocks noChangeArrowheads="1"/>
            </p:cNvSpPr>
            <p:nvPr/>
          </p:nvSpPr>
          <p:spPr bwMode="auto">
            <a:xfrm>
              <a:off x="852" y="2495"/>
              <a:ext cx="9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相应地，  </a:t>
              </a:r>
            </a:p>
          </p:txBody>
        </p:sp>
        <p:graphicFrame>
          <p:nvGraphicFramePr>
            <p:cNvPr id="422931" name="Object 19"/>
            <p:cNvGraphicFramePr>
              <a:graphicFrameLocks/>
            </p:cNvGraphicFramePr>
            <p:nvPr/>
          </p:nvGraphicFramePr>
          <p:xfrm>
            <a:off x="1677" y="2523"/>
            <a:ext cx="107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6" name="公式" r:id="rId19" imgW="1701720" imgH="368280" progId="Equation.3">
                    <p:embed/>
                  </p:oleObj>
                </mc:Choice>
                <mc:Fallback>
                  <p:oleObj name="公式" r:id="rId19" imgW="1701720" imgH="368280" progId="Equation.3">
                    <p:embed/>
                    <p:pic>
                      <p:nvPicPr>
                        <p:cNvPr id="422931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7" y="2523"/>
                          <a:ext cx="107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22932" name="Group 20"/>
            <p:cNvGrpSpPr>
              <a:grpSpLocks/>
            </p:cNvGrpSpPr>
            <p:nvPr/>
          </p:nvGrpSpPr>
          <p:grpSpPr bwMode="auto">
            <a:xfrm>
              <a:off x="2475" y="2395"/>
              <a:ext cx="216" cy="496"/>
              <a:chOff x="2475" y="2401"/>
              <a:chExt cx="216" cy="496"/>
            </a:xfrm>
          </p:grpSpPr>
          <p:graphicFrame>
            <p:nvGraphicFramePr>
              <p:cNvPr id="422933" name="Object 21"/>
              <p:cNvGraphicFramePr>
                <a:graphicFrameLocks/>
              </p:cNvGraphicFramePr>
              <p:nvPr/>
            </p:nvGraphicFramePr>
            <p:xfrm>
              <a:off x="2475" y="2401"/>
              <a:ext cx="21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657" name="公式" r:id="rId21" imgW="342720" imgH="787320" progId="Equation.3">
                      <p:embed/>
                    </p:oleObj>
                  </mc:Choice>
                  <mc:Fallback>
                    <p:oleObj name="公式" r:id="rId21" imgW="342720" imgH="787320" progId="Equation.3">
                      <p:embed/>
                      <p:pic>
                        <p:nvPicPr>
                          <p:cNvPr id="422933" name="Object 2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75" y="2401"/>
                            <a:ext cx="21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2934" name="Object 22"/>
              <p:cNvGraphicFramePr>
                <a:graphicFrameLocks/>
              </p:cNvGraphicFramePr>
              <p:nvPr/>
            </p:nvGraphicFramePr>
            <p:xfrm>
              <a:off x="2509" y="2653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658" name="公式" r:id="rId23" imgW="215640" imgH="330120" progId="Equation.3">
                      <p:embed/>
                    </p:oleObj>
                  </mc:Choice>
                  <mc:Fallback>
                    <p:oleObj name="公式" r:id="rId23" imgW="215640" imgH="330120" progId="Equation.3">
                      <p:embed/>
                      <p:pic>
                        <p:nvPicPr>
                          <p:cNvPr id="422934" name="Object 2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09" y="2653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2935" name="Object 23"/>
              <p:cNvGraphicFramePr>
                <a:graphicFrameLocks/>
              </p:cNvGraphicFramePr>
              <p:nvPr/>
            </p:nvGraphicFramePr>
            <p:xfrm>
              <a:off x="2531" y="2451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659" name="公式" r:id="rId25" imgW="164880" imgH="266400" progId="Equation.3">
                      <p:embed/>
                    </p:oleObj>
                  </mc:Choice>
                  <mc:Fallback>
                    <p:oleObj name="公式" r:id="rId25" imgW="164880" imgH="266400" progId="Equation.3">
                      <p:embed/>
                      <p:pic>
                        <p:nvPicPr>
                          <p:cNvPr id="422935" name="Object 2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31" y="2451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22961" name="Group 49"/>
          <p:cNvGrpSpPr>
            <a:grpSpLocks/>
          </p:cNvGrpSpPr>
          <p:nvPr/>
        </p:nvGrpSpPr>
        <p:grpSpPr bwMode="auto">
          <a:xfrm>
            <a:off x="4465638" y="3794125"/>
            <a:ext cx="1533525" cy="576263"/>
            <a:chOff x="2813" y="2390"/>
            <a:chExt cx="966" cy="363"/>
          </a:xfrm>
        </p:grpSpPr>
        <p:sp>
          <p:nvSpPr>
            <p:cNvPr id="422936" name="Line 24"/>
            <p:cNvSpPr>
              <a:spLocks noChangeShapeType="1"/>
            </p:cNvSpPr>
            <p:nvPr/>
          </p:nvSpPr>
          <p:spPr bwMode="auto">
            <a:xfrm>
              <a:off x="2844" y="2622"/>
              <a:ext cx="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2937" name="Rectangle 25"/>
            <p:cNvSpPr>
              <a:spLocks noChangeArrowheads="1"/>
            </p:cNvSpPr>
            <p:nvPr/>
          </p:nvSpPr>
          <p:spPr bwMode="auto">
            <a:xfrm>
              <a:off x="2813" y="2390"/>
              <a:ext cx="5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000">
                  <a:solidFill>
                    <a:schemeClr val="hlink"/>
                  </a:solidFill>
                  <a:ea typeface="楷体_GB2312" pitchFamily="49" charset="-122"/>
                  <a:sym typeface="Symbol" panose="05050102010706020507" pitchFamily="18" charset="2"/>
                </a:rPr>
                <a:t>记为  </a:t>
              </a:r>
            </a:p>
          </p:txBody>
        </p:sp>
        <p:sp>
          <p:nvSpPr>
            <p:cNvPr id="422938" name="Line 26"/>
            <p:cNvSpPr>
              <a:spLocks noChangeShapeType="1"/>
            </p:cNvSpPr>
            <p:nvPr/>
          </p:nvSpPr>
          <p:spPr bwMode="auto">
            <a:xfrm>
              <a:off x="2844" y="2662"/>
              <a:ext cx="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22939" name="Object 27"/>
            <p:cNvGraphicFramePr>
              <a:graphicFrameLocks/>
            </p:cNvGraphicFramePr>
            <p:nvPr/>
          </p:nvGraphicFramePr>
          <p:xfrm>
            <a:off x="3299" y="2537"/>
            <a:ext cx="4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60" name="公式" r:id="rId27" imgW="761760" imgH="342720" progId="Equation.3">
                    <p:embed/>
                  </p:oleObj>
                </mc:Choice>
                <mc:Fallback>
                  <p:oleObj name="公式" r:id="rId27" imgW="761760" imgH="342720" progId="Equation.3">
                    <p:embed/>
                    <p:pic>
                      <p:nvPicPr>
                        <p:cNvPr id="422939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99" y="2537"/>
                          <a:ext cx="4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2962" name="Group 50"/>
          <p:cNvGrpSpPr>
            <a:grpSpLocks/>
          </p:cNvGrpSpPr>
          <p:nvPr/>
        </p:nvGrpSpPr>
        <p:grpSpPr bwMode="auto">
          <a:xfrm>
            <a:off x="1354138" y="4705350"/>
            <a:ext cx="6691312" cy="1247775"/>
            <a:chOff x="853" y="2964"/>
            <a:chExt cx="4215" cy="786"/>
          </a:xfrm>
        </p:grpSpPr>
        <p:sp>
          <p:nvSpPr>
            <p:cNvPr id="422914" name="Rectangle 2"/>
            <p:cNvSpPr>
              <a:spLocks noChangeArrowheads="1"/>
            </p:cNvSpPr>
            <p:nvPr/>
          </p:nvSpPr>
          <p:spPr bwMode="auto">
            <a:xfrm>
              <a:off x="1488" y="3018"/>
              <a:ext cx="3408" cy="732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2940" name="Rectangle 28"/>
            <p:cNvSpPr>
              <a:spLocks noChangeArrowheads="1"/>
            </p:cNvSpPr>
            <p:nvPr/>
          </p:nvSpPr>
          <p:spPr bwMode="auto">
            <a:xfrm>
              <a:off x="853" y="2964"/>
              <a:ext cx="6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因此，</a:t>
              </a:r>
            </a:p>
          </p:txBody>
        </p:sp>
        <p:sp>
          <p:nvSpPr>
            <p:cNvPr id="422941" name="Rectangle 29"/>
            <p:cNvSpPr>
              <a:spLocks noChangeArrowheads="1"/>
            </p:cNvSpPr>
            <p:nvPr/>
          </p:nvSpPr>
          <p:spPr bwMode="auto">
            <a:xfrm>
              <a:off x="1488" y="3027"/>
              <a:ext cx="35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函数         在无穷远点           </a:t>
              </a: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的</a:t>
              </a:r>
              <a:r>
                <a:rPr lang="zh-CN" altLang="en-US">
                  <a:solidFill>
                    <a:srgbClr val="FF0000"/>
                  </a:solidFill>
                  <a:ea typeface="宋体" panose="02010600030101010101" pitchFamily="2" charset="-122"/>
                  <a:sym typeface="Symbol" panose="05050102010706020507" pitchFamily="18" charset="2"/>
                </a:rPr>
                <a:t>性态</a:t>
              </a: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可由   </a:t>
              </a:r>
            </a:p>
          </p:txBody>
        </p:sp>
        <p:graphicFrame>
          <p:nvGraphicFramePr>
            <p:cNvPr id="422942" name="Object 30"/>
            <p:cNvGraphicFramePr>
              <a:graphicFrameLocks/>
            </p:cNvGraphicFramePr>
            <p:nvPr/>
          </p:nvGraphicFramePr>
          <p:xfrm>
            <a:off x="1965" y="3071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61" name="公式" r:id="rId29" imgW="634680" imgH="342720" progId="Equation.3">
                    <p:embed/>
                  </p:oleObj>
                </mc:Choice>
                <mc:Fallback>
                  <p:oleObj name="公式" r:id="rId29" imgW="634680" imgH="342720" progId="Equation.3">
                    <p:embed/>
                    <p:pic>
                      <p:nvPicPr>
                        <p:cNvPr id="422942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5" y="3071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2943" name="Object 31"/>
            <p:cNvGraphicFramePr>
              <a:graphicFrameLocks/>
            </p:cNvGraphicFramePr>
            <p:nvPr/>
          </p:nvGraphicFramePr>
          <p:xfrm>
            <a:off x="3377" y="3113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62" name="公式" r:id="rId31" imgW="723600" imgH="228600" progId="Equation.3">
                    <p:embed/>
                  </p:oleObj>
                </mc:Choice>
                <mc:Fallback>
                  <p:oleObj name="公式" r:id="rId31" imgW="723600" imgH="228600" progId="Equation.3">
                    <p:embed/>
                    <p:pic>
                      <p:nvPicPr>
                        <p:cNvPr id="422943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77" y="3113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2944" name="Rectangle 32"/>
            <p:cNvSpPr>
              <a:spLocks noChangeArrowheads="1"/>
            </p:cNvSpPr>
            <p:nvPr/>
          </p:nvSpPr>
          <p:spPr bwMode="auto">
            <a:xfrm>
              <a:off x="1486" y="3409"/>
              <a:ext cx="35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函数          在原点           </a:t>
              </a: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的</a:t>
              </a:r>
              <a:r>
                <a:rPr lang="zh-CN" altLang="en-US">
                  <a:solidFill>
                    <a:srgbClr val="FF0000"/>
                  </a:solidFill>
                  <a:ea typeface="宋体" panose="02010600030101010101" pitchFamily="2" charset="-122"/>
                  <a:sym typeface="Symbol" panose="05050102010706020507" pitchFamily="18" charset="2"/>
                </a:rPr>
                <a:t>性态</a:t>
              </a: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来刻画。   </a:t>
              </a:r>
            </a:p>
          </p:txBody>
        </p:sp>
        <p:graphicFrame>
          <p:nvGraphicFramePr>
            <p:cNvPr id="422945" name="Object 33"/>
            <p:cNvGraphicFramePr>
              <a:graphicFrameLocks/>
            </p:cNvGraphicFramePr>
            <p:nvPr/>
          </p:nvGraphicFramePr>
          <p:xfrm>
            <a:off x="1961" y="3453"/>
            <a:ext cx="41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63" name="公式" r:id="rId33" imgW="660240" imgH="342720" progId="Equation.3">
                    <p:embed/>
                  </p:oleObj>
                </mc:Choice>
                <mc:Fallback>
                  <p:oleObj name="公式" r:id="rId33" imgW="660240" imgH="342720" progId="Equation.3">
                    <p:embed/>
                    <p:pic>
                      <p:nvPicPr>
                        <p:cNvPr id="422945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1" y="3453"/>
                          <a:ext cx="41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2946" name="Object 34"/>
            <p:cNvGraphicFramePr>
              <a:graphicFrameLocks/>
            </p:cNvGraphicFramePr>
            <p:nvPr/>
          </p:nvGraphicFramePr>
          <p:xfrm>
            <a:off x="3043" y="3463"/>
            <a:ext cx="42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64" name="公式" r:id="rId35" imgW="672840" imgH="330120" progId="Equation.3">
                    <p:embed/>
                  </p:oleObj>
                </mc:Choice>
                <mc:Fallback>
                  <p:oleObj name="公式" r:id="rId35" imgW="672840" imgH="330120" progId="Equation.3">
                    <p:embed/>
                    <p:pic>
                      <p:nvPicPr>
                        <p:cNvPr id="422946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43" y="3463"/>
                          <a:ext cx="424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2947" name="Oval 35"/>
            <p:cNvSpPr>
              <a:spLocks noChangeAspect="1" noChangeArrowheads="1"/>
            </p:cNvSpPr>
            <p:nvPr/>
          </p:nvSpPr>
          <p:spPr bwMode="auto">
            <a:xfrm>
              <a:off x="4142" y="3284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2948" name="Oval 36"/>
            <p:cNvSpPr>
              <a:spLocks noChangeAspect="1" noChangeArrowheads="1"/>
            </p:cNvSpPr>
            <p:nvPr/>
          </p:nvSpPr>
          <p:spPr bwMode="auto">
            <a:xfrm>
              <a:off x="4332" y="3282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2949" name="Oval 37"/>
            <p:cNvSpPr>
              <a:spLocks noChangeAspect="1" noChangeArrowheads="1"/>
            </p:cNvSpPr>
            <p:nvPr/>
          </p:nvSpPr>
          <p:spPr bwMode="auto">
            <a:xfrm>
              <a:off x="3792" y="3660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2950" name="Oval 38"/>
            <p:cNvSpPr>
              <a:spLocks noChangeAspect="1" noChangeArrowheads="1"/>
            </p:cNvSpPr>
            <p:nvPr/>
          </p:nvSpPr>
          <p:spPr bwMode="auto">
            <a:xfrm>
              <a:off x="3982" y="3658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22958" name="Group 46"/>
          <p:cNvGrpSpPr>
            <a:grpSpLocks/>
          </p:cNvGrpSpPr>
          <p:nvPr/>
        </p:nvGrpSpPr>
        <p:grpSpPr bwMode="auto">
          <a:xfrm>
            <a:off x="534988" y="3008313"/>
            <a:ext cx="2222500" cy="787400"/>
            <a:chOff x="337" y="1895"/>
            <a:chExt cx="1400" cy="496"/>
          </a:xfrm>
        </p:grpSpPr>
        <p:sp>
          <p:nvSpPr>
            <p:cNvPr id="422925" name="Rectangle 13"/>
            <p:cNvSpPr>
              <a:spLocks noChangeArrowheads="1"/>
            </p:cNvSpPr>
            <p:nvPr/>
          </p:nvSpPr>
          <p:spPr bwMode="auto">
            <a:xfrm>
              <a:off x="337" y="1986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手段   </a:t>
              </a:r>
              <a:endParaRPr lang="zh-CN" altLang="en-US">
                <a:solidFill>
                  <a:srgbClr val="000099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22926" name="Rectangle 14"/>
            <p:cNvSpPr>
              <a:spLocks noChangeArrowheads="1"/>
            </p:cNvSpPr>
            <p:nvPr/>
          </p:nvSpPr>
          <p:spPr bwMode="auto">
            <a:xfrm>
              <a:off x="854" y="1987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令   </a:t>
              </a:r>
            </a:p>
          </p:txBody>
        </p:sp>
        <p:grpSp>
          <p:nvGrpSpPr>
            <p:cNvPr id="422951" name="Group 39"/>
            <p:cNvGrpSpPr>
              <a:grpSpLocks/>
            </p:cNvGrpSpPr>
            <p:nvPr/>
          </p:nvGrpSpPr>
          <p:grpSpPr bwMode="auto">
            <a:xfrm>
              <a:off x="1153" y="1895"/>
              <a:ext cx="584" cy="496"/>
              <a:chOff x="1153" y="1895"/>
              <a:chExt cx="584" cy="496"/>
            </a:xfrm>
          </p:grpSpPr>
          <p:graphicFrame>
            <p:nvGraphicFramePr>
              <p:cNvPr id="422952" name="Object 40"/>
              <p:cNvGraphicFramePr>
                <a:graphicFrameLocks/>
              </p:cNvGraphicFramePr>
              <p:nvPr/>
            </p:nvGraphicFramePr>
            <p:xfrm>
              <a:off x="1153" y="2081"/>
              <a:ext cx="58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665" name="公式" r:id="rId37" imgW="927000" imgH="266400" progId="Equation.3">
                      <p:embed/>
                    </p:oleObj>
                  </mc:Choice>
                  <mc:Fallback>
                    <p:oleObj name="公式" r:id="rId37" imgW="927000" imgH="266400" progId="Equation.3">
                      <p:embed/>
                      <p:pic>
                        <p:nvPicPr>
                          <p:cNvPr id="422952" name="Object 4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53" y="2081"/>
                            <a:ext cx="58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22953" name="Group 41"/>
              <p:cNvGrpSpPr>
                <a:grpSpLocks/>
              </p:cNvGrpSpPr>
              <p:nvPr/>
            </p:nvGrpSpPr>
            <p:grpSpPr bwMode="auto">
              <a:xfrm>
                <a:off x="1441" y="1895"/>
                <a:ext cx="216" cy="496"/>
                <a:chOff x="2475" y="2401"/>
                <a:chExt cx="216" cy="496"/>
              </a:xfrm>
            </p:grpSpPr>
            <p:graphicFrame>
              <p:nvGraphicFramePr>
                <p:cNvPr id="422954" name="Object 42"/>
                <p:cNvGraphicFramePr>
                  <a:graphicFrameLocks/>
                </p:cNvGraphicFramePr>
                <p:nvPr/>
              </p:nvGraphicFramePr>
              <p:xfrm>
                <a:off x="2475" y="2401"/>
                <a:ext cx="216" cy="4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7666" name="公式" r:id="rId39" imgW="342720" imgH="787320" progId="Equation.3">
                        <p:embed/>
                      </p:oleObj>
                    </mc:Choice>
                    <mc:Fallback>
                      <p:oleObj name="公式" r:id="rId39" imgW="342720" imgH="787320" progId="Equation.3">
                        <p:embed/>
                        <p:pic>
                          <p:nvPicPr>
                            <p:cNvPr id="422954" name="Object 42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4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475" y="2401"/>
                              <a:ext cx="216" cy="49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22955" name="Object 43"/>
                <p:cNvGraphicFramePr>
                  <a:graphicFrameLocks/>
                </p:cNvGraphicFramePr>
                <p:nvPr/>
              </p:nvGraphicFramePr>
              <p:xfrm>
                <a:off x="2509" y="2653"/>
                <a:ext cx="136" cy="20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7667" name="公式" r:id="rId41" imgW="215640" imgH="330120" progId="Equation.3">
                        <p:embed/>
                      </p:oleObj>
                    </mc:Choice>
                    <mc:Fallback>
                      <p:oleObj name="公式" r:id="rId41" imgW="215640" imgH="330120" progId="Equation.3">
                        <p:embed/>
                        <p:pic>
                          <p:nvPicPr>
                            <p:cNvPr id="422955" name="Object 43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4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509" y="2653"/>
                              <a:ext cx="136" cy="20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22956" name="Object 44"/>
                <p:cNvGraphicFramePr>
                  <a:graphicFrameLocks/>
                </p:cNvGraphicFramePr>
                <p:nvPr/>
              </p:nvGraphicFramePr>
              <p:xfrm>
                <a:off x="2531" y="2451"/>
                <a:ext cx="104" cy="16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7668" name="公式" r:id="rId43" imgW="164880" imgH="266400" progId="Equation.3">
                        <p:embed/>
                      </p:oleObj>
                    </mc:Choice>
                    <mc:Fallback>
                      <p:oleObj name="公式" r:id="rId43" imgW="164880" imgH="266400" progId="Equation.3">
                        <p:embed/>
                        <p:pic>
                          <p:nvPicPr>
                            <p:cNvPr id="422956" name="Object 44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4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531" y="2451"/>
                              <a:ext cx="104" cy="16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grpSp>
        <p:nvGrpSpPr>
          <p:cNvPr id="422983" name="Group 71"/>
          <p:cNvGrpSpPr>
            <a:grpSpLocks/>
          </p:cNvGrpSpPr>
          <p:nvPr/>
        </p:nvGrpSpPr>
        <p:grpSpPr bwMode="auto">
          <a:xfrm>
            <a:off x="4179888" y="1214438"/>
            <a:ext cx="1009650" cy="366712"/>
            <a:chOff x="311" y="3873"/>
            <a:chExt cx="636" cy="231"/>
          </a:xfrm>
        </p:grpSpPr>
        <p:sp>
          <p:nvSpPr>
            <p:cNvPr id="422984" name="Rectangle 72"/>
            <p:cNvSpPr>
              <a:spLocks noChangeArrowheads="1"/>
            </p:cNvSpPr>
            <p:nvPr/>
          </p:nvSpPr>
          <p:spPr bwMode="auto">
            <a:xfrm>
              <a:off x="341" y="3899"/>
              <a:ext cx="37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2985" name="Rectangle 73"/>
            <p:cNvSpPr>
              <a:spLocks noChangeArrowheads="1"/>
            </p:cNvSpPr>
            <p:nvPr/>
          </p:nvSpPr>
          <p:spPr bwMode="auto">
            <a:xfrm>
              <a:off x="311" y="3873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P108  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422986" name="Group 74"/>
          <p:cNvGrpSpPr>
            <a:grpSpLocks/>
          </p:cNvGrpSpPr>
          <p:nvPr/>
        </p:nvGrpSpPr>
        <p:grpSpPr bwMode="auto">
          <a:xfrm>
            <a:off x="588963" y="2195513"/>
            <a:ext cx="787400" cy="915987"/>
            <a:chOff x="371" y="1047"/>
            <a:chExt cx="496" cy="577"/>
          </a:xfrm>
        </p:grpSpPr>
        <p:sp>
          <p:nvSpPr>
            <p:cNvPr id="422987" name="Rectangle 75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2988" name="Rectangle 76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P108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定义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5.3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422989" name="Picture 7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2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22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22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22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2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22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22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22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22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9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844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45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46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47" name="Picture 7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48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49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50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51" name="Picture 8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52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53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54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55" name="Picture 8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56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57" name="Picture 8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58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59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60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61" name="Picture 9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63" name="Picture 9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6838" name="Group 70"/>
          <p:cNvGrpSpPr>
            <a:grpSpLocks/>
          </p:cNvGrpSpPr>
          <p:nvPr/>
        </p:nvGrpSpPr>
        <p:grpSpPr bwMode="auto">
          <a:xfrm>
            <a:off x="534988" y="2833688"/>
            <a:ext cx="1939925" cy="787400"/>
            <a:chOff x="337" y="1785"/>
            <a:chExt cx="1222" cy="496"/>
          </a:xfrm>
        </p:grpSpPr>
        <p:sp>
          <p:nvSpPr>
            <p:cNvPr id="416782" name="Rectangle 14"/>
            <p:cNvSpPr>
              <a:spLocks noChangeArrowheads="1"/>
            </p:cNvSpPr>
            <p:nvPr/>
          </p:nvSpPr>
          <p:spPr bwMode="auto">
            <a:xfrm>
              <a:off x="337" y="1884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 </a:t>
              </a:r>
              <a:endParaRPr lang="zh-CN" altLang="en-US">
                <a:solidFill>
                  <a:srgbClr val="000099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16784" name="Rectangle 16"/>
            <p:cNvSpPr>
              <a:spLocks noChangeArrowheads="1"/>
            </p:cNvSpPr>
            <p:nvPr/>
          </p:nvSpPr>
          <p:spPr bwMode="auto">
            <a:xfrm>
              <a:off x="662" y="1885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令   </a:t>
              </a:r>
            </a:p>
          </p:txBody>
        </p:sp>
        <p:graphicFrame>
          <p:nvGraphicFramePr>
            <p:cNvPr id="416785" name="Object 17"/>
            <p:cNvGraphicFramePr>
              <a:graphicFrameLocks/>
            </p:cNvGraphicFramePr>
            <p:nvPr/>
          </p:nvGraphicFramePr>
          <p:xfrm>
            <a:off x="983" y="1785"/>
            <a:ext cx="57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3" name="公式" r:id="rId5" imgW="914400" imgH="787320" progId="Equation.3">
                    <p:embed/>
                  </p:oleObj>
                </mc:Choice>
                <mc:Fallback>
                  <p:oleObj name="公式" r:id="rId5" imgW="914400" imgH="787320" progId="Equation.3">
                    <p:embed/>
                    <p:pic>
                      <p:nvPicPr>
                        <p:cNvPr id="416785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3" y="1785"/>
                          <a:ext cx="57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6840" name="Group 72"/>
          <p:cNvGrpSpPr>
            <a:grpSpLocks/>
          </p:cNvGrpSpPr>
          <p:nvPr/>
        </p:nvGrpSpPr>
        <p:grpSpPr bwMode="auto">
          <a:xfrm>
            <a:off x="6103938" y="2794000"/>
            <a:ext cx="1533525" cy="576263"/>
            <a:chOff x="3845" y="1760"/>
            <a:chExt cx="966" cy="363"/>
          </a:xfrm>
        </p:grpSpPr>
        <p:sp>
          <p:nvSpPr>
            <p:cNvPr id="416794" name="Line 26"/>
            <p:cNvSpPr>
              <a:spLocks noChangeShapeType="1"/>
            </p:cNvSpPr>
            <p:nvPr/>
          </p:nvSpPr>
          <p:spPr bwMode="auto">
            <a:xfrm>
              <a:off x="3876" y="1992"/>
              <a:ext cx="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6795" name="Rectangle 27"/>
            <p:cNvSpPr>
              <a:spLocks noChangeArrowheads="1"/>
            </p:cNvSpPr>
            <p:nvPr/>
          </p:nvSpPr>
          <p:spPr bwMode="auto">
            <a:xfrm>
              <a:off x="3845" y="1760"/>
              <a:ext cx="5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000">
                  <a:solidFill>
                    <a:schemeClr val="hlink"/>
                  </a:solidFill>
                  <a:ea typeface="楷体_GB2312" pitchFamily="49" charset="-122"/>
                  <a:sym typeface="Symbol" panose="05050102010706020507" pitchFamily="18" charset="2"/>
                </a:rPr>
                <a:t>记为    </a:t>
              </a:r>
            </a:p>
          </p:txBody>
        </p:sp>
        <p:sp>
          <p:nvSpPr>
            <p:cNvPr id="416796" name="Line 28"/>
            <p:cNvSpPr>
              <a:spLocks noChangeShapeType="1"/>
            </p:cNvSpPr>
            <p:nvPr/>
          </p:nvSpPr>
          <p:spPr bwMode="auto">
            <a:xfrm>
              <a:off x="3876" y="2032"/>
              <a:ext cx="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16797" name="Object 29"/>
            <p:cNvGraphicFramePr>
              <a:graphicFrameLocks/>
            </p:cNvGraphicFramePr>
            <p:nvPr/>
          </p:nvGraphicFramePr>
          <p:xfrm>
            <a:off x="4331" y="1907"/>
            <a:ext cx="4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4" name="公式" r:id="rId7" imgW="761760" imgH="342720" progId="Equation.3">
                    <p:embed/>
                  </p:oleObj>
                </mc:Choice>
                <mc:Fallback>
                  <p:oleObj name="公式" r:id="rId7" imgW="761760" imgH="342720" progId="Equation.3">
                    <p:embed/>
                    <p:pic>
                      <p:nvPicPr>
                        <p:cNvPr id="416797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1" y="1907"/>
                          <a:ext cx="4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6839" name="Group 71"/>
          <p:cNvGrpSpPr>
            <a:grpSpLocks/>
          </p:cNvGrpSpPr>
          <p:nvPr/>
        </p:nvGrpSpPr>
        <p:grpSpPr bwMode="auto">
          <a:xfrm>
            <a:off x="2638425" y="2808288"/>
            <a:ext cx="3443288" cy="1085850"/>
            <a:chOff x="1662" y="1769"/>
            <a:chExt cx="2169" cy="684"/>
          </a:xfrm>
        </p:grpSpPr>
        <p:sp>
          <p:nvSpPr>
            <p:cNvPr id="416786" name="Rectangle 18"/>
            <p:cNvSpPr>
              <a:spLocks noChangeArrowheads="1"/>
            </p:cNvSpPr>
            <p:nvPr/>
          </p:nvSpPr>
          <p:spPr bwMode="auto">
            <a:xfrm>
              <a:off x="1662" y="1883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则    </a:t>
              </a:r>
            </a:p>
          </p:txBody>
        </p:sp>
        <p:grpSp>
          <p:nvGrpSpPr>
            <p:cNvPr id="416814" name="Group 46"/>
            <p:cNvGrpSpPr>
              <a:grpSpLocks/>
            </p:cNvGrpSpPr>
            <p:nvPr/>
          </p:nvGrpSpPr>
          <p:grpSpPr bwMode="auto">
            <a:xfrm>
              <a:off x="3573" y="1957"/>
              <a:ext cx="216" cy="496"/>
              <a:chOff x="2475" y="2401"/>
              <a:chExt cx="216" cy="496"/>
            </a:xfrm>
          </p:grpSpPr>
          <p:graphicFrame>
            <p:nvGraphicFramePr>
              <p:cNvPr id="416791" name="Object 23"/>
              <p:cNvGraphicFramePr>
                <a:graphicFrameLocks/>
              </p:cNvGraphicFramePr>
              <p:nvPr/>
            </p:nvGraphicFramePr>
            <p:xfrm>
              <a:off x="2475" y="2401"/>
              <a:ext cx="21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675" name="公式" r:id="rId9" imgW="342720" imgH="787320" progId="Equation.3">
                      <p:embed/>
                    </p:oleObj>
                  </mc:Choice>
                  <mc:Fallback>
                    <p:oleObj name="公式" r:id="rId9" imgW="342720" imgH="787320" progId="Equation.3">
                      <p:embed/>
                      <p:pic>
                        <p:nvPicPr>
                          <p:cNvPr id="416791" name="Object 2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75" y="2401"/>
                            <a:ext cx="21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6792" name="Object 24"/>
              <p:cNvGraphicFramePr>
                <a:graphicFrameLocks/>
              </p:cNvGraphicFramePr>
              <p:nvPr/>
            </p:nvGraphicFramePr>
            <p:xfrm>
              <a:off x="2509" y="2653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676" name="公式" r:id="rId11" imgW="215640" imgH="330120" progId="Equation.3">
                      <p:embed/>
                    </p:oleObj>
                  </mc:Choice>
                  <mc:Fallback>
                    <p:oleObj name="公式" r:id="rId11" imgW="215640" imgH="330120" progId="Equation.3">
                      <p:embed/>
                      <p:pic>
                        <p:nvPicPr>
                          <p:cNvPr id="416792" name="Object 2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09" y="2653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6793" name="Object 25"/>
              <p:cNvGraphicFramePr>
                <a:graphicFrameLocks/>
              </p:cNvGraphicFramePr>
              <p:nvPr/>
            </p:nvGraphicFramePr>
            <p:xfrm>
              <a:off x="2531" y="2451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677" name="公式" r:id="rId13" imgW="164880" imgH="266400" progId="Equation.3">
                      <p:embed/>
                    </p:oleObj>
                  </mc:Choice>
                  <mc:Fallback>
                    <p:oleObj name="公式" r:id="rId13" imgW="164880" imgH="266400" progId="Equation.3">
                      <p:embed/>
                      <p:pic>
                        <p:nvPicPr>
                          <p:cNvPr id="416793" name="Object 2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31" y="2451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16809" name="Object 41"/>
            <p:cNvGraphicFramePr>
              <a:graphicFrameLocks/>
            </p:cNvGraphicFramePr>
            <p:nvPr/>
          </p:nvGraphicFramePr>
          <p:xfrm>
            <a:off x="1951" y="1897"/>
            <a:ext cx="107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8" name="公式" r:id="rId15" imgW="1701720" imgH="368280" progId="Equation.3">
                    <p:embed/>
                  </p:oleObj>
                </mc:Choice>
                <mc:Fallback>
                  <p:oleObj name="公式" r:id="rId15" imgW="1701720" imgH="368280" progId="Equation.3">
                    <p:embed/>
                    <p:pic>
                      <p:nvPicPr>
                        <p:cNvPr id="416809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1" y="1897"/>
                          <a:ext cx="107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6810" name="Object 42"/>
            <p:cNvGraphicFramePr>
              <a:graphicFrameLocks/>
            </p:cNvGraphicFramePr>
            <p:nvPr/>
          </p:nvGraphicFramePr>
          <p:xfrm>
            <a:off x="2749" y="1769"/>
            <a:ext cx="21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9" name="公式" r:id="rId17" imgW="342720" imgH="787320" progId="Equation.3">
                    <p:embed/>
                  </p:oleObj>
                </mc:Choice>
                <mc:Fallback>
                  <p:oleObj name="公式" r:id="rId17" imgW="342720" imgH="787320" progId="Equation.3">
                    <p:embed/>
                    <p:pic>
                      <p:nvPicPr>
                        <p:cNvPr id="416810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9" y="1769"/>
                          <a:ext cx="21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6811" name="Object 43"/>
            <p:cNvGraphicFramePr>
              <a:graphicFrameLocks/>
            </p:cNvGraphicFramePr>
            <p:nvPr/>
          </p:nvGraphicFramePr>
          <p:xfrm>
            <a:off x="2783" y="2021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0" name="公式" r:id="rId18" imgW="215640" imgH="330120" progId="Equation.3">
                    <p:embed/>
                  </p:oleObj>
                </mc:Choice>
                <mc:Fallback>
                  <p:oleObj name="公式" r:id="rId18" imgW="215640" imgH="330120" progId="Equation.3">
                    <p:embed/>
                    <p:pic>
                      <p:nvPicPr>
                        <p:cNvPr id="416811" name="Object 4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3" y="2021"/>
                          <a:ext cx="136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6812" name="Object 44"/>
            <p:cNvGraphicFramePr>
              <a:graphicFrameLocks/>
            </p:cNvGraphicFramePr>
            <p:nvPr/>
          </p:nvGraphicFramePr>
          <p:xfrm>
            <a:off x="2805" y="1819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1" name="公式" r:id="rId20" imgW="164880" imgH="266400" progId="Equation.3">
                    <p:embed/>
                  </p:oleObj>
                </mc:Choice>
                <mc:Fallback>
                  <p:oleObj name="公式" r:id="rId20" imgW="164880" imgH="266400" progId="Equation.3">
                    <p:embed/>
                    <p:pic>
                      <p:nvPicPr>
                        <p:cNvPr id="416812" name="Object 4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5" y="1819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6813" name="Object 45"/>
            <p:cNvGraphicFramePr>
              <a:graphicFrameLocks/>
            </p:cNvGraphicFramePr>
            <p:nvPr/>
          </p:nvGraphicFramePr>
          <p:xfrm>
            <a:off x="3103" y="1777"/>
            <a:ext cx="728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2" name="公式" r:id="rId22" imgW="1155600" imgH="850680" progId="Equation.3">
                    <p:embed/>
                  </p:oleObj>
                </mc:Choice>
                <mc:Fallback>
                  <p:oleObj name="公式" r:id="rId22" imgW="1155600" imgH="850680" progId="Equation.3">
                    <p:embed/>
                    <p:pic>
                      <p:nvPicPr>
                        <p:cNvPr id="416813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3" y="1777"/>
                          <a:ext cx="728" cy="5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6841" name="Group 73"/>
          <p:cNvGrpSpPr>
            <a:grpSpLocks/>
          </p:cNvGrpSpPr>
          <p:nvPr/>
        </p:nvGrpSpPr>
        <p:grpSpPr bwMode="auto">
          <a:xfrm>
            <a:off x="1047750" y="3849688"/>
            <a:ext cx="8077200" cy="787400"/>
            <a:chOff x="660" y="2425"/>
            <a:chExt cx="5088" cy="496"/>
          </a:xfrm>
        </p:grpSpPr>
        <p:sp>
          <p:nvSpPr>
            <p:cNvPr id="416815" name="Rectangle 47"/>
            <p:cNvSpPr>
              <a:spLocks noChangeArrowheads="1"/>
            </p:cNvSpPr>
            <p:nvPr/>
          </p:nvSpPr>
          <p:spPr bwMode="auto">
            <a:xfrm>
              <a:off x="3946" y="2524"/>
              <a:ext cx="18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均为         的奇点，  </a:t>
              </a:r>
            </a:p>
          </p:txBody>
        </p:sp>
        <p:grpSp>
          <p:nvGrpSpPr>
            <p:cNvPr id="416833" name="Group 65"/>
            <p:cNvGrpSpPr>
              <a:grpSpLocks/>
            </p:cNvGrpSpPr>
            <p:nvPr/>
          </p:nvGrpSpPr>
          <p:grpSpPr bwMode="auto">
            <a:xfrm>
              <a:off x="1776" y="2425"/>
              <a:ext cx="776" cy="496"/>
              <a:chOff x="1776" y="1423"/>
              <a:chExt cx="776" cy="496"/>
            </a:xfrm>
          </p:grpSpPr>
          <p:graphicFrame>
            <p:nvGraphicFramePr>
              <p:cNvPr id="416817" name="Object 49"/>
              <p:cNvGraphicFramePr>
                <a:graphicFrameLocks/>
              </p:cNvGraphicFramePr>
              <p:nvPr/>
            </p:nvGraphicFramePr>
            <p:xfrm>
              <a:off x="1776" y="1423"/>
              <a:ext cx="77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683" name="公式" r:id="rId24" imgW="1231560" imgH="787320" progId="Equation.3">
                      <p:embed/>
                    </p:oleObj>
                  </mc:Choice>
                  <mc:Fallback>
                    <p:oleObj name="公式" r:id="rId24" imgW="1231560" imgH="787320" progId="Equation.3">
                      <p:embed/>
                      <p:pic>
                        <p:nvPicPr>
                          <p:cNvPr id="416817" name="Object 49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76" y="1423"/>
                            <a:ext cx="77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6818" name="Object 50"/>
              <p:cNvGraphicFramePr>
                <a:graphicFrameLocks/>
              </p:cNvGraphicFramePr>
              <p:nvPr/>
            </p:nvGraphicFramePr>
            <p:xfrm>
              <a:off x="2196" y="1681"/>
              <a:ext cx="256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684" name="公式" r:id="rId26" imgW="406080" imgH="342720" progId="Equation.3">
                      <p:embed/>
                    </p:oleObj>
                  </mc:Choice>
                  <mc:Fallback>
                    <p:oleObj name="公式" r:id="rId26" imgW="406080" imgH="342720" progId="Equation.3">
                      <p:embed/>
                      <p:pic>
                        <p:nvPicPr>
                          <p:cNvPr id="416818" name="Object 50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96" y="1681"/>
                            <a:ext cx="256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6819" name="Object 51"/>
              <p:cNvGraphicFramePr>
                <a:graphicFrameLocks/>
              </p:cNvGraphicFramePr>
              <p:nvPr/>
            </p:nvGraphicFramePr>
            <p:xfrm>
              <a:off x="2272" y="1483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685" name="公式" r:id="rId28" imgW="164880" imgH="266400" progId="Equation.3">
                      <p:embed/>
                    </p:oleObj>
                  </mc:Choice>
                  <mc:Fallback>
                    <p:oleObj name="公式" r:id="rId28" imgW="164880" imgH="266400" progId="Equation.3">
                      <p:embed/>
                      <p:pic>
                        <p:nvPicPr>
                          <p:cNvPr id="416819" name="Object 51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2" y="1483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16820" name="Object 52"/>
            <p:cNvGraphicFramePr>
              <a:graphicFrameLocks/>
            </p:cNvGraphicFramePr>
            <p:nvPr/>
          </p:nvGraphicFramePr>
          <p:xfrm>
            <a:off x="1159" y="2567"/>
            <a:ext cx="496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6" name="公式" r:id="rId30" imgW="787320" imgH="342720" progId="Equation.3">
                    <p:embed/>
                  </p:oleObj>
                </mc:Choice>
                <mc:Fallback>
                  <p:oleObj name="公式" r:id="rId30" imgW="787320" imgH="342720" progId="Equation.3">
                    <p:embed/>
                    <p:pic>
                      <p:nvPicPr>
                        <p:cNvPr id="416820" name="Object 5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9" y="2567"/>
                          <a:ext cx="496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6823" name="Object 55"/>
            <p:cNvGraphicFramePr>
              <a:graphicFrameLocks noChangeAspect="1"/>
            </p:cNvGraphicFramePr>
            <p:nvPr/>
          </p:nvGraphicFramePr>
          <p:xfrm>
            <a:off x="2618" y="2592"/>
            <a:ext cx="1319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7" name="公式" r:id="rId32" imgW="2197080" imgH="342720" progId="Equation.3">
                    <p:embed/>
                  </p:oleObj>
                </mc:Choice>
                <mc:Fallback>
                  <p:oleObj name="公式" r:id="rId32" imgW="2197080" imgH="342720" progId="Equation.3">
                    <p:embed/>
                    <p:pic>
                      <p:nvPicPr>
                        <p:cNvPr id="416823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18" y="2592"/>
                          <a:ext cx="1319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6824" name="Rectangle 56"/>
            <p:cNvSpPr>
              <a:spLocks noChangeArrowheads="1"/>
            </p:cNvSpPr>
            <p:nvPr/>
          </p:nvSpPr>
          <p:spPr bwMode="auto">
            <a:xfrm>
              <a:off x="660" y="2525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可知    </a:t>
              </a:r>
            </a:p>
          </p:txBody>
        </p:sp>
        <p:graphicFrame>
          <p:nvGraphicFramePr>
            <p:cNvPr id="416825" name="Object 57"/>
            <p:cNvGraphicFramePr>
              <a:graphicFrameLocks/>
            </p:cNvGraphicFramePr>
            <p:nvPr/>
          </p:nvGraphicFramePr>
          <p:xfrm>
            <a:off x="4397" y="2571"/>
            <a:ext cx="41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8" name="公式" r:id="rId34" imgW="660240" imgH="342720" progId="Equation.3">
                    <p:embed/>
                  </p:oleObj>
                </mc:Choice>
                <mc:Fallback>
                  <p:oleObj name="公式" r:id="rId34" imgW="660240" imgH="342720" progId="Equation.3">
                    <p:embed/>
                    <p:pic>
                      <p:nvPicPr>
                        <p:cNvPr id="416825" name="Object 5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97" y="2571"/>
                          <a:ext cx="41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6842" name="Group 74"/>
          <p:cNvGrpSpPr>
            <a:grpSpLocks/>
          </p:cNvGrpSpPr>
          <p:nvPr/>
        </p:nvGrpSpPr>
        <p:grpSpPr bwMode="auto">
          <a:xfrm>
            <a:off x="1042988" y="4824413"/>
            <a:ext cx="4924425" cy="457200"/>
            <a:chOff x="657" y="3039"/>
            <a:chExt cx="3102" cy="288"/>
          </a:xfrm>
        </p:grpSpPr>
        <p:sp>
          <p:nvSpPr>
            <p:cNvPr id="416822" name="Rectangle 54"/>
            <p:cNvSpPr>
              <a:spLocks noChangeArrowheads="1"/>
            </p:cNvSpPr>
            <p:nvPr/>
          </p:nvSpPr>
          <p:spPr bwMode="auto">
            <a:xfrm>
              <a:off x="657" y="3039"/>
              <a:ext cx="31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由于           不是          的孤立奇点， </a:t>
              </a:r>
            </a:p>
          </p:txBody>
        </p:sp>
        <p:graphicFrame>
          <p:nvGraphicFramePr>
            <p:cNvPr id="416826" name="Object 58"/>
            <p:cNvGraphicFramePr>
              <a:graphicFrameLocks/>
            </p:cNvGraphicFramePr>
            <p:nvPr/>
          </p:nvGraphicFramePr>
          <p:xfrm>
            <a:off x="1163" y="3091"/>
            <a:ext cx="424" cy="2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9" name="公式" r:id="rId36" imgW="672840" imgH="330120" progId="Equation.3">
                    <p:embed/>
                  </p:oleObj>
                </mc:Choice>
                <mc:Fallback>
                  <p:oleObj name="公式" r:id="rId36" imgW="672840" imgH="330120" progId="Equation.3">
                    <p:embed/>
                    <p:pic>
                      <p:nvPicPr>
                        <p:cNvPr id="416826" name="Object 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3" y="3091"/>
                          <a:ext cx="424" cy="20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6827" name="Object 59"/>
            <p:cNvGraphicFramePr>
              <a:graphicFrameLocks/>
            </p:cNvGraphicFramePr>
            <p:nvPr/>
          </p:nvGraphicFramePr>
          <p:xfrm>
            <a:off x="2051" y="3087"/>
            <a:ext cx="41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90" name="公式" r:id="rId38" imgW="660240" imgH="342720" progId="Equation.3">
                    <p:embed/>
                  </p:oleObj>
                </mc:Choice>
                <mc:Fallback>
                  <p:oleObj name="公式" r:id="rId38" imgW="660240" imgH="342720" progId="Equation.3">
                    <p:embed/>
                    <p:pic>
                      <p:nvPicPr>
                        <p:cNvPr id="416827" name="Object 5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1" y="3087"/>
                          <a:ext cx="41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6843" name="Group 75"/>
          <p:cNvGrpSpPr>
            <a:grpSpLocks/>
          </p:cNvGrpSpPr>
          <p:nvPr/>
        </p:nvGrpSpPr>
        <p:grpSpPr bwMode="auto">
          <a:xfrm>
            <a:off x="1049338" y="5449888"/>
            <a:ext cx="4924425" cy="457200"/>
            <a:chOff x="661" y="3433"/>
            <a:chExt cx="3102" cy="288"/>
          </a:xfrm>
        </p:grpSpPr>
        <p:sp>
          <p:nvSpPr>
            <p:cNvPr id="416828" name="Rectangle 60"/>
            <p:cNvSpPr>
              <a:spLocks noChangeArrowheads="1"/>
            </p:cNvSpPr>
            <p:nvPr/>
          </p:nvSpPr>
          <p:spPr bwMode="auto">
            <a:xfrm>
              <a:off x="661" y="3433"/>
              <a:ext cx="31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因此           </a:t>
              </a: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不是          的孤立奇点。 </a:t>
              </a:r>
            </a:p>
          </p:txBody>
        </p:sp>
        <p:graphicFrame>
          <p:nvGraphicFramePr>
            <p:cNvPr id="416831" name="Object 63"/>
            <p:cNvGraphicFramePr>
              <a:graphicFrameLocks/>
            </p:cNvGraphicFramePr>
            <p:nvPr/>
          </p:nvGraphicFramePr>
          <p:xfrm>
            <a:off x="2073" y="3473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91" name="公式" r:id="rId40" imgW="634680" imgH="342720" progId="Equation.3">
                    <p:embed/>
                  </p:oleObj>
                </mc:Choice>
                <mc:Fallback>
                  <p:oleObj name="公式" r:id="rId40" imgW="634680" imgH="342720" progId="Equation.3">
                    <p:embed/>
                    <p:pic>
                      <p:nvPicPr>
                        <p:cNvPr id="416831" name="Object 6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3" y="3473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6832" name="Object 64"/>
            <p:cNvGraphicFramePr>
              <a:graphicFrameLocks/>
            </p:cNvGraphicFramePr>
            <p:nvPr/>
          </p:nvGraphicFramePr>
          <p:xfrm>
            <a:off x="1147" y="3505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92" name="公式" r:id="rId42" imgW="723600" imgH="228600" progId="Equation.3">
                    <p:embed/>
                  </p:oleObj>
                </mc:Choice>
                <mc:Fallback>
                  <p:oleObj name="公式" r:id="rId42" imgW="723600" imgH="228600" progId="Equation.3">
                    <p:embed/>
                    <p:pic>
                      <p:nvPicPr>
                        <p:cNvPr id="416832" name="Object 6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7" y="3505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16867" name="Picture 9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16868" name="Object 100"/>
          <p:cNvGraphicFramePr>
            <a:graphicFrameLocks noChangeAspect="1"/>
          </p:cNvGraphicFramePr>
          <p:nvPr/>
        </p:nvGraphicFramePr>
        <p:xfrm>
          <a:off x="496888" y="495300"/>
          <a:ext cx="8609012" cy="217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3" name="位图图像" r:id="rId44" imgW="8609524" imgH="2172003" progId="Paint.Picture">
                  <p:embed/>
                </p:oleObj>
              </mc:Choice>
              <mc:Fallback>
                <p:oleObj name="位图图像" r:id="rId44" imgW="8609524" imgH="2172003" progId="Paint.Picture">
                  <p:embed/>
                  <p:pic>
                    <p:nvPicPr>
                      <p:cNvPr id="416868" name="Object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217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6864" name="Group 96"/>
          <p:cNvGrpSpPr>
            <a:grpSpLocks/>
          </p:cNvGrpSpPr>
          <p:nvPr/>
        </p:nvGrpSpPr>
        <p:grpSpPr bwMode="auto">
          <a:xfrm>
            <a:off x="577850" y="2470150"/>
            <a:ext cx="1468438" cy="366713"/>
            <a:chOff x="2464" y="3728"/>
            <a:chExt cx="925" cy="231"/>
          </a:xfrm>
        </p:grpSpPr>
        <p:sp>
          <p:nvSpPr>
            <p:cNvPr id="416865" name="Rectangle 97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6866" name="Rectangle 98"/>
            <p:cNvSpPr>
              <a:spLocks noChangeArrowheads="1"/>
            </p:cNvSpPr>
            <p:nvPr/>
          </p:nvSpPr>
          <p:spPr bwMode="auto">
            <a:xfrm>
              <a:off x="2464" y="3728"/>
              <a:ext cx="9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P111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5.13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  <p:sp>
        <p:nvSpPr>
          <p:cNvPr id="416835" name="Rectangle 67"/>
          <p:cNvSpPr>
            <a:spLocks noChangeArrowheads="1"/>
          </p:cNvSpPr>
          <p:nvPr/>
        </p:nvSpPr>
        <p:spPr bwMode="auto">
          <a:xfrm>
            <a:off x="534988" y="528638"/>
            <a:ext cx="51006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B2B2B2"/>
                </a:solidFill>
                <a:ea typeface="宋体" panose="02010600030101010101" pitchFamily="2" charset="-122"/>
              </a:rPr>
              <a:t>四、函数在无穷远点的留数   </a:t>
            </a:r>
            <a:endParaRPr kumimoji="0" lang="zh-CN" altLang="en-US" sz="2800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  <p:sp>
        <p:nvSpPr>
          <p:cNvPr id="416836" name="Rectangle 68"/>
          <p:cNvSpPr>
            <a:spLocks noChangeArrowheads="1"/>
          </p:cNvSpPr>
          <p:nvPr/>
        </p:nvSpPr>
        <p:spPr bwMode="auto">
          <a:xfrm>
            <a:off x="531813" y="1173163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B2B2B2"/>
                </a:solidFill>
                <a:ea typeface="宋体" panose="02010600030101010101" pitchFamily="2" charset="-122"/>
              </a:rPr>
              <a:t>1. </a:t>
            </a:r>
            <a:r>
              <a:rPr lang="zh-CN" altLang="en-US">
                <a:solidFill>
                  <a:srgbClr val="B2B2B2"/>
                </a:solidFill>
                <a:ea typeface="宋体" panose="02010600030101010101" pitchFamily="2" charset="-122"/>
              </a:rPr>
              <a:t>函数在无穷远点的性态    </a:t>
            </a:r>
            <a:endParaRPr kumimoji="0" lang="zh-CN" altLang="en-US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16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16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16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16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16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16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16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941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42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43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44" name="Picture 5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45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46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47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48" name="Picture 6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49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50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51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52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53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54" name="Picture 6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55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56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57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58" name="Picture 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1960" name="Picture 7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1938" name="Group 50"/>
          <p:cNvGrpSpPr>
            <a:grpSpLocks/>
          </p:cNvGrpSpPr>
          <p:nvPr/>
        </p:nvGrpSpPr>
        <p:grpSpPr bwMode="auto">
          <a:xfrm>
            <a:off x="5360988" y="3975100"/>
            <a:ext cx="1533525" cy="576263"/>
            <a:chOff x="3377" y="2504"/>
            <a:chExt cx="966" cy="363"/>
          </a:xfrm>
        </p:grpSpPr>
        <p:sp>
          <p:nvSpPr>
            <p:cNvPr id="421904" name="Line 16"/>
            <p:cNvSpPr>
              <a:spLocks noChangeShapeType="1"/>
            </p:cNvSpPr>
            <p:nvPr/>
          </p:nvSpPr>
          <p:spPr bwMode="auto">
            <a:xfrm>
              <a:off x="3408" y="2736"/>
              <a:ext cx="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1905" name="Rectangle 17"/>
            <p:cNvSpPr>
              <a:spLocks noChangeArrowheads="1"/>
            </p:cNvSpPr>
            <p:nvPr/>
          </p:nvSpPr>
          <p:spPr bwMode="auto">
            <a:xfrm>
              <a:off x="3377" y="2504"/>
              <a:ext cx="5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000">
                  <a:solidFill>
                    <a:schemeClr val="hlink"/>
                  </a:solidFill>
                  <a:ea typeface="楷体_GB2312" pitchFamily="49" charset="-122"/>
                  <a:sym typeface="Symbol" panose="05050102010706020507" pitchFamily="18" charset="2"/>
                </a:rPr>
                <a:t>记为   </a:t>
              </a:r>
            </a:p>
          </p:txBody>
        </p:sp>
        <p:sp>
          <p:nvSpPr>
            <p:cNvPr id="421906" name="Line 18"/>
            <p:cNvSpPr>
              <a:spLocks noChangeShapeType="1"/>
            </p:cNvSpPr>
            <p:nvPr/>
          </p:nvSpPr>
          <p:spPr bwMode="auto">
            <a:xfrm>
              <a:off x="3408" y="2776"/>
              <a:ext cx="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21907" name="Object 19"/>
            <p:cNvGraphicFramePr>
              <a:graphicFrameLocks/>
            </p:cNvGraphicFramePr>
            <p:nvPr/>
          </p:nvGraphicFramePr>
          <p:xfrm>
            <a:off x="3863" y="2651"/>
            <a:ext cx="4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697" name="公式" r:id="rId5" imgW="761760" imgH="342720" progId="Equation.3">
                    <p:embed/>
                  </p:oleObj>
                </mc:Choice>
                <mc:Fallback>
                  <p:oleObj name="公式" r:id="rId5" imgW="761760" imgH="342720" progId="Equation.3">
                    <p:embed/>
                    <p:pic>
                      <p:nvPicPr>
                        <p:cNvPr id="421907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3" y="2651"/>
                          <a:ext cx="4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1937" name="Group 49"/>
          <p:cNvGrpSpPr>
            <a:grpSpLocks/>
          </p:cNvGrpSpPr>
          <p:nvPr/>
        </p:nvGrpSpPr>
        <p:grpSpPr bwMode="auto">
          <a:xfrm>
            <a:off x="534988" y="2770188"/>
            <a:ext cx="4264025" cy="812800"/>
            <a:chOff x="337" y="1745"/>
            <a:chExt cx="2686" cy="512"/>
          </a:xfrm>
        </p:grpSpPr>
        <p:sp>
          <p:nvSpPr>
            <p:cNvPr id="421896" name="Rectangle 8"/>
            <p:cNvSpPr>
              <a:spLocks noChangeArrowheads="1"/>
            </p:cNvSpPr>
            <p:nvPr/>
          </p:nvSpPr>
          <p:spPr bwMode="auto">
            <a:xfrm>
              <a:off x="337" y="1860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 </a:t>
              </a:r>
              <a:endParaRPr lang="zh-CN" altLang="en-US">
                <a:solidFill>
                  <a:srgbClr val="000099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21897" name="Rectangle 9"/>
            <p:cNvSpPr>
              <a:spLocks noChangeArrowheads="1"/>
            </p:cNvSpPr>
            <p:nvPr/>
          </p:nvSpPr>
          <p:spPr bwMode="auto">
            <a:xfrm>
              <a:off x="662" y="1861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令   </a:t>
              </a:r>
            </a:p>
          </p:txBody>
        </p:sp>
        <p:graphicFrame>
          <p:nvGraphicFramePr>
            <p:cNvPr id="421898" name="Object 10"/>
            <p:cNvGraphicFramePr>
              <a:graphicFrameLocks/>
            </p:cNvGraphicFramePr>
            <p:nvPr/>
          </p:nvGraphicFramePr>
          <p:xfrm>
            <a:off x="983" y="1761"/>
            <a:ext cx="57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698" name="公式" r:id="rId7" imgW="914400" imgH="787320" progId="Equation.3">
                    <p:embed/>
                  </p:oleObj>
                </mc:Choice>
                <mc:Fallback>
                  <p:oleObj name="公式" r:id="rId7" imgW="914400" imgH="787320" progId="Equation.3">
                    <p:embed/>
                    <p:pic>
                      <p:nvPicPr>
                        <p:cNvPr id="421898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3" y="1761"/>
                          <a:ext cx="57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1899" name="Rectangle 11"/>
            <p:cNvSpPr>
              <a:spLocks noChangeArrowheads="1"/>
            </p:cNvSpPr>
            <p:nvPr/>
          </p:nvSpPr>
          <p:spPr bwMode="auto">
            <a:xfrm>
              <a:off x="1662" y="1859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则   </a:t>
              </a:r>
            </a:p>
          </p:txBody>
        </p:sp>
        <p:graphicFrame>
          <p:nvGraphicFramePr>
            <p:cNvPr id="421908" name="Object 20"/>
            <p:cNvGraphicFramePr>
              <a:graphicFrameLocks/>
            </p:cNvGraphicFramePr>
            <p:nvPr/>
          </p:nvGraphicFramePr>
          <p:xfrm>
            <a:off x="1951" y="1873"/>
            <a:ext cx="107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699" name="公式" r:id="rId9" imgW="1701720" imgH="368280" progId="Equation.3">
                    <p:embed/>
                  </p:oleObj>
                </mc:Choice>
                <mc:Fallback>
                  <p:oleObj name="公式" r:id="rId9" imgW="1701720" imgH="368280" progId="Equation.3">
                    <p:embed/>
                    <p:pic>
                      <p:nvPicPr>
                        <p:cNvPr id="421908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1" y="1873"/>
                          <a:ext cx="107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1909" name="Object 21"/>
            <p:cNvGraphicFramePr>
              <a:graphicFrameLocks/>
            </p:cNvGraphicFramePr>
            <p:nvPr/>
          </p:nvGraphicFramePr>
          <p:xfrm>
            <a:off x="2749" y="1745"/>
            <a:ext cx="21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0" name="公式" r:id="rId11" imgW="342720" imgH="787320" progId="Equation.3">
                    <p:embed/>
                  </p:oleObj>
                </mc:Choice>
                <mc:Fallback>
                  <p:oleObj name="公式" r:id="rId11" imgW="342720" imgH="787320" progId="Equation.3">
                    <p:embed/>
                    <p:pic>
                      <p:nvPicPr>
                        <p:cNvPr id="421909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9" y="1745"/>
                          <a:ext cx="21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1910" name="Object 22"/>
            <p:cNvGraphicFramePr>
              <a:graphicFrameLocks/>
            </p:cNvGraphicFramePr>
            <p:nvPr/>
          </p:nvGraphicFramePr>
          <p:xfrm>
            <a:off x="2783" y="1997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1" name="公式" r:id="rId13" imgW="215640" imgH="330120" progId="Equation.3">
                    <p:embed/>
                  </p:oleObj>
                </mc:Choice>
                <mc:Fallback>
                  <p:oleObj name="公式" r:id="rId13" imgW="215640" imgH="330120" progId="Equation.3">
                    <p:embed/>
                    <p:pic>
                      <p:nvPicPr>
                        <p:cNvPr id="421910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3" y="1997"/>
                          <a:ext cx="136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1911" name="Object 23"/>
            <p:cNvGraphicFramePr>
              <a:graphicFrameLocks/>
            </p:cNvGraphicFramePr>
            <p:nvPr/>
          </p:nvGraphicFramePr>
          <p:xfrm>
            <a:off x="2805" y="1795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2" name="公式" r:id="rId15" imgW="164880" imgH="266400" progId="Equation.3">
                    <p:embed/>
                  </p:oleObj>
                </mc:Choice>
                <mc:Fallback>
                  <p:oleObj name="公式" r:id="rId15" imgW="164880" imgH="266400" progId="Equation.3">
                    <p:embed/>
                    <p:pic>
                      <p:nvPicPr>
                        <p:cNvPr id="421911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5" y="1795"/>
                          <a:ext cx="104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1939" name="Group 51"/>
          <p:cNvGrpSpPr>
            <a:grpSpLocks/>
          </p:cNvGrpSpPr>
          <p:nvPr/>
        </p:nvGrpSpPr>
        <p:grpSpPr bwMode="auto">
          <a:xfrm>
            <a:off x="1042988" y="5119688"/>
            <a:ext cx="4694237" cy="457200"/>
            <a:chOff x="657" y="3225"/>
            <a:chExt cx="2957" cy="288"/>
          </a:xfrm>
        </p:grpSpPr>
        <p:sp>
          <p:nvSpPr>
            <p:cNvPr id="421919" name="Rectangle 31"/>
            <p:cNvSpPr>
              <a:spLocks noChangeArrowheads="1"/>
            </p:cNvSpPr>
            <p:nvPr/>
          </p:nvSpPr>
          <p:spPr bwMode="auto">
            <a:xfrm>
              <a:off x="657" y="3225"/>
              <a:ext cx="29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由于           是          的可去奇点，  </a:t>
              </a:r>
            </a:p>
          </p:txBody>
        </p:sp>
        <p:graphicFrame>
          <p:nvGraphicFramePr>
            <p:cNvPr id="421923" name="Object 35"/>
            <p:cNvGraphicFramePr>
              <a:graphicFrameLocks/>
            </p:cNvGraphicFramePr>
            <p:nvPr/>
          </p:nvGraphicFramePr>
          <p:xfrm>
            <a:off x="1163" y="3277"/>
            <a:ext cx="424" cy="2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3" name="公式" r:id="rId17" imgW="672840" imgH="330120" progId="Equation.3">
                    <p:embed/>
                  </p:oleObj>
                </mc:Choice>
                <mc:Fallback>
                  <p:oleObj name="公式" r:id="rId17" imgW="672840" imgH="330120" progId="Equation.3">
                    <p:embed/>
                    <p:pic>
                      <p:nvPicPr>
                        <p:cNvPr id="421923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3" y="3277"/>
                          <a:ext cx="424" cy="20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1924" name="Object 36"/>
            <p:cNvGraphicFramePr>
              <a:graphicFrameLocks/>
            </p:cNvGraphicFramePr>
            <p:nvPr/>
          </p:nvGraphicFramePr>
          <p:xfrm>
            <a:off x="1847" y="3273"/>
            <a:ext cx="41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4" name="公式" r:id="rId19" imgW="660240" imgH="342720" progId="Equation.3">
                    <p:embed/>
                  </p:oleObj>
                </mc:Choice>
                <mc:Fallback>
                  <p:oleObj name="公式" r:id="rId19" imgW="660240" imgH="342720" progId="Equation.3">
                    <p:embed/>
                    <p:pic>
                      <p:nvPicPr>
                        <p:cNvPr id="421924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7" y="3273"/>
                          <a:ext cx="41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1940" name="Group 52"/>
          <p:cNvGrpSpPr>
            <a:grpSpLocks/>
          </p:cNvGrpSpPr>
          <p:nvPr/>
        </p:nvGrpSpPr>
        <p:grpSpPr bwMode="auto">
          <a:xfrm>
            <a:off x="1049338" y="5745163"/>
            <a:ext cx="4770437" cy="457200"/>
            <a:chOff x="661" y="3619"/>
            <a:chExt cx="3005" cy="288"/>
          </a:xfrm>
        </p:grpSpPr>
        <p:sp>
          <p:nvSpPr>
            <p:cNvPr id="421925" name="Rectangle 37"/>
            <p:cNvSpPr>
              <a:spLocks noChangeArrowheads="1"/>
            </p:cNvSpPr>
            <p:nvPr/>
          </p:nvSpPr>
          <p:spPr bwMode="auto">
            <a:xfrm>
              <a:off x="661" y="3619"/>
              <a:ext cx="30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因此           </a:t>
              </a: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是          的可去奇点。   </a:t>
              </a:r>
            </a:p>
          </p:txBody>
        </p:sp>
        <p:graphicFrame>
          <p:nvGraphicFramePr>
            <p:cNvPr id="421926" name="Object 38"/>
            <p:cNvGraphicFramePr>
              <a:graphicFrameLocks/>
            </p:cNvGraphicFramePr>
            <p:nvPr/>
          </p:nvGraphicFramePr>
          <p:xfrm>
            <a:off x="1875" y="3659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5" name="公式" r:id="rId21" imgW="634680" imgH="342720" progId="Equation.3">
                    <p:embed/>
                  </p:oleObj>
                </mc:Choice>
                <mc:Fallback>
                  <p:oleObj name="公式" r:id="rId21" imgW="634680" imgH="342720" progId="Equation.3">
                    <p:embed/>
                    <p:pic>
                      <p:nvPicPr>
                        <p:cNvPr id="421926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5" y="3659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1927" name="Object 39"/>
            <p:cNvGraphicFramePr>
              <a:graphicFrameLocks/>
            </p:cNvGraphicFramePr>
            <p:nvPr/>
          </p:nvGraphicFramePr>
          <p:xfrm>
            <a:off x="1147" y="3691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6" name="公式" r:id="rId23" imgW="723600" imgH="228600" progId="Equation.3">
                    <p:embed/>
                  </p:oleObj>
                </mc:Choice>
                <mc:Fallback>
                  <p:oleObj name="公式" r:id="rId23" imgW="723600" imgH="228600" progId="Equation.3">
                    <p:embed/>
                    <p:pic>
                      <p:nvPicPr>
                        <p:cNvPr id="421927" name="Object 3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7" y="3691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1931" name="Group 43"/>
          <p:cNvGrpSpPr>
            <a:grpSpLocks/>
          </p:cNvGrpSpPr>
          <p:nvPr/>
        </p:nvGrpSpPr>
        <p:grpSpPr bwMode="auto">
          <a:xfrm>
            <a:off x="4910138" y="2782888"/>
            <a:ext cx="1701800" cy="1149350"/>
            <a:chOff x="1011" y="3169"/>
            <a:chExt cx="1072" cy="724"/>
          </a:xfrm>
        </p:grpSpPr>
        <p:graphicFrame>
          <p:nvGraphicFramePr>
            <p:cNvPr id="421928" name="Object 40"/>
            <p:cNvGraphicFramePr>
              <a:graphicFrameLocks/>
            </p:cNvGraphicFramePr>
            <p:nvPr/>
          </p:nvGraphicFramePr>
          <p:xfrm>
            <a:off x="1011" y="3169"/>
            <a:ext cx="1072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7" name="公式" r:id="rId25" imgW="1701720" imgH="927000" progId="Equation.3">
                    <p:embed/>
                  </p:oleObj>
                </mc:Choice>
                <mc:Fallback>
                  <p:oleObj name="公式" r:id="rId25" imgW="1701720" imgH="927000" progId="Equation.3">
                    <p:embed/>
                    <p:pic>
                      <p:nvPicPr>
                        <p:cNvPr id="421928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1" y="3169"/>
                          <a:ext cx="1072" cy="5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21930" name="Group 42"/>
            <p:cNvGrpSpPr>
              <a:grpSpLocks/>
            </p:cNvGrpSpPr>
            <p:nvPr/>
          </p:nvGrpSpPr>
          <p:grpSpPr bwMode="auto">
            <a:xfrm>
              <a:off x="1761" y="3397"/>
              <a:ext cx="288" cy="496"/>
              <a:chOff x="2337" y="3187"/>
              <a:chExt cx="288" cy="496"/>
            </a:xfrm>
          </p:grpSpPr>
          <p:graphicFrame>
            <p:nvGraphicFramePr>
              <p:cNvPr id="421901" name="Object 13"/>
              <p:cNvGraphicFramePr>
                <a:graphicFrameLocks/>
              </p:cNvGraphicFramePr>
              <p:nvPr/>
            </p:nvGraphicFramePr>
            <p:xfrm>
              <a:off x="2337" y="3187"/>
              <a:ext cx="288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08" name="公式" r:id="rId27" imgW="457200" imgH="787320" progId="Equation.3">
                      <p:embed/>
                    </p:oleObj>
                  </mc:Choice>
                  <mc:Fallback>
                    <p:oleObj name="公式" r:id="rId27" imgW="457200" imgH="787320" progId="Equation.3">
                      <p:embed/>
                      <p:pic>
                        <p:nvPicPr>
                          <p:cNvPr id="421901" name="Object 1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37" y="3187"/>
                            <a:ext cx="288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1902" name="Object 14"/>
              <p:cNvGraphicFramePr>
                <a:graphicFrameLocks/>
              </p:cNvGraphicFramePr>
              <p:nvPr/>
            </p:nvGraphicFramePr>
            <p:xfrm>
              <a:off x="2395" y="3457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09" name="公式" r:id="rId29" imgW="215640" imgH="330120" progId="Equation.3">
                      <p:embed/>
                    </p:oleObj>
                  </mc:Choice>
                  <mc:Fallback>
                    <p:oleObj name="公式" r:id="rId29" imgW="215640" imgH="330120" progId="Equation.3">
                      <p:embed/>
                      <p:pic>
                        <p:nvPicPr>
                          <p:cNvPr id="421902" name="Object 1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95" y="3457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1903" name="Object 15"/>
              <p:cNvGraphicFramePr>
                <a:graphicFrameLocks/>
              </p:cNvGraphicFramePr>
              <p:nvPr/>
            </p:nvGraphicFramePr>
            <p:xfrm>
              <a:off x="2441" y="3237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10" name="公式" r:id="rId31" imgW="164880" imgH="266400" progId="Equation.3">
                      <p:embed/>
                    </p:oleObj>
                  </mc:Choice>
                  <mc:Fallback>
                    <p:oleObj name="公式" r:id="rId31" imgW="164880" imgH="266400" progId="Equation.3">
                      <p:embed/>
                      <p:pic>
                        <p:nvPicPr>
                          <p:cNvPr id="421903" name="Object 1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41" y="3237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1929" name="Object 41"/>
              <p:cNvGraphicFramePr>
                <a:graphicFrameLocks/>
              </p:cNvGraphicFramePr>
              <p:nvPr/>
            </p:nvGraphicFramePr>
            <p:xfrm>
              <a:off x="2515" y="3413"/>
              <a:ext cx="88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711" name="公式" r:id="rId33" imgW="139680" imgH="355320" progId="Equation.3">
                      <p:embed/>
                    </p:oleObj>
                  </mc:Choice>
                  <mc:Fallback>
                    <p:oleObj name="公式" r:id="rId33" imgW="139680" imgH="355320" progId="Equation.3">
                      <p:embed/>
                      <p:pic>
                        <p:nvPicPr>
                          <p:cNvPr id="421929" name="Object 4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15" y="3413"/>
                            <a:ext cx="88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421932" name="Object 44"/>
          <p:cNvGraphicFramePr>
            <a:graphicFrameLocks/>
          </p:cNvGraphicFramePr>
          <p:nvPr/>
        </p:nvGraphicFramePr>
        <p:xfrm>
          <a:off x="3751263" y="3922713"/>
          <a:ext cx="15494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2" name="公式" r:id="rId35" imgW="1549080" imgH="863280" progId="Equation.3">
                  <p:embed/>
                </p:oleObj>
              </mc:Choice>
              <mc:Fallback>
                <p:oleObj name="公式" r:id="rId35" imgW="1549080" imgH="863280" progId="Equation.3">
                  <p:embed/>
                  <p:pic>
                    <p:nvPicPr>
                      <p:cNvPr id="421932" name="Object 4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1263" y="3922713"/>
                        <a:ext cx="15494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21964" name="Picture 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21965" name="Object 77"/>
          <p:cNvGraphicFramePr>
            <a:graphicFrameLocks noChangeAspect="1"/>
          </p:cNvGraphicFramePr>
          <p:nvPr/>
        </p:nvGraphicFramePr>
        <p:xfrm>
          <a:off x="496888" y="490538"/>
          <a:ext cx="8609012" cy="218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3" name="位图图像" r:id="rId37" imgW="8609524" imgH="2180952" progId="Paint.Picture">
                  <p:embed/>
                </p:oleObj>
              </mc:Choice>
              <mc:Fallback>
                <p:oleObj name="位图图像" r:id="rId37" imgW="8609524" imgH="2180952" progId="Paint.Picture">
                  <p:embed/>
                  <p:pic>
                    <p:nvPicPr>
                      <p:cNvPr id="421965" name="Object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218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1934" name="Rectangle 46"/>
          <p:cNvSpPr>
            <a:spLocks noChangeArrowheads="1"/>
          </p:cNvSpPr>
          <p:nvPr/>
        </p:nvSpPr>
        <p:spPr bwMode="auto">
          <a:xfrm>
            <a:off x="534988" y="528638"/>
            <a:ext cx="51006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B2B2B2"/>
                </a:solidFill>
                <a:ea typeface="宋体" panose="02010600030101010101" pitchFamily="2" charset="-122"/>
              </a:rPr>
              <a:t>四、函数在无穷远点的留数  </a:t>
            </a:r>
            <a:endParaRPr kumimoji="0" lang="zh-CN" altLang="en-US" sz="2800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  <p:sp>
        <p:nvSpPr>
          <p:cNvPr id="421935" name="Rectangle 47"/>
          <p:cNvSpPr>
            <a:spLocks noChangeArrowheads="1"/>
          </p:cNvSpPr>
          <p:nvPr/>
        </p:nvSpPr>
        <p:spPr bwMode="auto">
          <a:xfrm>
            <a:off x="531813" y="1173163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B2B2B2"/>
                </a:solidFill>
                <a:ea typeface="宋体" panose="02010600030101010101" pitchFamily="2" charset="-122"/>
              </a:rPr>
              <a:t>1. </a:t>
            </a:r>
            <a:r>
              <a:rPr lang="zh-CN" altLang="en-US">
                <a:solidFill>
                  <a:srgbClr val="B2B2B2"/>
                </a:solidFill>
                <a:ea typeface="宋体" panose="02010600030101010101" pitchFamily="2" charset="-122"/>
              </a:rPr>
              <a:t>函数在无穷远点的性态    </a:t>
            </a:r>
            <a:endParaRPr kumimoji="0" lang="zh-CN" altLang="en-US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  <p:grpSp>
        <p:nvGrpSpPr>
          <p:cNvPr id="421961" name="Group 73"/>
          <p:cNvGrpSpPr>
            <a:grpSpLocks/>
          </p:cNvGrpSpPr>
          <p:nvPr/>
        </p:nvGrpSpPr>
        <p:grpSpPr bwMode="auto">
          <a:xfrm>
            <a:off x="577850" y="2470150"/>
            <a:ext cx="1468438" cy="366713"/>
            <a:chOff x="2464" y="3728"/>
            <a:chExt cx="925" cy="231"/>
          </a:xfrm>
        </p:grpSpPr>
        <p:sp>
          <p:nvSpPr>
            <p:cNvPr id="421962" name="Rectangle 74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963" name="Rectangle 75"/>
            <p:cNvSpPr>
              <a:spLocks noChangeArrowheads="1"/>
            </p:cNvSpPr>
            <p:nvPr/>
          </p:nvSpPr>
          <p:spPr bwMode="auto">
            <a:xfrm>
              <a:off x="2464" y="3728"/>
              <a:ext cx="9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P110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5.10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1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21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21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2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2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2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21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21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186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187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188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189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190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191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192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193" name="Picture 4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194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195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196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197" name="Picture 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198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199" name="Picture 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200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201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202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203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204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0205" name="Picture 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0177" name="Rectangle 33"/>
          <p:cNvSpPr>
            <a:spLocks noChangeArrowheads="1"/>
          </p:cNvSpPr>
          <p:nvPr/>
        </p:nvSpPr>
        <p:spPr bwMode="auto">
          <a:xfrm>
            <a:off x="1470025" y="5888038"/>
            <a:ext cx="7194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hlink"/>
                </a:solidFill>
                <a:ea typeface="华文仿宋" panose="02010600040101010101" pitchFamily="2" charset="-122"/>
              </a:rPr>
              <a:t>而且在使用该方法时，并不需要知道奇点的类型。    </a:t>
            </a:r>
          </a:p>
        </p:txBody>
      </p:sp>
      <p:sp>
        <p:nvSpPr>
          <p:cNvPr id="390148" name="Rectangle 4"/>
          <p:cNvSpPr>
            <a:spLocks noChangeArrowheads="1"/>
          </p:cNvSpPr>
          <p:nvPr/>
        </p:nvSpPr>
        <p:spPr bwMode="auto">
          <a:xfrm>
            <a:off x="536575" y="530225"/>
            <a:ext cx="3727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二、</a:t>
            </a:r>
            <a:r>
              <a:rPr kumimoji="0" lang="zh-CN" altLang="en-US" sz="2800">
                <a:solidFill>
                  <a:srgbClr val="000099"/>
                </a:solidFill>
                <a:ea typeface="宋体" panose="02010600030101010101" pitchFamily="2" charset="-122"/>
              </a:rPr>
              <a:t>留数的计算方法</a:t>
            </a:r>
          </a:p>
        </p:txBody>
      </p:sp>
      <p:grpSp>
        <p:nvGrpSpPr>
          <p:cNvPr id="390179" name="Group 35"/>
          <p:cNvGrpSpPr>
            <a:grpSpLocks/>
          </p:cNvGrpSpPr>
          <p:nvPr/>
        </p:nvGrpSpPr>
        <p:grpSpPr bwMode="auto">
          <a:xfrm>
            <a:off x="528638" y="1682750"/>
            <a:ext cx="4584700" cy="460375"/>
            <a:chOff x="333" y="1060"/>
            <a:chExt cx="2888" cy="290"/>
          </a:xfrm>
        </p:grpSpPr>
        <p:sp>
          <p:nvSpPr>
            <p:cNvPr id="390150" name="Rectangle 6"/>
            <p:cNvSpPr>
              <a:spLocks noChangeArrowheads="1"/>
            </p:cNvSpPr>
            <p:nvPr/>
          </p:nvSpPr>
          <p:spPr bwMode="auto">
            <a:xfrm>
              <a:off x="849" y="1062"/>
              <a:ext cx="23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若    为         的可去奇点，  </a:t>
              </a:r>
            </a:p>
          </p:txBody>
        </p:sp>
        <p:sp>
          <p:nvSpPr>
            <p:cNvPr id="390151" name="Rectangle 7"/>
            <p:cNvSpPr>
              <a:spLocks noChangeArrowheads="1"/>
            </p:cNvSpPr>
            <p:nvPr/>
          </p:nvSpPr>
          <p:spPr bwMode="auto">
            <a:xfrm>
              <a:off x="333" y="1060"/>
              <a:ext cx="7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方法      </a:t>
              </a:r>
            </a:p>
          </p:txBody>
        </p:sp>
        <p:graphicFrame>
          <p:nvGraphicFramePr>
            <p:cNvPr id="390152" name="Object 8"/>
            <p:cNvGraphicFramePr>
              <a:graphicFrameLocks noChangeAspect="1"/>
            </p:cNvGraphicFramePr>
            <p:nvPr/>
          </p:nvGraphicFramePr>
          <p:xfrm>
            <a:off x="1123" y="1079"/>
            <a:ext cx="16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3" name="公式" r:id="rId5" imgW="266400" imgH="380880" progId="Equation.3">
                    <p:embed/>
                  </p:oleObj>
                </mc:Choice>
                <mc:Fallback>
                  <p:oleObj name="公式" r:id="rId5" imgW="266400" imgH="380880" progId="Equation.3">
                    <p:embed/>
                    <p:pic>
                      <p:nvPicPr>
                        <p:cNvPr id="390152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3" y="1079"/>
                          <a:ext cx="16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0153" name="Object 9"/>
            <p:cNvGraphicFramePr>
              <a:graphicFrameLocks noChangeAspect="1"/>
            </p:cNvGraphicFramePr>
            <p:nvPr/>
          </p:nvGraphicFramePr>
          <p:xfrm>
            <a:off x="1502" y="1110"/>
            <a:ext cx="39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" name="公式" r:id="rId7" imgW="634680" imgH="342720" progId="Equation.3">
                    <p:embed/>
                  </p:oleObj>
                </mc:Choice>
                <mc:Fallback>
                  <p:oleObj name="公式" r:id="rId7" imgW="634680" imgH="342720" progId="Equation.3">
                    <p:embed/>
                    <p:pic>
                      <p:nvPicPr>
                        <p:cNvPr id="390153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2" y="1110"/>
                          <a:ext cx="39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90155" name="Rectangle 11"/>
          <p:cNvSpPr>
            <a:spLocks noChangeArrowheads="1"/>
          </p:cNvSpPr>
          <p:nvPr/>
        </p:nvSpPr>
        <p:spPr bwMode="auto">
          <a:xfrm>
            <a:off x="533400" y="1154113"/>
            <a:ext cx="1936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99"/>
                </a:solidFill>
                <a:ea typeface="宋体" panose="02010600030101010101" pitchFamily="2" charset="-122"/>
              </a:rPr>
              <a:t>1. </a:t>
            </a:r>
            <a:r>
              <a:rPr lang="zh-CN" altLang="en-US">
                <a:solidFill>
                  <a:srgbClr val="000099"/>
                </a:solidFill>
                <a:ea typeface="宋体" panose="02010600030101010101" pitchFamily="2" charset="-122"/>
              </a:rPr>
              <a:t>可去奇点   </a:t>
            </a:r>
          </a:p>
        </p:txBody>
      </p:sp>
      <p:grpSp>
        <p:nvGrpSpPr>
          <p:cNvPr id="390182" name="Group 38"/>
          <p:cNvGrpSpPr>
            <a:grpSpLocks/>
          </p:cNvGrpSpPr>
          <p:nvPr/>
        </p:nvGrpSpPr>
        <p:grpSpPr bwMode="auto">
          <a:xfrm>
            <a:off x="534988" y="2889250"/>
            <a:ext cx="4673600" cy="460375"/>
            <a:chOff x="337" y="1820"/>
            <a:chExt cx="2944" cy="290"/>
          </a:xfrm>
        </p:grpSpPr>
        <p:sp>
          <p:nvSpPr>
            <p:cNvPr id="390157" name="Rectangle 13"/>
            <p:cNvSpPr>
              <a:spLocks noChangeArrowheads="1"/>
            </p:cNvSpPr>
            <p:nvPr/>
          </p:nvSpPr>
          <p:spPr bwMode="auto">
            <a:xfrm>
              <a:off x="853" y="1822"/>
              <a:ext cx="24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若    为         的本性奇点，   </a:t>
              </a:r>
            </a:p>
          </p:txBody>
        </p:sp>
        <p:sp>
          <p:nvSpPr>
            <p:cNvPr id="390158" name="Rectangle 14"/>
            <p:cNvSpPr>
              <a:spLocks noChangeArrowheads="1"/>
            </p:cNvSpPr>
            <p:nvPr/>
          </p:nvSpPr>
          <p:spPr bwMode="auto">
            <a:xfrm>
              <a:off x="337" y="1820"/>
              <a:ext cx="7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方法      </a:t>
              </a:r>
            </a:p>
          </p:txBody>
        </p:sp>
        <p:graphicFrame>
          <p:nvGraphicFramePr>
            <p:cNvPr id="390159" name="Object 15"/>
            <p:cNvGraphicFramePr>
              <a:graphicFrameLocks noChangeAspect="1"/>
            </p:cNvGraphicFramePr>
            <p:nvPr/>
          </p:nvGraphicFramePr>
          <p:xfrm>
            <a:off x="1127" y="1839"/>
            <a:ext cx="16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5" name="公式" r:id="rId9" imgW="266400" imgH="380880" progId="Equation.3">
                    <p:embed/>
                  </p:oleObj>
                </mc:Choice>
                <mc:Fallback>
                  <p:oleObj name="公式" r:id="rId9" imgW="266400" imgH="380880" progId="Equation.3">
                    <p:embed/>
                    <p:pic>
                      <p:nvPicPr>
                        <p:cNvPr id="390159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7" y="1839"/>
                          <a:ext cx="16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0160" name="Object 16"/>
            <p:cNvGraphicFramePr>
              <a:graphicFrameLocks noChangeAspect="1"/>
            </p:cNvGraphicFramePr>
            <p:nvPr/>
          </p:nvGraphicFramePr>
          <p:xfrm>
            <a:off x="1506" y="1870"/>
            <a:ext cx="39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6" name="公式" r:id="rId10" imgW="634680" imgH="342720" progId="Equation.3">
                    <p:embed/>
                  </p:oleObj>
                </mc:Choice>
                <mc:Fallback>
                  <p:oleObj name="公式" r:id="rId10" imgW="634680" imgH="342720" progId="Equation.3">
                    <p:embed/>
                    <p:pic>
                      <p:nvPicPr>
                        <p:cNvPr id="39016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6" y="1870"/>
                          <a:ext cx="39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90162" name="Rectangle 18"/>
          <p:cNvSpPr>
            <a:spLocks noChangeArrowheads="1"/>
          </p:cNvSpPr>
          <p:nvPr/>
        </p:nvSpPr>
        <p:spPr bwMode="auto">
          <a:xfrm>
            <a:off x="530225" y="2341563"/>
            <a:ext cx="1936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99"/>
                </a:solidFill>
                <a:ea typeface="宋体" panose="02010600030101010101" pitchFamily="2" charset="-122"/>
              </a:rPr>
              <a:t>2. </a:t>
            </a:r>
            <a:r>
              <a:rPr lang="zh-CN" altLang="en-US">
                <a:solidFill>
                  <a:srgbClr val="000099"/>
                </a:solidFill>
                <a:ea typeface="宋体" panose="02010600030101010101" pitchFamily="2" charset="-122"/>
              </a:rPr>
              <a:t>本性奇点   </a:t>
            </a:r>
          </a:p>
        </p:txBody>
      </p:sp>
      <p:grpSp>
        <p:nvGrpSpPr>
          <p:cNvPr id="390183" name="Group 39"/>
          <p:cNvGrpSpPr>
            <a:grpSpLocks/>
          </p:cNvGrpSpPr>
          <p:nvPr/>
        </p:nvGrpSpPr>
        <p:grpSpPr bwMode="auto">
          <a:xfrm>
            <a:off x="4787900" y="2892425"/>
            <a:ext cx="4298950" cy="457200"/>
            <a:chOff x="3016" y="1822"/>
            <a:chExt cx="2708" cy="288"/>
          </a:xfrm>
        </p:grpSpPr>
        <p:sp>
          <p:nvSpPr>
            <p:cNvPr id="390181" name="Rectangle 37"/>
            <p:cNvSpPr>
              <a:spLocks noChangeArrowheads="1"/>
            </p:cNvSpPr>
            <p:nvPr/>
          </p:nvSpPr>
          <p:spPr bwMode="auto">
            <a:xfrm>
              <a:off x="3016" y="1822"/>
              <a:ext cx="27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则 </a:t>
              </a:r>
              <a:r>
                <a:rPr lang="zh-CN" altLang="en-US">
                  <a:solidFill>
                    <a:srgbClr val="339933"/>
                  </a:solidFill>
                  <a:ea typeface="宋体" panose="02010600030101010101" pitchFamily="2" charset="-122"/>
                </a:rPr>
                <a:t>“</a:t>
              </a:r>
              <a:r>
                <a:rPr lang="zh-CN" altLang="en-US" u="sng">
                  <a:solidFill>
                    <a:srgbClr val="339933"/>
                  </a:solidFill>
                  <a:ea typeface="楷体_GB2312" pitchFamily="49" charset="-122"/>
                </a:rPr>
                <a:t>只好</a:t>
              </a:r>
              <a:r>
                <a:rPr lang="zh-CN" altLang="en-US">
                  <a:solidFill>
                    <a:srgbClr val="339933"/>
                  </a:solidFill>
                  <a:ea typeface="宋体" panose="02010600030101010101" pitchFamily="2" charset="-122"/>
                </a:rPr>
                <a:t>”</a:t>
              </a:r>
              <a:r>
                <a:rPr lang="zh-CN" altLang="en-US">
                  <a:solidFill>
                    <a:srgbClr val="FF0000"/>
                  </a:solidFill>
                  <a:ea typeface="宋体" panose="02010600030101010101" pitchFamily="2" charset="-122"/>
                </a:rPr>
                <a:t> </a:t>
              </a:r>
              <a:r>
                <a:rPr lang="zh-CN" altLang="en-US">
                  <a:ea typeface="宋体" panose="02010600030101010101" pitchFamily="2" charset="-122"/>
                </a:rPr>
                <a:t>将         在     的去心  </a:t>
              </a:r>
            </a:p>
          </p:txBody>
        </p:sp>
        <p:graphicFrame>
          <p:nvGraphicFramePr>
            <p:cNvPr id="390164" name="Object 20"/>
            <p:cNvGraphicFramePr>
              <a:graphicFrameLocks noChangeAspect="1"/>
            </p:cNvGraphicFramePr>
            <p:nvPr/>
          </p:nvGraphicFramePr>
          <p:xfrm>
            <a:off x="4794" y="1843"/>
            <a:ext cx="16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7" name="公式" r:id="rId11" imgW="266400" imgH="380880" progId="Equation.3">
                    <p:embed/>
                  </p:oleObj>
                </mc:Choice>
                <mc:Fallback>
                  <p:oleObj name="公式" r:id="rId11" imgW="266400" imgH="380880" progId="Equation.3">
                    <p:embed/>
                    <p:pic>
                      <p:nvPicPr>
                        <p:cNvPr id="390164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94" y="1843"/>
                          <a:ext cx="16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0165" name="Object 21"/>
            <p:cNvGraphicFramePr>
              <a:graphicFrameLocks noChangeAspect="1"/>
            </p:cNvGraphicFramePr>
            <p:nvPr/>
          </p:nvGraphicFramePr>
          <p:xfrm>
            <a:off x="4120" y="1868"/>
            <a:ext cx="39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8" name="公式" r:id="rId12" imgW="634680" imgH="342720" progId="Equation.3">
                    <p:embed/>
                  </p:oleObj>
                </mc:Choice>
                <mc:Fallback>
                  <p:oleObj name="公式" r:id="rId12" imgW="634680" imgH="342720" progId="Equation.3">
                    <p:embed/>
                    <p:pic>
                      <p:nvPicPr>
                        <p:cNvPr id="390165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0" y="1868"/>
                          <a:ext cx="39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90168" name="Rectangle 24"/>
          <p:cNvSpPr>
            <a:spLocks noChangeArrowheads="1"/>
          </p:cNvSpPr>
          <p:nvPr/>
        </p:nvSpPr>
        <p:spPr bwMode="auto">
          <a:xfrm>
            <a:off x="1350963" y="3430588"/>
            <a:ext cx="3689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邻域内展开成洛朗级数。  </a:t>
            </a:r>
          </a:p>
        </p:txBody>
      </p:sp>
      <p:grpSp>
        <p:nvGrpSpPr>
          <p:cNvPr id="390185" name="Group 41"/>
          <p:cNvGrpSpPr>
            <a:grpSpLocks/>
          </p:cNvGrpSpPr>
          <p:nvPr/>
        </p:nvGrpSpPr>
        <p:grpSpPr bwMode="auto">
          <a:xfrm>
            <a:off x="530225" y="4132263"/>
            <a:ext cx="8572500" cy="466725"/>
            <a:chOff x="334" y="2603"/>
            <a:chExt cx="5400" cy="294"/>
          </a:xfrm>
        </p:grpSpPr>
        <p:sp>
          <p:nvSpPr>
            <p:cNvPr id="390169" name="Rectangle 25"/>
            <p:cNvSpPr>
              <a:spLocks noChangeArrowheads="1"/>
            </p:cNvSpPr>
            <p:nvPr/>
          </p:nvSpPr>
          <p:spPr bwMode="auto">
            <a:xfrm>
              <a:off x="658" y="2609"/>
              <a:ext cx="50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chemeClr val="hlink"/>
                  </a:solidFill>
                  <a:ea typeface="华文仿宋" panose="02010600040101010101" pitchFamily="2" charset="-122"/>
                </a:rPr>
                <a:t>(1) </a:t>
              </a:r>
              <a:r>
                <a:rPr lang="zh-CN" altLang="en-US">
                  <a:solidFill>
                    <a:schemeClr val="hlink"/>
                  </a:solidFill>
                  <a:ea typeface="华文仿宋" panose="02010600040101010101" pitchFamily="2" charset="-122"/>
                </a:rPr>
                <a:t>在具体展开的时候，并不需要写出</a:t>
              </a:r>
              <a:r>
                <a:rPr lang="zh-CN" altLang="en-US" sz="800">
                  <a:solidFill>
                    <a:schemeClr val="hlink"/>
                  </a:solidFill>
                  <a:ea typeface="华文仿宋" panose="02010600040101010101" pitchFamily="2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华文仿宋" panose="02010600040101010101" pitchFamily="2" charset="-122"/>
                </a:rPr>
                <a:t>“完整”</a:t>
              </a:r>
              <a:r>
                <a:rPr lang="zh-CN" altLang="en-US" sz="800">
                  <a:solidFill>
                    <a:schemeClr val="hlink"/>
                  </a:solidFill>
                  <a:ea typeface="华文仿宋" panose="02010600040101010101" pitchFamily="2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ea typeface="华文仿宋" panose="02010600040101010101" pitchFamily="2" charset="-122"/>
                </a:rPr>
                <a:t>的洛朗级数， </a:t>
              </a:r>
              <a:endParaRPr lang="zh-CN" altLang="en-US">
                <a:solidFill>
                  <a:schemeClr val="hlink"/>
                </a:solidFill>
                <a:latin typeface="华文仿宋" panose="02010600040101010101" pitchFamily="2" charset="-122"/>
                <a:ea typeface="华文仿宋" panose="02010600040101010101" pitchFamily="2" charset="-122"/>
              </a:endParaRPr>
            </a:p>
          </p:txBody>
        </p:sp>
        <p:sp>
          <p:nvSpPr>
            <p:cNvPr id="390173" name="Rectangle 29"/>
            <p:cNvSpPr>
              <a:spLocks noChangeArrowheads="1"/>
            </p:cNvSpPr>
            <p:nvPr/>
          </p:nvSpPr>
          <p:spPr bwMode="auto">
            <a:xfrm>
              <a:off x="334" y="2603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FF0000"/>
                  </a:solidFill>
                  <a:ea typeface="宋体" panose="02010600030101010101" pitchFamily="2" charset="-122"/>
                </a:rPr>
                <a:t>注   </a:t>
              </a:r>
            </a:p>
          </p:txBody>
        </p:sp>
      </p:grpSp>
      <p:grpSp>
        <p:nvGrpSpPr>
          <p:cNvPr id="390184" name="Group 40"/>
          <p:cNvGrpSpPr>
            <a:grpSpLocks/>
          </p:cNvGrpSpPr>
          <p:nvPr/>
        </p:nvGrpSpPr>
        <p:grpSpPr bwMode="auto">
          <a:xfrm>
            <a:off x="1466850" y="4672013"/>
            <a:ext cx="6965950" cy="457200"/>
            <a:chOff x="924" y="2943"/>
            <a:chExt cx="4388" cy="288"/>
          </a:xfrm>
        </p:grpSpPr>
        <p:graphicFrame>
          <p:nvGraphicFramePr>
            <p:cNvPr id="390171" name="Object 27"/>
            <p:cNvGraphicFramePr>
              <a:graphicFrameLocks/>
            </p:cNvGraphicFramePr>
            <p:nvPr/>
          </p:nvGraphicFramePr>
          <p:xfrm>
            <a:off x="3335" y="2972"/>
            <a:ext cx="257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9" name="公式" r:id="rId13" imgW="406080" imgH="368280" progId="Equation.3">
                    <p:embed/>
                  </p:oleObj>
                </mc:Choice>
                <mc:Fallback>
                  <p:oleObj name="公式" r:id="rId13" imgW="406080" imgH="368280" progId="Equation.3">
                    <p:embed/>
                    <p:pic>
                      <p:nvPicPr>
                        <p:cNvPr id="390171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35" y="2972"/>
                          <a:ext cx="257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0174" name="Rectangle 30"/>
            <p:cNvSpPr>
              <a:spLocks noChangeArrowheads="1"/>
            </p:cNvSpPr>
            <p:nvPr/>
          </p:nvSpPr>
          <p:spPr bwMode="auto">
            <a:xfrm>
              <a:off x="924" y="2943"/>
              <a:ext cx="43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hlink"/>
                  </a:solidFill>
                  <a:ea typeface="华文仿宋" panose="02010600040101010101" pitchFamily="2" charset="-122"/>
                </a:rPr>
                <a:t>只需将其中负一次幂的系数       求出来就可以了。  </a:t>
              </a:r>
              <a:endParaRPr lang="zh-CN" altLang="en-US">
                <a:solidFill>
                  <a:schemeClr val="hlink"/>
                </a:solidFill>
                <a:latin typeface="华文仿宋" panose="02010600040101010101" pitchFamily="2" charset="-122"/>
                <a:ea typeface="华文仿宋" panose="02010600040101010101" pitchFamily="2" charset="-122"/>
              </a:endParaRPr>
            </a:p>
          </p:txBody>
        </p:sp>
      </p:grpSp>
      <p:sp>
        <p:nvSpPr>
          <p:cNvPr id="390175" name="Rectangle 31"/>
          <p:cNvSpPr>
            <a:spLocks noChangeArrowheads="1"/>
          </p:cNvSpPr>
          <p:nvPr/>
        </p:nvSpPr>
        <p:spPr bwMode="auto">
          <a:xfrm>
            <a:off x="1047750" y="5348288"/>
            <a:ext cx="800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chemeClr val="hlink"/>
                </a:solidFill>
                <a:ea typeface="华文仿宋" panose="02010600040101010101" pitchFamily="2" charset="-122"/>
              </a:rPr>
              <a:t>(2) </a:t>
            </a:r>
            <a:r>
              <a:rPr lang="zh-CN" altLang="en-US">
                <a:solidFill>
                  <a:schemeClr val="hlink"/>
                </a:solidFill>
                <a:ea typeface="华文仿宋" panose="02010600040101010101" pitchFamily="2" charset="-122"/>
              </a:rPr>
              <a:t>对于不是本性奇点的情况，该方法有时也是很有效的， </a:t>
            </a:r>
            <a:endParaRPr lang="zh-CN" altLang="en-US">
              <a:solidFill>
                <a:schemeClr val="hlink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grpSp>
        <p:nvGrpSpPr>
          <p:cNvPr id="390180" name="Group 36"/>
          <p:cNvGrpSpPr>
            <a:grpSpLocks/>
          </p:cNvGrpSpPr>
          <p:nvPr/>
        </p:nvGrpSpPr>
        <p:grpSpPr bwMode="auto">
          <a:xfrm>
            <a:off x="4776788" y="1689100"/>
            <a:ext cx="2889250" cy="457200"/>
            <a:chOff x="3009" y="1064"/>
            <a:chExt cx="1820" cy="288"/>
          </a:xfrm>
        </p:grpSpPr>
        <p:graphicFrame>
          <p:nvGraphicFramePr>
            <p:cNvPr id="390154" name="Object 10"/>
            <p:cNvGraphicFramePr>
              <a:graphicFrameLocks noChangeAspect="1"/>
            </p:cNvGraphicFramePr>
            <p:nvPr/>
          </p:nvGraphicFramePr>
          <p:xfrm>
            <a:off x="3300" y="1099"/>
            <a:ext cx="1529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0" name="公式" r:id="rId15" imgW="2425680" imgH="380880" progId="Equation.3">
                    <p:embed/>
                  </p:oleObj>
                </mc:Choice>
                <mc:Fallback>
                  <p:oleObj name="公式" r:id="rId15" imgW="2425680" imgH="380880" progId="Equation.3">
                    <p:embed/>
                    <p:pic>
                      <p:nvPicPr>
                        <p:cNvPr id="390154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00" y="1099"/>
                          <a:ext cx="1529" cy="24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0178" name="Rectangle 34"/>
            <p:cNvSpPr>
              <a:spLocks noChangeArrowheads="1"/>
            </p:cNvSpPr>
            <p:nvPr/>
          </p:nvSpPr>
          <p:spPr bwMode="auto">
            <a:xfrm>
              <a:off x="3009" y="1064"/>
              <a:ext cx="4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则  </a:t>
              </a:r>
            </a:p>
          </p:txBody>
        </p:sp>
      </p:grpSp>
      <p:pic>
        <p:nvPicPr>
          <p:cNvPr id="390226" name="Picture 8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90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90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9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9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90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9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9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90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39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9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90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9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177" grpId="0"/>
      <p:bldP spid="390148" grpId="0"/>
      <p:bldP spid="390155" grpId="0"/>
      <p:bldP spid="390162" grpId="0"/>
      <p:bldP spid="390168" grpId="0"/>
      <p:bldP spid="39017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031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32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33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34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35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36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37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38" name="Picture 5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39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40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41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42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43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44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45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46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47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48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49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6050" name="Picture 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6028" name="Group 44"/>
          <p:cNvGrpSpPr>
            <a:grpSpLocks/>
          </p:cNvGrpSpPr>
          <p:nvPr/>
        </p:nvGrpSpPr>
        <p:grpSpPr bwMode="auto">
          <a:xfrm>
            <a:off x="5294313" y="4251325"/>
            <a:ext cx="1533525" cy="576263"/>
            <a:chOff x="3335" y="2678"/>
            <a:chExt cx="966" cy="363"/>
          </a:xfrm>
        </p:grpSpPr>
        <p:sp>
          <p:nvSpPr>
            <p:cNvPr id="425995" name="Line 11"/>
            <p:cNvSpPr>
              <a:spLocks noChangeShapeType="1"/>
            </p:cNvSpPr>
            <p:nvPr/>
          </p:nvSpPr>
          <p:spPr bwMode="auto">
            <a:xfrm>
              <a:off x="3366" y="2910"/>
              <a:ext cx="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5996" name="Rectangle 12"/>
            <p:cNvSpPr>
              <a:spLocks noChangeArrowheads="1"/>
            </p:cNvSpPr>
            <p:nvPr/>
          </p:nvSpPr>
          <p:spPr bwMode="auto">
            <a:xfrm>
              <a:off x="3335" y="2678"/>
              <a:ext cx="5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000">
                  <a:solidFill>
                    <a:schemeClr val="hlink"/>
                  </a:solidFill>
                  <a:ea typeface="楷体_GB2312" pitchFamily="49" charset="-122"/>
                  <a:sym typeface="Symbol" panose="05050102010706020507" pitchFamily="18" charset="2"/>
                </a:rPr>
                <a:t>记为   </a:t>
              </a:r>
            </a:p>
          </p:txBody>
        </p:sp>
        <p:sp>
          <p:nvSpPr>
            <p:cNvPr id="425997" name="Line 13"/>
            <p:cNvSpPr>
              <a:spLocks noChangeShapeType="1"/>
            </p:cNvSpPr>
            <p:nvPr/>
          </p:nvSpPr>
          <p:spPr bwMode="auto">
            <a:xfrm>
              <a:off x="3366" y="2950"/>
              <a:ext cx="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25998" name="Object 14"/>
            <p:cNvGraphicFramePr>
              <a:graphicFrameLocks/>
            </p:cNvGraphicFramePr>
            <p:nvPr/>
          </p:nvGraphicFramePr>
          <p:xfrm>
            <a:off x="3821" y="2825"/>
            <a:ext cx="4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1" name="公式" r:id="rId5" imgW="761760" imgH="342720" progId="Equation.3">
                    <p:embed/>
                  </p:oleObj>
                </mc:Choice>
                <mc:Fallback>
                  <p:oleObj name="公式" r:id="rId5" imgW="761760" imgH="342720" progId="Equation.3">
                    <p:embed/>
                    <p:pic>
                      <p:nvPicPr>
                        <p:cNvPr id="425998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1" y="2825"/>
                          <a:ext cx="4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6027" name="Group 43"/>
          <p:cNvGrpSpPr>
            <a:grpSpLocks/>
          </p:cNvGrpSpPr>
          <p:nvPr/>
        </p:nvGrpSpPr>
        <p:grpSpPr bwMode="auto">
          <a:xfrm>
            <a:off x="534988" y="3030538"/>
            <a:ext cx="4264025" cy="790575"/>
            <a:chOff x="337" y="1909"/>
            <a:chExt cx="2686" cy="498"/>
          </a:xfrm>
        </p:grpSpPr>
        <p:sp>
          <p:nvSpPr>
            <p:cNvPr id="425991" name="Rectangle 7"/>
            <p:cNvSpPr>
              <a:spLocks noChangeArrowheads="1"/>
            </p:cNvSpPr>
            <p:nvPr/>
          </p:nvSpPr>
          <p:spPr bwMode="auto">
            <a:xfrm>
              <a:off x="337" y="2010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 </a:t>
              </a:r>
              <a:endParaRPr lang="zh-CN" altLang="en-US">
                <a:solidFill>
                  <a:srgbClr val="000099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25992" name="Rectangle 8"/>
            <p:cNvSpPr>
              <a:spLocks noChangeArrowheads="1"/>
            </p:cNvSpPr>
            <p:nvPr/>
          </p:nvSpPr>
          <p:spPr bwMode="auto">
            <a:xfrm>
              <a:off x="662" y="2011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令   </a:t>
              </a:r>
            </a:p>
          </p:txBody>
        </p:sp>
        <p:graphicFrame>
          <p:nvGraphicFramePr>
            <p:cNvPr id="425993" name="Object 9"/>
            <p:cNvGraphicFramePr>
              <a:graphicFrameLocks/>
            </p:cNvGraphicFramePr>
            <p:nvPr/>
          </p:nvGraphicFramePr>
          <p:xfrm>
            <a:off x="983" y="1911"/>
            <a:ext cx="57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2" name="公式" r:id="rId7" imgW="914400" imgH="787320" progId="Equation.3">
                    <p:embed/>
                  </p:oleObj>
                </mc:Choice>
                <mc:Fallback>
                  <p:oleObj name="公式" r:id="rId7" imgW="914400" imgH="787320" progId="Equation.3">
                    <p:embed/>
                    <p:pic>
                      <p:nvPicPr>
                        <p:cNvPr id="425993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3" y="1911"/>
                          <a:ext cx="57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5994" name="Rectangle 10"/>
            <p:cNvSpPr>
              <a:spLocks noChangeArrowheads="1"/>
            </p:cNvSpPr>
            <p:nvPr/>
          </p:nvSpPr>
          <p:spPr bwMode="auto">
            <a:xfrm>
              <a:off x="1662" y="2009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则   </a:t>
              </a:r>
            </a:p>
          </p:txBody>
        </p:sp>
        <p:graphicFrame>
          <p:nvGraphicFramePr>
            <p:cNvPr id="425999" name="Object 15"/>
            <p:cNvGraphicFramePr>
              <a:graphicFrameLocks/>
            </p:cNvGraphicFramePr>
            <p:nvPr/>
          </p:nvGraphicFramePr>
          <p:xfrm>
            <a:off x="1951" y="2037"/>
            <a:ext cx="107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3" name="公式" r:id="rId9" imgW="1701720" imgH="368280" progId="Equation.3">
                    <p:embed/>
                  </p:oleObj>
                </mc:Choice>
                <mc:Fallback>
                  <p:oleObj name="公式" r:id="rId9" imgW="1701720" imgH="368280" progId="Equation.3">
                    <p:embed/>
                    <p:pic>
                      <p:nvPicPr>
                        <p:cNvPr id="425999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1" y="2037"/>
                          <a:ext cx="107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26017" name="Group 33"/>
            <p:cNvGrpSpPr>
              <a:grpSpLocks/>
            </p:cNvGrpSpPr>
            <p:nvPr/>
          </p:nvGrpSpPr>
          <p:grpSpPr bwMode="auto">
            <a:xfrm>
              <a:off x="2749" y="1909"/>
              <a:ext cx="216" cy="496"/>
              <a:chOff x="2749" y="839"/>
              <a:chExt cx="216" cy="496"/>
            </a:xfrm>
          </p:grpSpPr>
          <p:graphicFrame>
            <p:nvGraphicFramePr>
              <p:cNvPr id="426000" name="Object 16"/>
              <p:cNvGraphicFramePr>
                <a:graphicFrameLocks/>
              </p:cNvGraphicFramePr>
              <p:nvPr/>
            </p:nvGraphicFramePr>
            <p:xfrm>
              <a:off x="2749" y="839"/>
              <a:ext cx="21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24" name="公式" r:id="rId11" imgW="342720" imgH="787320" progId="Equation.3">
                      <p:embed/>
                    </p:oleObj>
                  </mc:Choice>
                  <mc:Fallback>
                    <p:oleObj name="公式" r:id="rId11" imgW="342720" imgH="787320" progId="Equation.3">
                      <p:embed/>
                      <p:pic>
                        <p:nvPicPr>
                          <p:cNvPr id="426000" name="Object 1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49" y="839"/>
                            <a:ext cx="21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6001" name="Object 17"/>
              <p:cNvGraphicFramePr>
                <a:graphicFrameLocks/>
              </p:cNvGraphicFramePr>
              <p:nvPr/>
            </p:nvGraphicFramePr>
            <p:xfrm>
              <a:off x="2783" y="1091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25" name="公式" r:id="rId13" imgW="215640" imgH="330120" progId="Equation.3">
                      <p:embed/>
                    </p:oleObj>
                  </mc:Choice>
                  <mc:Fallback>
                    <p:oleObj name="公式" r:id="rId13" imgW="215640" imgH="330120" progId="Equation.3">
                      <p:embed/>
                      <p:pic>
                        <p:nvPicPr>
                          <p:cNvPr id="426001" name="Object 1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83" y="1091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6002" name="Object 18"/>
              <p:cNvGraphicFramePr>
                <a:graphicFrameLocks/>
              </p:cNvGraphicFramePr>
              <p:nvPr/>
            </p:nvGraphicFramePr>
            <p:xfrm>
              <a:off x="2805" y="889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26" name="公式" r:id="rId15" imgW="164880" imgH="266400" progId="Equation.3">
                      <p:embed/>
                    </p:oleObj>
                  </mc:Choice>
                  <mc:Fallback>
                    <p:oleObj name="公式" r:id="rId15" imgW="164880" imgH="266400" progId="Equation.3">
                      <p:embed/>
                      <p:pic>
                        <p:nvPicPr>
                          <p:cNvPr id="426002" name="Object 1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05" y="889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26029" name="Group 45"/>
          <p:cNvGrpSpPr>
            <a:grpSpLocks/>
          </p:cNvGrpSpPr>
          <p:nvPr/>
        </p:nvGrpSpPr>
        <p:grpSpPr bwMode="auto">
          <a:xfrm>
            <a:off x="1042988" y="5253038"/>
            <a:ext cx="4770437" cy="457200"/>
            <a:chOff x="657" y="3309"/>
            <a:chExt cx="3005" cy="288"/>
          </a:xfrm>
        </p:grpSpPr>
        <p:sp>
          <p:nvSpPr>
            <p:cNvPr id="426003" name="Rectangle 19"/>
            <p:cNvSpPr>
              <a:spLocks noChangeArrowheads="1"/>
            </p:cNvSpPr>
            <p:nvPr/>
          </p:nvSpPr>
          <p:spPr bwMode="auto">
            <a:xfrm>
              <a:off x="657" y="3309"/>
              <a:ext cx="30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由于           是          的一阶极点，   </a:t>
              </a:r>
            </a:p>
          </p:txBody>
        </p:sp>
        <p:graphicFrame>
          <p:nvGraphicFramePr>
            <p:cNvPr id="426004" name="Object 20"/>
            <p:cNvGraphicFramePr>
              <a:graphicFrameLocks/>
            </p:cNvGraphicFramePr>
            <p:nvPr/>
          </p:nvGraphicFramePr>
          <p:xfrm>
            <a:off x="1163" y="3361"/>
            <a:ext cx="424" cy="2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7" name="公式" r:id="rId17" imgW="672840" imgH="330120" progId="Equation.3">
                    <p:embed/>
                  </p:oleObj>
                </mc:Choice>
                <mc:Fallback>
                  <p:oleObj name="公式" r:id="rId17" imgW="672840" imgH="330120" progId="Equation.3">
                    <p:embed/>
                    <p:pic>
                      <p:nvPicPr>
                        <p:cNvPr id="426004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3" y="3361"/>
                          <a:ext cx="424" cy="20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6005" name="Object 21"/>
            <p:cNvGraphicFramePr>
              <a:graphicFrameLocks/>
            </p:cNvGraphicFramePr>
            <p:nvPr/>
          </p:nvGraphicFramePr>
          <p:xfrm>
            <a:off x="1847" y="3357"/>
            <a:ext cx="41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8" name="公式" r:id="rId19" imgW="660240" imgH="342720" progId="Equation.3">
                    <p:embed/>
                  </p:oleObj>
                </mc:Choice>
                <mc:Fallback>
                  <p:oleObj name="公式" r:id="rId19" imgW="660240" imgH="342720" progId="Equation.3">
                    <p:embed/>
                    <p:pic>
                      <p:nvPicPr>
                        <p:cNvPr id="426005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7" y="3357"/>
                          <a:ext cx="41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6030" name="Group 46"/>
          <p:cNvGrpSpPr>
            <a:grpSpLocks/>
          </p:cNvGrpSpPr>
          <p:nvPr/>
        </p:nvGrpSpPr>
        <p:grpSpPr bwMode="auto">
          <a:xfrm>
            <a:off x="1049338" y="5878513"/>
            <a:ext cx="4770437" cy="457200"/>
            <a:chOff x="661" y="3703"/>
            <a:chExt cx="3005" cy="288"/>
          </a:xfrm>
        </p:grpSpPr>
        <p:sp>
          <p:nvSpPr>
            <p:cNvPr id="426006" name="Rectangle 22"/>
            <p:cNvSpPr>
              <a:spLocks noChangeArrowheads="1"/>
            </p:cNvSpPr>
            <p:nvPr/>
          </p:nvSpPr>
          <p:spPr bwMode="auto">
            <a:xfrm>
              <a:off x="661" y="3703"/>
              <a:ext cx="30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因此           </a:t>
              </a: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是          的一阶极点。   </a:t>
              </a:r>
            </a:p>
          </p:txBody>
        </p:sp>
        <p:graphicFrame>
          <p:nvGraphicFramePr>
            <p:cNvPr id="426007" name="Object 23"/>
            <p:cNvGraphicFramePr>
              <a:graphicFrameLocks/>
            </p:cNvGraphicFramePr>
            <p:nvPr/>
          </p:nvGraphicFramePr>
          <p:xfrm>
            <a:off x="1875" y="3743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29" name="公式" r:id="rId21" imgW="634680" imgH="342720" progId="Equation.3">
                    <p:embed/>
                  </p:oleObj>
                </mc:Choice>
                <mc:Fallback>
                  <p:oleObj name="公式" r:id="rId21" imgW="634680" imgH="342720" progId="Equation.3">
                    <p:embed/>
                    <p:pic>
                      <p:nvPicPr>
                        <p:cNvPr id="426007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5" y="3743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6008" name="Object 24"/>
            <p:cNvGraphicFramePr>
              <a:graphicFrameLocks/>
            </p:cNvGraphicFramePr>
            <p:nvPr/>
          </p:nvGraphicFramePr>
          <p:xfrm>
            <a:off x="1147" y="3775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30" name="公式" r:id="rId23" imgW="723600" imgH="228600" progId="Equation.3">
                    <p:embed/>
                  </p:oleObj>
                </mc:Choice>
                <mc:Fallback>
                  <p:oleObj name="公式" r:id="rId23" imgW="723600" imgH="228600" progId="Equation.3">
                    <p:embed/>
                    <p:pic>
                      <p:nvPicPr>
                        <p:cNvPr id="426008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7" y="3775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26016" name="Object 32"/>
          <p:cNvGraphicFramePr>
            <a:graphicFrameLocks/>
          </p:cNvGraphicFramePr>
          <p:nvPr/>
        </p:nvGraphicFramePr>
        <p:xfrm>
          <a:off x="3760788" y="4205288"/>
          <a:ext cx="1397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1" name="公式" r:id="rId25" imgW="1396800" imgH="850680" progId="Equation.3">
                  <p:embed/>
                </p:oleObj>
              </mc:Choice>
              <mc:Fallback>
                <p:oleObj name="公式" r:id="rId25" imgW="1396800" imgH="850680" progId="Equation.3">
                  <p:embed/>
                  <p:pic>
                    <p:nvPicPr>
                      <p:cNvPr id="426016" name="Object 3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0788" y="4205288"/>
                        <a:ext cx="13970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26022" name="Group 38"/>
          <p:cNvGrpSpPr>
            <a:grpSpLocks/>
          </p:cNvGrpSpPr>
          <p:nvPr/>
        </p:nvGrpSpPr>
        <p:grpSpPr bwMode="auto">
          <a:xfrm>
            <a:off x="4894263" y="2576513"/>
            <a:ext cx="1333500" cy="1600200"/>
            <a:chOff x="3605" y="2923"/>
            <a:chExt cx="840" cy="1008"/>
          </a:xfrm>
        </p:grpSpPr>
        <p:graphicFrame>
          <p:nvGraphicFramePr>
            <p:cNvPr id="426010" name="Object 26"/>
            <p:cNvGraphicFramePr>
              <a:graphicFrameLocks/>
            </p:cNvGraphicFramePr>
            <p:nvPr/>
          </p:nvGraphicFramePr>
          <p:xfrm>
            <a:off x="3605" y="3039"/>
            <a:ext cx="840" cy="7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32" name="公式" r:id="rId27" imgW="1333440" imgH="1206360" progId="Equation.3">
                    <p:embed/>
                  </p:oleObj>
                </mc:Choice>
                <mc:Fallback>
                  <p:oleObj name="公式" r:id="rId27" imgW="1333440" imgH="1206360" progId="Equation.3">
                    <p:embed/>
                    <p:pic>
                      <p:nvPicPr>
                        <p:cNvPr id="42601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5" y="3039"/>
                          <a:ext cx="840" cy="7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26011" name="Group 27"/>
            <p:cNvGrpSpPr>
              <a:grpSpLocks/>
            </p:cNvGrpSpPr>
            <p:nvPr/>
          </p:nvGrpSpPr>
          <p:grpSpPr bwMode="auto">
            <a:xfrm>
              <a:off x="4065" y="2923"/>
              <a:ext cx="288" cy="496"/>
              <a:chOff x="2337" y="3187"/>
              <a:chExt cx="288" cy="496"/>
            </a:xfrm>
          </p:grpSpPr>
          <p:graphicFrame>
            <p:nvGraphicFramePr>
              <p:cNvPr id="426012" name="Object 28"/>
              <p:cNvGraphicFramePr>
                <a:graphicFrameLocks/>
              </p:cNvGraphicFramePr>
              <p:nvPr/>
            </p:nvGraphicFramePr>
            <p:xfrm>
              <a:off x="2337" y="3187"/>
              <a:ext cx="288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33" name="公式" r:id="rId29" imgW="457200" imgH="787320" progId="Equation.3">
                      <p:embed/>
                    </p:oleObj>
                  </mc:Choice>
                  <mc:Fallback>
                    <p:oleObj name="公式" r:id="rId29" imgW="457200" imgH="787320" progId="Equation.3">
                      <p:embed/>
                      <p:pic>
                        <p:nvPicPr>
                          <p:cNvPr id="426012" name="Object 2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37" y="3187"/>
                            <a:ext cx="288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6013" name="Object 29"/>
              <p:cNvGraphicFramePr>
                <a:graphicFrameLocks/>
              </p:cNvGraphicFramePr>
              <p:nvPr/>
            </p:nvGraphicFramePr>
            <p:xfrm>
              <a:off x="2395" y="3457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34" name="公式" r:id="rId31" imgW="215640" imgH="330120" progId="Equation.3">
                      <p:embed/>
                    </p:oleObj>
                  </mc:Choice>
                  <mc:Fallback>
                    <p:oleObj name="公式" r:id="rId31" imgW="215640" imgH="330120" progId="Equation.3">
                      <p:embed/>
                      <p:pic>
                        <p:nvPicPr>
                          <p:cNvPr id="426013" name="Object 2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95" y="3457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6014" name="Object 30"/>
              <p:cNvGraphicFramePr>
                <a:graphicFrameLocks/>
              </p:cNvGraphicFramePr>
              <p:nvPr/>
            </p:nvGraphicFramePr>
            <p:xfrm>
              <a:off x="2441" y="3237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35" name="公式" r:id="rId33" imgW="164880" imgH="266400" progId="Equation.3">
                      <p:embed/>
                    </p:oleObj>
                  </mc:Choice>
                  <mc:Fallback>
                    <p:oleObj name="公式" r:id="rId33" imgW="164880" imgH="266400" progId="Equation.3">
                      <p:embed/>
                      <p:pic>
                        <p:nvPicPr>
                          <p:cNvPr id="426014" name="Object 3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41" y="3237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6015" name="Object 31"/>
              <p:cNvGraphicFramePr>
                <a:graphicFrameLocks/>
              </p:cNvGraphicFramePr>
              <p:nvPr/>
            </p:nvGraphicFramePr>
            <p:xfrm>
              <a:off x="2515" y="3413"/>
              <a:ext cx="88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36" name="公式" r:id="rId35" imgW="139680" imgH="355320" progId="Equation.3">
                      <p:embed/>
                    </p:oleObj>
                  </mc:Choice>
                  <mc:Fallback>
                    <p:oleObj name="公式" r:id="rId35" imgW="139680" imgH="355320" progId="Equation.3">
                      <p:embed/>
                      <p:pic>
                        <p:nvPicPr>
                          <p:cNvPr id="426015" name="Object 3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15" y="3413"/>
                            <a:ext cx="88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26018" name="Group 34"/>
            <p:cNvGrpSpPr>
              <a:grpSpLocks/>
            </p:cNvGrpSpPr>
            <p:nvPr/>
          </p:nvGrpSpPr>
          <p:grpSpPr bwMode="auto">
            <a:xfrm>
              <a:off x="4133" y="3435"/>
              <a:ext cx="216" cy="496"/>
              <a:chOff x="2749" y="839"/>
              <a:chExt cx="216" cy="496"/>
            </a:xfrm>
          </p:grpSpPr>
          <p:graphicFrame>
            <p:nvGraphicFramePr>
              <p:cNvPr id="426019" name="Object 35"/>
              <p:cNvGraphicFramePr>
                <a:graphicFrameLocks/>
              </p:cNvGraphicFramePr>
              <p:nvPr/>
            </p:nvGraphicFramePr>
            <p:xfrm>
              <a:off x="2749" y="839"/>
              <a:ext cx="21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37" name="公式" r:id="rId37" imgW="342720" imgH="787320" progId="Equation.3">
                      <p:embed/>
                    </p:oleObj>
                  </mc:Choice>
                  <mc:Fallback>
                    <p:oleObj name="公式" r:id="rId37" imgW="342720" imgH="787320" progId="Equation.3">
                      <p:embed/>
                      <p:pic>
                        <p:nvPicPr>
                          <p:cNvPr id="426019" name="Object 3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49" y="839"/>
                            <a:ext cx="21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6020" name="Object 36"/>
              <p:cNvGraphicFramePr>
                <a:graphicFrameLocks/>
              </p:cNvGraphicFramePr>
              <p:nvPr/>
            </p:nvGraphicFramePr>
            <p:xfrm>
              <a:off x="2783" y="1091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38" name="公式" r:id="rId39" imgW="215640" imgH="330120" progId="Equation.3">
                      <p:embed/>
                    </p:oleObj>
                  </mc:Choice>
                  <mc:Fallback>
                    <p:oleObj name="公式" r:id="rId39" imgW="215640" imgH="330120" progId="Equation.3">
                      <p:embed/>
                      <p:pic>
                        <p:nvPicPr>
                          <p:cNvPr id="426020" name="Object 3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83" y="1091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6021" name="Object 37"/>
              <p:cNvGraphicFramePr>
                <a:graphicFrameLocks/>
              </p:cNvGraphicFramePr>
              <p:nvPr/>
            </p:nvGraphicFramePr>
            <p:xfrm>
              <a:off x="2805" y="889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39" name="公式" r:id="rId41" imgW="164880" imgH="266400" progId="Equation.3">
                      <p:embed/>
                    </p:oleObj>
                  </mc:Choice>
                  <mc:Fallback>
                    <p:oleObj name="公式" r:id="rId41" imgW="164880" imgH="266400" progId="Equation.3">
                      <p:embed/>
                      <p:pic>
                        <p:nvPicPr>
                          <p:cNvPr id="426021" name="Object 3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05" y="889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26026" name="Group 42"/>
          <p:cNvGrpSpPr>
            <a:grpSpLocks/>
          </p:cNvGrpSpPr>
          <p:nvPr/>
        </p:nvGrpSpPr>
        <p:grpSpPr bwMode="auto">
          <a:xfrm>
            <a:off x="528638" y="1814513"/>
            <a:ext cx="6927850" cy="850900"/>
            <a:chOff x="333" y="1143"/>
            <a:chExt cx="4364" cy="536"/>
          </a:xfrm>
        </p:grpSpPr>
        <p:sp>
          <p:nvSpPr>
            <p:cNvPr id="425987" name="Rectangle 3"/>
            <p:cNvSpPr>
              <a:spLocks noChangeArrowheads="1"/>
            </p:cNvSpPr>
            <p:nvPr/>
          </p:nvSpPr>
          <p:spPr bwMode="auto">
            <a:xfrm>
              <a:off x="2222" y="1271"/>
              <a:ext cx="24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试判断奇点           的类型。  </a:t>
              </a:r>
              <a:endParaRPr lang="zh-CN" altLang="en-US">
                <a:ea typeface="宋体" panose="02010600030101010101" pitchFamily="2" charset="-122"/>
                <a:sym typeface="Symbol" panose="05050102010706020507" pitchFamily="18" charset="2"/>
              </a:endParaRPr>
            </a:p>
          </p:txBody>
        </p:sp>
        <p:graphicFrame>
          <p:nvGraphicFramePr>
            <p:cNvPr id="425988" name="Object 4"/>
            <p:cNvGraphicFramePr>
              <a:graphicFrameLocks/>
            </p:cNvGraphicFramePr>
            <p:nvPr/>
          </p:nvGraphicFramePr>
          <p:xfrm>
            <a:off x="959" y="1143"/>
            <a:ext cx="1192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0" name="公式" r:id="rId43" imgW="1892160" imgH="850680" progId="Equation.3">
                    <p:embed/>
                  </p:oleObj>
                </mc:Choice>
                <mc:Fallback>
                  <p:oleObj name="公式" r:id="rId43" imgW="1892160" imgH="850680" progId="Equation.3">
                    <p:embed/>
                    <p:pic>
                      <p:nvPicPr>
                        <p:cNvPr id="425988" name="Object 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9" y="1143"/>
                          <a:ext cx="1192" cy="5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5989" name="Rectangle 5"/>
            <p:cNvSpPr>
              <a:spLocks noChangeArrowheads="1"/>
            </p:cNvSpPr>
            <p:nvPr/>
          </p:nvSpPr>
          <p:spPr bwMode="auto">
            <a:xfrm>
              <a:off x="662" y="1273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设   </a:t>
              </a:r>
            </a:p>
          </p:txBody>
        </p:sp>
        <p:graphicFrame>
          <p:nvGraphicFramePr>
            <p:cNvPr id="425990" name="Object 6"/>
            <p:cNvGraphicFramePr>
              <a:graphicFrameLocks/>
            </p:cNvGraphicFramePr>
            <p:nvPr/>
          </p:nvGraphicFramePr>
          <p:xfrm>
            <a:off x="3291" y="1347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1" name="公式" r:id="rId45" imgW="723600" imgH="228600" progId="Equation.3">
                    <p:embed/>
                  </p:oleObj>
                </mc:Choice>
                <mc:Fallback>
                  <p:oleObj name="公式" r:id="rId45" imgW="723600" imgH="228600" progId="Equation.3">
                    <p:embed/>
                    <p:pic>
                      <p:nvPicPr>
                        <p:cNvPr id="425990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91" y="1347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6023" name="Rectangle 39"/>
            <p:cNvSpPr>
              <a:spLocks noChangeArrowheads="1"/>
            </p:cNvSpPr>
            <p:nvPr/>
          </p:nvSpPr>
          <p:spPr bwMode="auto">
            <a:xfrm>
              <a:off x="333" y="1274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例    </a:t>
              </a:r>
              <a:endParaRPr lang="zh-CN" altLang="en-US">
                <a:solidFill>
                  <a:srgbClr val="000099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426024" name="Rectangle 40"/>
          <p:cNvSpPr>
            <a:spLocks noChangeArrowheads="1"/>
          </p:cNvSpPr>
          <p:nvPr/>
        </p:nvSpPr>
        <p:spPr bwMode="auto">
          <a:xfrm>
            <a:off x="534988" y="528638"/>
            <a:ext cx="51006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B2B2B2"/>
                </a:solidFill>
                <a:ea typeface="宋体" panose="02010600030101010101" pitchFamily="2" charset="-122"/>
              </a:rPr>
              <a:t>四、函数在无穷远点的留数  </a:t>
            </a:r>
            <a:endParaRPr kumimoji="0" lang="zh-CN" altLang="en-US" sz="2800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  <p:sp>
        <p:nvSpPr>
          <p:cNvPr id="426025" name="Rectangle 41"/>
          <p:cNvSpPr>
            <a:spLocks noChangeArrowheads="1"/>
          </p:cNvSpPr>
          <p:nvPr/>
        </p:nvSpPr>
        <p:spPr bwMode="auto">
          <a:xfrm>
            <a:off x="531813" y="1173163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B2B2B2"/>
                </a:solidFill>
                <a:ea typeface="宋体" panose="02010600030101010101" pitchFamily="2" charset="-122"/>
              </a:rPr>
              <a:t>1. </a:t>
            </a:r>
            <a:r>
              <a:rPr lang="zh-CN" altLang="en-US">
                <a:solidFill>
                  <a:srgbClr val="B2B2B2"/>
                </a:solidFill>
                <a:ea typeface="宋体" panose="02010600030101010101" pitchFamily="2" charset="-122"/>
              </a:rPr>
              <a:t>函数在无穷远点的性态    </a:t>
            </a:r>
            <a:endParaRPr kumimoji="0" lang="zh-CN" altLang="en-US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  <p:pic>
        <p:nvPicPr>
          <p:cNvPr id="426051" name="Picture 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6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26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2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26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26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26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26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055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56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57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58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59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60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61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62" name="Picture 5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63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64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65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66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67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68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69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70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71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72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73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7074" name="Picture 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7052" name="Group 44"/>
          <p:cNvGrpSpPr>
            <a:grpSpLocks/>
          </p:cNvGrpSpPr>
          <p:nvPr/>
        </p:nvGrpSpPr>
        <p:grpSpPr bwMode="auto">
          <a:xfrm>
            <a:off x="5627688" y="2603500"/>
            <a:ext cx="1533525" cy="576263"/>
            <a:chOff x="3545" y="1640"/>
            <a:chExt cx="966" cy="363"/>
          </a:xfrm>
        </p:grpSpPr>
        <p:sp>
          <p:nvSpPr>
            <p:cNvPr id="427019" name="Line 11"/>
            <p:cNvSpPr>
              <a:spLocks noChangeShapeType="1"/>
            </p:cNvSpPr>
            <p:nvPr/>
          </p:nvSpPr>
          <p:spPr bwMode="auto">
            <a:xfrm>
              <a:off x="3576" y="1872"/>
              <a:ext cx="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7020" name="Rectangle 12"/>
            <p:cNvSpPr>
              <a:spLocks noChangeArrowheads="1"/>
            </p:cNvSpPr>
            <p:nvPr/>
          </p:nvSpPr>
          <p:spPr bwMode="auto">
            <a:xfrm>
              <a:off x="3545" y="1640"/>
              <a:ext cx="5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000">
                  <a:solidFill>
                    <a:schemeClr val="hlink"/>
                  </a:solidFill>
                  <a:ea typeface="楷体_GB2312" pitchFamily="49" charset="-122"/>
                  <a:sym typeface="Symbol" panose="05050102010706020507" pitchFamily="18" charset="2"/>
                </a:rPr>
                <a:t>记为   </a:t>
              </a:r>
            </a:p>
          </p:txBody>
        </p:sp>
        <p:sp>
          <p:nvSpPr>
            <p:cNvPr id="427021" name="Line 13"/>
            <p:cNvSpPr>
              <a:spLocks noChangeShapeType="1"/>
            </p:cNvSpPr>
            <p:nvPr/>
          </p:nvSpPr>
          <p:spPr bwMode="auto">
            <a:xfrm>
              <a:off x="3576" y="1912"/>
              <a:ext cx="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27022" name="Object 14"/>
            <p:cNvGraphicFramePr>
              <a:graphicFrameLocks/>
            </p:cNvGraphicFramePr>
            <p:nvPr/>
          </p:nvGraphicFramePr>
          <p:xfrm>
            <a:off x="4031" y="1787"/>
            <a:ext cx="4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45" name="公式" r:id="rId5" imgW="761760" imgH="342720" progId="Equation.3">
                    <p:embed/>
                  </p:oleObj>
                </mc:Choice>
                <mc:Fallback>
                  <p:oleObj name="公式" r:id="rId5" imgW="761760" imgH="342720" progId="Equation.3">
                    <p:embed/>
                    <p:pic>
                      <p:nvPicPr>
                        <p:cNvPr id="427022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1" y="1787"/>
                          <a:ext cx="4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7053" name="Group 45"/>
          <p:cNvGrpSpPr>
            <a:grpSpLocks/>
          </p:cNvGrpSpPr>
          <p:nvPr/>
        </p:nvGrpSpPr>
        <p:grpSpPr bwMode="auto">
          <a:xfrm>
            <a:off x="1042988" y="3652838"/>
            <a:ext cx="4694237" cy="457200"/>
            <a:chOff x="657" y="2301"/>
            <a:chExt cx="2957" cy="288"/>
          </a:xfrm>
        </p:grpSpPr>
        <p:sp>
          <p:nvSpPr>
            <p:cNvPr id="427028" name="Rectangle 20"/>
            <p:cNvSpPr>
              <a:spLocks noChangeArrowheads="1"/>
            </p:cNvSpPr>
            <p:nvPr/>
          </p:nvSpPr>
          <p:spPr bwMode="auto">
            <a:xfrm>
              <a:off x="657" y="2301"/>
              <a:ext cx="29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由于           是          的本性奇点，  </a:t>
              </a:r>
            </a:p>
          </p:txBody>
        </p:sp>
        <p:graphicFrame>
          <p:nvGraphicFramePr>
            <p:cNvPr id="427029" name="Object 21"/>
            <p:cNvGraphicFramePr>
              <a:graphicFrameLocks/>
            </p:cNvGraphicFramePr>
            <p:nvPr/>
          </p:nvGraphicFramePr>
          <p:xfrm>
            <a:off x="1163" y="2353"/>
            <a:ext cx="424" cy="2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46" name="公式" r:id="rId7" imgW="672840" imgH="330120" progId="Equation.3">
                    <p:embed/>
                  </p:oleObj>
                </mc:Choice>
                <mc:Fallback>
                  <p:oleObj name="公式" r:id="rId7" imgW="672840" imgH="330120" progId="Equation.3">
                    <p:embed/>
                    <p:pic>
                      <p:nvPicPr>
                        <p:cNvPr id="427029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3" y="2353"/>
                          <a:ext cx="424" cy="20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7030" name="Object 22"/>
            <p:cNvGraphicFramePr>
              <a:graphicFrameLocks/>
            </p:cNvGraphicFramePr>
            <p:nvPr/>
          </p:nvGraphicFramePr>
          <p:xfrm>
            <a:off x="1847" y="2349"/>
            <a:ext cx="41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47" name="公式" r:id="rId9" imgW="660240" imgH="342720" progId="Equation.3">
                    <p:embed/>
                  </p:oleObj>
                </mc:Choice>
                <mc:Fallback>
                  <p:oleObj name="公式" r:id="rId9" imgW="660240" imgH="342720" progId="Equation.3">
                    <p:embed/>
                    <p:pic>
                      <p:nvPicPr>
                        <p:cNvPr id="427030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7" y="2349"/>
                          <a:ext cx="41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7054" name="Group 46"/>
          <p:cNvGrpSpPr>
            <a:grpSpLocks/>
          </p:cNvGrpSpPr>
          <p:nvPr/>
        </p:nvGrpSpPr>
        <p:grpSpPr bwMode="auto">
          <a:xfrm>
            <a:off x="1049338" y="4278313"/>
            <a:ext cx="4694237" cy="457200"/>
            <a:chOff x="661" y="2695"/>
            <a:chExt cx="2957" cy="288"/>
          </a:xfrm>
        </p:grpSpPr>
        <p:sp>
          <p:nvSpPr>
            <p:cNvPr id="427031" name="Rectangle 23"/>
            <p:cNvSpPr>
              <a:spLocks noChangeArrowheads="1"/>
            </p:cNvSpPr>
            <p:nvPr/>
          </p:nvSpPr>
          <p:spPr bwMode="auto">
            <a:xfrm>
              <a:off x="661" y="2695"/>
              <a:ext cx="29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因此           </a:t>
              </a: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是          的本性奇点。  </a:t>
              </a:r>
            </a:p>
          </p:txBody>
        </p:sp>
        <p:graphicFrame>
          <p:nvGraphicFramePr>
            <p:cNvPr id="427032" name="Object 24"/>
            <p:cNvGraphicFramePr>
              <a:graphicFrameLocks/>
            </p:cNvGraphicFramePr>
            <p:nvPr/>
          </p:nvGraphicFramePr>
          <p:xfrm>
            <a:off x="1875" y="2735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48" name="公式" r:id="rId11" imgW="634680" imgH="342720" progId="Equation.3">
                    <p:embed/>
                  </p:oleObj>
                </mc:Choice>
                <mc:Fallback>
                  <p:oleObj name="公式" r:id="rId11" imgW="634680" imgH="342720" progId="Equation.3">
                    <p:embed/>
                    <p:pic>
                      <p:nvPicPr>
                        <p:cNvPr id="427032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5" y="2735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7033" name="Object 25"/>
            <p:cNvGraphicFramePr>
              <a:graphicFrameLocks/>
            </p:cNvGraphicFramePr>
            <p:nvPr/>
          </p:nvGraphicFramePr>
          <p:xfrm>
            <a:off x="1147" y="2767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49" name="公式" r:id="rId13" imgW="723600" imgH="228600" progId="Equation.3">
                    <p:embed/>
                  </p:oleObj>
                </mc:Choice>
                <mc:Fallback>
                  <p:oleObj name="公式" r:id="rId13" imgW="723600" imgH="228600" progId="Equation.3">
                    <p:embed/>
                    <p:pic>
                      <p:nvPicPr>
                        <p:cNvPr id="427033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7" y="2767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7051" name="Group 43"/>
          <p:cNvGrpSpPr>
            <a:grpSpLocks/>
          </p:cNvGrpSpPr>
          <p:nvPr/>
        </p:nvGrpSpPr>
        <p:grpSpPr bwMode="auto">
          <a:xfrm>
            <a:off x="534988" y="2338388"/>
            <a:ext cx="5041900" cy="1073150"/>
            <a:chOff x="337" y="1473"/>
            <a:chExt cx="3176" cy="676"/>
          </a:xfrm>
        </p:grpSpPr>
        <p:sp>
          <p:nvSpPr>
            <p:cNvPr id="427015" name="Rectangle 7"/>
            <p:cNvSpPr>
              <a:spLocks noChangeArrowheads="1"/>
            </p:cNvSpPr>
            <p:nvPr/>
          </p:nvSpPr>
          <p:spPr bwMode="auto">
            <a:xfrm>
              <a:off x="337" y="1752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 </a:t>
              </a:r>
              <a:endParaRPr lang="zh-CN" altLang="en-US">
                <a:solidFill>
                  <a:srgbClr val="000099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27016" name="Rectangle 8"/>
            <p:cNvSpPr>
              <a:spLocks noChangeArrowheads="1"/>
            </p:cNvSpPr>
            <p:nvPr/>
          </p:nvSpPr>
          <p:spPr bwMode="auto">
            <a:xfrm>
              <a:off x="662" y="1753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令   </a:t>
              </a:r>
            </a:p>
          </p:txBody>
        </p:sp>
        <p:graphicFrame>
          <p:nvGraphicFramePr>
            <p:cNvPr id="427017" name="Object 9"/>
            <p:cNvGraphicFramePr>
              <a:graphicFrameLocks/>
            </p:cNvGraphicFramePr>
            <p:nvPr/>
          </p:nvGraphicFramePr>
          <p:xfrm>
            <a:off x="983" y="1653"/>
            <a:ext cx="57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0" name="公式" r:id="rId15" imgW="914400" imgH="787320" progId="Equation.3">
                    <p:embed/>
                  </p:oleObj>
                </mc:Choice>
                <mc:Fallback>
                  <p:oleObj name="公式" r:id="rId15" imgW="914400" imgH="787320" progId="Equation.3">
                    <p:embed/>
                    <p:pic>
                      <p:nvPicPr>
                        <p:cNvPr id="427017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3" y="1653"/>
                          <a:ext cx="57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7018" name="Rectangle 10"/>
            <p:cNvSpPr>
              <a:spLocks noChangeArrowheads="1"/>
            </p:cNvSpPr>
            <p:nvPr/>
          </p:nvSpPr>
          <p:spPr bwMode="auto">
            <a:xfrm>
              <a:off x="1662" y="1751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则   </a:t>
              </a:r>
            </a:p>
          </p:txBody>
        </p:sp>
        <p:graphicFrame>
          <p:nvGraphicFramePr>
            <p:cNvPr id="427023" name="Object 15"/>
            <p:cNvGraphicFramePr>
              <a:graphicFrameLocks/>
            </p:cNvGraphicFramePr>
            <p:nvPr/>
          </p:nvGraphicFramePr>
          <p:xfrm>
            <a:off x="1951" y="1765"/>
            <a:ext cx="107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1" name="公式" r:id="rId17" imgW="1701720" imgH="368280" progId="Equation.3">
                    <p:embed/>
                  </p:oleObj>
                </mc:Choice>
                <mc:Fallback>
                  <p:oleObj name="公式" r:id="rId17" imgW="1701720" imgH="368280" progId="Equation.3">
                    <p:embed/>
                    <p:pic>
                      <p:nvPicPr>
                        <p:cNvPr id="427023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1" y="1765"/>
                          <a:ext cx="107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27024" name="Group 16"/>
            <p:cNvGrpSpPr>
              <a:grpSpLocks/>
            </p:cNvGrpSpPr>
            <p:nvPr/>
          </p:nvGrpSpPr>
          <p:grpSpPr bwMode="auto">
            <a:xfrm>
              <a:off x="2749" y="1637"/>
              <a:ext cx="216" cy="496"/>
              <a:chOff x="2749" y="839"/>
              <a:chExt cx="216" cy="496"/>
            </a:xfrm>
          </p:grpSpPr>
          <p:graphicFrame>
            <p:nvGraphicFramePr>
              <p:cNvPr id="427025" name="Object 17"/>
              <p:cNvGraphicFramePr>
                <a:graphicFrameLocks/>
              </p:cNvGraphicFramePr>
              <p:nvPr/>
            </p:nvGraphicFramePr>
            <p:xfrm>
              <a:off x="2749" y="839"/>
              <a:ext cx="21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752" name="公式" r:id="rId19" imgW="342720" imgH="787320" progId="Equation.3">
                      <p:embed/>
                    </p:oleObj>
                  </mc:Choice>
                  <mc:Fallback>
                    <p:oleObj name="公式" r:id="rId19" imgW="342720" imgH="787320" progId="Equation.3">
                      <p:embed/>
                      <p:pic>
                        <p:nvPicPr>
                          <p:cNvPr id="427025" name="Object 1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49" y="839"/>
                            <a:ext cx="21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7026" name="Object 18"/>
              <p:cNvGraphicFramePr>
                <a:graphicFrameLocks/>
              </p:cNvGraphicFramePr>
              <p:nvPr/>
            </p:nvGraphicFramePr>
            <p:xfrm>
              <a:off x="2783" y="1091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753" name="公式" r:id="rId21" imgW="215640" imgH="330120" progId="Equation.3">
                      <p:embed/>
                    </p:oleObj>
                  </mc:Choice>
                  <mc:Fallback>
                    <p:oleObj name="公式" r:id="rId21" imgW="215640" imgH="330120" progId="Equation.3">
                      <p:embed/>
                      <p:pic>
                        <p:nvPicPr>
                          <p:cNvPr id="427026" name="Object 1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83" y="1091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7027" name="Object 19"/>
              <p:cNvGraphicFramePr>
                <a:graphicFrameLocks/>
              </p:cNvGraphicFramePr>
              <p:nvPr/>
            </p:nvGraphicFramePr>
            <p:xfrm>
              <a:off x="2805" y="889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754" name="公式" r:id="rId23" imgW="164880" imgH="266400" progId="Equation.3">
                      <p:embed/>
                    </p:oleObj>
                  </mc:Choice>
                  <mc:Fallback>
                    <p:oleObj name="公式" r:id="rId23" imgW="164880" imgH="266400" progId="Equation.3">
                      <p:embed/>
                      <p:pic>
                        <p:nvPicPr>
                          <p:cNvPr id="427027" name="Object 1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05" y="889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27036" name="Object 28"/>
            <p:cNvGraphicFramePr>
              <a:graphicFrameLocks/>
            </p:cNvGraphicFramePr>
            <p:nvPr/>
          </p:nvGraphicFramePr>
          <p:xfrm>
            <a:off x="3109" y="1807"/>
            <a:ext cx="27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5" name="公式" r:id="rId25" imgW="431640" imgH="241200" progId="Equation.3">
                    <p:embed/>
                  </p:oleObj>
                </mc:Choice>
                <mc:Fallback>
                  <p:oleObj name="公式" r:id="rId25" imgW="431640" imgH="241200" progId="Equation.3">
                    <p:embed/>
                    <p:pic>
                      <p:nvPicPr>
                        <p:cNvPr id="427036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9" y="1807"/>
                          <a:ext cx="272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27046" name="Group 38"/>
            <p:cNvGrpSpPr>
              <a:grpSpLocks/>
            </p:cNvGrpSpPr>
            <p:nvPr/>
          </p:nvGrpSpPr>
          <p:grpSpPr bwMode="auto">
            <a:xfrm>
              <a:off x="3337" y="1473"/>
              <a:ext cx="176" cy="496"/>
              <a:chOff x="4693" y="3291"/>
              <a:chExt cx="176" cy="496"/>
            </a:xfrm>
          </p:grpSpPr>
          <p:graphicFrame>
            <p:nvGraphicFramePr>
              <p:cNvPr id="427043" name="Object 35"/>
              <p:cNvGraphicFramePr>
                <a:graphicFrameLocks/>
              </p:cNvGraphicFramePr>
              <p:nvPr/>
            </p:nvGraphicFramePr>
            <p:xfrm>
              <a:off x="4693" y="3291"/>
              <a:ext cx="17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756" name="公式" r:id="rId27" imgW="279360" imgH="787320" progId="Equation.3">
                      <p:embed/>
                    </p:oleObj>
                  </mc:Choice>
                  <mc:Fallback>
                    <p:oleObj name="公式" r:id="rId27" imgW="279360" imgH="787320" progId="Equation.3">
                      <p:embed/>
                      <p:pic>
                        <p:nvPicPr>
                          <p:cNvPr id="427043" name="Object 3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93" y="3291"/>
                            <a:ext cx="17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7044" name="Object 36"/>
              <p:cNvGraphicFramePr>
                <a:graphicFrameLocks/>
              </p:cNvGraphicFramePr>
              <p:nvPr/>
            </p:nvGraphicFramePr>
            <p:xfrm>
              <a:off x="4723" y="3529"/>
              <a:ext cx="104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757" name="公式" r:id="rId29" imgW="164880" imgH="355320" progId="Equation.3">
                      <p:embed/>
                    </p:oleObj>
                  </mc:Choice>
                  <mc:Fallback>
                    <p:oleObj name="公式" r:id="rId29" imgW="164880" imgH="355320" progId="Equation.3">
                      <p:embed/>
                      <p:pic>
                        <p:nvPicPr>
                          <p:cNvPr id="427044" name="Object 3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23" y="3529"/>
                            <a:ext cx="104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7045" name="Object 37"/>
              <p:cNvGraphicFramePr>
                <a:graphicFrameLocks/>
              </p:cNvGraphicFramePr>
              <p:nvPr/>
            </p:nvGraphicFramePr>
            <p:xfrm>
              <a:off x="4741" y="3379"/>
              <a:ext cx="80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758" name="公式" r:id="rId31" imgW="126720" imgH="355320" progId="Equation.3">
                      <p:embed/>
                    </p:oleObj>
                  </mc:Choice>
                  <mc:Fallback>
                    <p:oleObj name="公式" r:id="rId31" imgW="126720" imgH="355320" progId="Equation.3">
                      <p:embed/>
                      <p:pic>
                        <p:nvPicPr>
                          <p:cNvPr id="427045" name="Object 3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41" y="3379"/>
                            <a:ext cx="80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27050" name="Group 42"/>
          <p:cNvGrpSpPr>
            <a:grpSpLocks/>
          </p:cNvGrpSpPr>
          <p:nvPr/>
        </p:nvGrpSpPr>
        <p:grpSpPr bwMode="auto">
          <a:xfrm>
            <a:off x="528638" y="1833563"/>
            <a:ext cx="6308725" cy="474662"/>
            <a:chOff x="333" y="1155"/>
            <a:chExt cx="3974" cy="299"/>
          </a:xfrm>
        </p:grpSpPr>
        <p:sp>
          <p:nvSpPr>
            <p:cNvPr id="427011" name="Rectangle 3"/>
            <p:cNvSpPr>
              <a:spLocks noChangeArrowheads="1"/>
            </p:cNvSpPr>
            <p:nvPr/>
          </p:nvSpPr>
          <p:spPr bwMode="auto">
            <a:xfrm>
              <a:off x="1832" y="1163"/>
              <a:ext cx="24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试判断奇点           的类型。  </a:t>
              </a:r>
              <a:endParaRPr lang="zh-CN" altLang="en-US">
                <a:ea typeface="宋体" panose="02010600030101010101" pitchFamily="2" charset="-122"/>
                <a:sym typeface="Symbol" panose="05050102010706020507" pitchFamily="18" charset="2"/>
              </a:endParaRPr>
            </a:p>
          </p:txBody>
        </p:sp>
        <p:graphicFrame>
          <p:nvGraphicFramePr>
            <p:cNvPr id="427012" name="Object 4"/>
            <p:cNvGraphicFramePr>
              <a:graphicFrameLocks/>
            </p:cNvGraphicFramePr>
            <p:nvPr/>
          </p:nvGraphicFramePr>
          <p:xfrm>
            <a:off x="963" y="1155"/>
            <a:ext cx="824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9" name="公式" r:id="rId33" imgW="1307880" imgH="431640" progId="Equation.3">
                    <p:embed/>
                  </p:oleObj>
                </mc:Choice>
                <mc:Fallback>
                  <p:oleObj name="公式" r:id="rId33" imgW="1307880" imgH="431640" progId="Equation.3">
                    <p:embed/>
                    <p:pic>
                      <p:nvPicPr>
                        <p:cNvPr id="427012" name="Object 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3" y="1155"/>
                          <a:ext cx="824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7013" name="Rectangle 5"/>
            <p:cNvSpPr>
              <a:spLocks noChangeArrowheads="1"/>
            </p:cNvSpPr>
            <p:nvPr/>
          </p:nvSpPr>
          <p:spPr bwMode="auto">
            <a:xfrm>
              <a:off x="662" y="1165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设   </a:t>
              </a:r>
            </a:p>
          </p:txBody>
        </p:sp>
        <p:graphicFrame>
          <p:nvGraphicFramePr>
            <p:cNvPr id="427014" name="Object 6"/>
            <p:cNvGraphicFramePr>
              <a:graphicFrameLocks/>
            </p:cNvGraphicFramePr>
            <p:nvPr/>
          </p:nvGraphicFramePr>
          <p:xfrm>
            <a:off x="2901" y="1239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60" name="公式" r:id="rId35" imgW="723600" imgH="228600" progId="Equation.3">
                    <p:embed/>
                  </p:oleObj>
                </mc:Choice>
                <mc:Fallback>
                  <p:oleObj name="公式" r:id="rId35" imgW="723600" imgH="228600" progId="Equation.3">
                    <p:embed/>
                    <p:pic>
                      <p:nvPicPr>
                        <p:cNvPr id="427014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1" y="1239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7047" name="Rectangle 39"/>
            <p:cNvSpPr>
              <a:spLocks noChangeArrowheads="1"/>
            </p:cNvSpPr>
            <p:nvPr/>
          </p:nvSpPr>
          <p:spPr bwMode="auto">
            <a:xfrm>
              <a:off x="333" y="1166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例    </a:t>
              </a:r>
              <a:endParaRPr lang="zh-CN" altLang="en-US">
                <a:solidFill>
                  <a:srgbClr val="000099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427048" name="Rectangle 40"/>
          <p:cNvSpPr>
            <a:spLocks noChangeArrowheads="1"/>
          </p:cNvSpPr>
          <p:nvPr/>
        </p:nvSpPr>
        <p:spPr bwMode="auto">
          <a:xfrm>
            <a:off x="534988" y="528638"/>
            <a:ext cx="51006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B2B2B2"/>
                </a:solidFill>
                <a:ea typeface="宋体" panose="02010600030101010101" pitchFamily="2" charset="-122"/>
              </a:rPr>
              <a:t>四、函数在无穷远点的留数  </a:t>
            </a:r>
            <a:endParaRPr kumimoji="0" lang="zh-CN" altLang="en-US" sz="2800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  <p:sp>
        <p:nvSpPr>
          <p:cNvPr id="427049" name="Rectangle 41"/>
          <p:cNvSpPr>
            <a:spLocks noChangeArrowheads="1"/>
          </p:cNvSpPr>
          <p:nvPr/>
        </p:nvSpPr>
        <p:spPr bwMode="auto">
          <a:xfrm>
            <a:off x="531813" y="1173163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B2B2B2"/>
                </a:solidFill>
                <a:ea typeface="宋体" panose="02010600030101010101" pitchFamily="2" charset="-122"/>
              </a:rPr>
              <a:t>1. </a:t>
            </a:r>
            <a:r>
              <a:rPr lang="zh-CN" altLang="en-US">
                <a:solidFill>
                  <a:srgbClr val="B2B2B2"/>
                </a:solidFill>
                <a:ea typeface="宋体" panose="02010600030101010101" pitchFamily="2" charset="-122"/>
              </a:rPr>
              <a:t>函数在无穷远点的性态    </a:t>
            </a:r>
            <a:endParaRPr kumimoji="0" lang="zh-CN" altLang="en-US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  <p:grpSp>
        <p:nvGrpSpPr>
          <p:cNvPr id="427075" name="Group 67"/>
          <p:cNvGrpSpPr>
            <a:grpSpLocks/>
          </p:cNvGrpSpPr>
          <p:nvPr/>
        </p:nvGrpSpPr>
        <p:grpSpPr bwMode="auto">
          <a:xfrm>
            <a:off x="577850" y="2308225"/>
            <a:ext cx="1468438" cy="366713"/>
            <a:chOff x="2464" y="3728"/>
            <a:chExt cx="925" cy="231"/>
          </a:xfrm>
        </p:grpSpPr>
        <p:sp>
          <p:nvSpPr>
            <p:cNvPr id="427076" name="Rectangle 68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7077" name="Rectangle 69"/>
            <p:cNvSpPr>
              <a:spLocks noChangeArrowheads="1"/>
            </p:cNvSpPr>
            <p:nvPr/>
          </p:nvSpPr>
          <p:spPr bwMode="auto">
            <a:xfrm>
              <a:off x="2464" y="3728"/>
              <a:ext cx="9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P111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5.12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  <p:pic>
        <p:nvPicPr>
          <p:cNvPr id="427078" name="Picture 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7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27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27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2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27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27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924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25" name="Picture 10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26" name="Picture 1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27" name="Picture 11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28" name="Picture 1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29" name="Picture 1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30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31" name="Picture 11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32" name="Picture 1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33" name="Picture 1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34" name="Picture 1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35" name="Picture 1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36" name="Picture 1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37" name="Picture 12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38" name="Picture 1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39" name="Picture 1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40" name="Picture 1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41" name="Picture 12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42" name="Picture 1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943" name="Picture 12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8914" name="Group 98"/>
          <p:cNvGrpSpPr>
            <a:grpSpLocks/>
          </p:cNvGrpSpPr>
          <p:nvPr/>
        </p:nvGrpSpPr>
        <p:grpSpPr bwMode="auto">
          <a:xfrm>
            <a:off x="4344988" y="38100"/>
            <a:ext cx="4732337" cy="4732338"/>
            <a:chOff x="2737" y="24"/>
            <a:chExt cx="2981" cy="2981"/>
          </a:xfrm>
        </p:grpSpPr>
        <p:grpSp>
          <p:nvGrpSpPr>
            <p:cNvPr id="418912" name="Group 96"/>
            <p:cNvGrpSpPr>
              <a:grpSpLocks/>
            </p:cNvGrpSpPr>
            <p:nvPr/>
          </p:nvGrpSpPr>
          <p:grpSpPr bwMode="auto">
            <a:xfrm>
              <a:off x="2737" y="24"/>
              <a:ext cx="2981" cy="2981"/>
              <a:chOff x="2737" y="24"/>
              <a:chExt cx="2981" cy="2981"/>
            </a:xfrm>
          </p:grpSpPr>
          <p:sp>
            <p:nvSpPr>
              <p:cNvPr id="418849" name="Oval 33"/>
              <p:cNvSpPr>
                <a:spLocks noChangeAspect="1" noChangeArrowheads="1"/>
              </p:cNvSpPr>
              <p:nvPr/>
            </p:nvSpPr>
            <p:spPr bwMode="auto">
              <a:xfrm>
                <a:off x="2737" y="24"/>
                <a:ext cx="2981" cy="2981"/>
              </a:xfrm>
              <a:prstGeom prst="ellipse">
                <a:avLst/>
              </a:prstGeom>
              <a:gradFill rotWithShape="1">
                <a:gsLst>
                  <a:gs pos="0">
                    <a:srgbClr val="3EBA3E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418882" name="Object 66"/>
              <p:cNvGraphicFramePr>
                <a:graphicFrameLocks noChangeAspect="1"/>
              </p:cNvGraphicFramePr>
              <p:nvPr/>
            </p:nvGraphicFramePr>
            <p:xfrm>
              <a:off x="4895" y="1517"/>
              <a:ext cx="134" cy="13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2769" name="公式" r:id="rId5" imgW="266400" imgH="266400" progId="Equation.3">
                      <p:embed/>
                    </p:oleObj>
                  </mc:Choice>
                  <mc:Fallback>
                    <p:oleObj name="公式" r:id="rId5" imgW="266400" imgH="266400" progId="Equation.3">
                      <p:embed/>
                      <p:pic>
                        <p:nvPicPr>
                          <p:cNvPr id="418882" name="Object 6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95" y="1517"/>
                            <a:ext cx="134" cy="13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8883" name="Oval 67"/>
              <p:cNvSpPr>
                <a:spLocks noChangeAspect="1" noChangeArrowheads="1"/>
              </p:cNvSpPr>
              <p:nvPr/>
            </p:nvSpPr>
            <p:spPr bwMode="auto">
              <a:xfrm>
                <a:off x="4939" y="485"/>
                <a:ext cx="35" cy="3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418884" name="Object 68"/>
              <p:cNvGraphicFramePr>
                <a:graphicFrameLocks noChangeAspect="1"/>
              </p:cNvGraphicFramePr>
              <p:nvPr/>
            </p:nvGraphicFramePr>
            <p:xfrm>
              <a:off x="5015" y="450"/>
              <a:ext cx="135" cy="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2770" name="公式" r:id="rId7" imgW="266400" imgH="190440" progId="Equation.3">
                      <p:embed/>
                    </p:oleObj>
                  </mc:Choice>
                  <mc:Fallback>
                    <p:oleObj name="公式" r:id="rId7" imgW="266400" imgH="190440" progId="Equation.3">
                      <p:embed/>
                      <p:pic>
                        <p:nvPicPr>
                          <p:cNvPr id="418884" name="Object 6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15" y="450"/>
                            <a:ext cx="135" cy="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18870" name="Oval 54"/>
            <p:cNvSpPr>
              <a:spLocks noChangeAspect="1" noChangeArrowheads="1"/>
            </p:cNvSpPr>
            <p:nvPr/>
          </p:nvSpPr>
          <p:spPr bwMode="auto">
            <a:xfrm>
              <a:off x="3564" y="840"/>
              <a:ext cx="1338" cy="1338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rgbClr val="FF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8871" name="Rectangle 55"/>
          <p:cNvSpPr>
            <a:spLocks noChangeArrowheads="1"/>
          </p:cNvSpPr>
          <p:nvPr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8872" name="Line 56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12700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8818" name="Rectangle 2"/>
          <p:cNvSpPr>
            <a:spLocks noChangeArrowheads="1"/>
          </p:cNvSpPr>
          <p:nvPr/>
        </p:nvSpPr>
        <p:spPr bwMode="auto">
          <a:xfrm>
            <a:off x="534988" y="528638"/>
            <a:ext cx="51006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B2B2B2"/>
                </a:solidFill>
                <a:ea typeface="宋体" panose="02010600030101010101" pitchFamily="2" charset="-122"/>
              </a:rPr>
              <a:t>四、函数在无穷远点的留数  </a:t>
            </a:r>
            <a:endParaRPr kumimoji="0" lang="zh-CN" altLang="en-US" sz="2800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  <p:sp>
        <p:nvSpPr>
          <p:cNvPr id="418819" name="Rectangle 3"/>
          <p:cNvSpPr>
            <a:spLocks noChangeArrowheads="1"/>
          </p:cNvSpPr>
          <p:nvPr/>
        </p:nvSpPr>
        <p:spPr bwMode="auto">
          <a:xfrm>
            <a:off x="531813" y="1706563"/>
            <a:ext cx="4016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  <a:ea typeface="宋体" panose="02010600030101010101" pitchFamily="2" charset="-122"/>
              </a:rPr>
              <a:t>2. </a:t>
            </a:r>
            <a:r>
              <a:rPr lang="zh-CN" altLang="en-US">
                <a:solidFill>
                  <a:srgbClr val="000099"/>
                </a:solidFill>
                <a:ea typeface="宋体" panose="02010600030101010101" pitchFamily="2" charset="-122"/>
              </a:rPr>
              <a:t>函数在无穷远点的留数    </a:t>
            </a:r>
            <a:endParaRPr kumimoji="0" lang="zh-CN" altLang="en-US">
              <a:solidFill>
                <a:srgbClr val="000099"/>
              </a:solidFill>
              <a:ea typeface="宋体" panose="02010600030101010101" pitchFamily="2" charset="-122"/>
            </a:endParaRPr>
          </a:p>
        </p:txBody>
      </p:sp>
      <p:sp>
        <p:nvSpPr>
          <p:cNvPr id="418820" name="Rectangle 4"/>
          <p:cNvSpPr>
            <a:spLocks noChangeArrowheads="1"/>
          </p:cNvSpPr>
          <p:nvPr/>
        </p:nvSpPr>
        <p:spPr bwMode="auto">
          <a:xfrm>
            <a:off x="531813" y="1173163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B2B2B2"/>
                </a:solidFill>
                <a:ea typeface="宋体" panose="02010600030101010101" pitchFamily="2" charset="-122"/>
              </a:rPr>
              <a:t>1. </a:t>
            </a:r>
            <a:r>
              <a:rPr lang="zh-CN" altLang="en-US">
                <a:solidFill>
                  <a:srgbClr val="B2B2B2"/>
                </a:solidFill>
                <a:ea typeface="宋体" panose="02010600030101010101" pitchFamily="2" charset="-122"/>
              </a:rPr>
              <a:t>函数在无穷远点的性态    </a:t>
            </a:r>
            <a:endParaRPr kumimoji="0" lang="zh-CN" altLang="en-US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418822" name="Object 6"/>
          <p:cNvGraphicFramePr>
            <a:graphicFrameLocks/>
          </p:cNvGraphicFramePr>
          <p:nvPr/>
        </p:nvGraphicFramePr>
        <p:xfrm>
          <a:off x="1419225" y="3956050"/>
          <a:ext cx="40259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1" name="公式" r:id="rId9" imgW="4025880" imgH="787320" progId="Equation.3">
                  <p:embed/>
                </p:oleObj>
              </mc:Choice>
              <mc:Fallback>
                <p:oleObj name="公式" r:id="rId9" imgW="4025880" imgH="787320" progId="Equation.3">
                  <p:embed/>
                  <p:pic>
                    <p:nvPicPr>
                      <p:cNvPr id="418822" name="Object 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9225" y="3956050"/>
                        <a:ext cx="40259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8916" name="Group 100"/>
          <p:cNvGrpSpPr>
            <a:grpSpLocks/>
          </p:cNvGrpSpPr>
          <p:nvPr/>
        </p:nvGrpSpPr>
        <p:grpSpPr bwMode="auto">
          <a:xfrm>
            <a:off x="534988" y="2297113"/>
            <a:ext cx="4213225" cy="990600"/>
            <a:chOff x="337" y="1447"/>
            <a:chExt cx="2654" cy="624"/>
          </a:xfrm>
        </p:grpSpPr>
        <p:sp>
          <p:nvSpPr>
            <p:cNvPr id="418846" name="Rectangle 30"/>
            <p:cNvSpPr>
              <a:spLocks noChangeArrowheads="1"/>
            </p:cNvSpPr>
            <p:nvPr/>
          </p:nvSpPr>
          <p:spPr bwMode="auto">
            <a:xfrm>
              <a:off x="854" y="1783"/>
              <a:ext cx="21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域                     </a:t>
              </a: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内解析， </a:t>
              </a:r>
            </a:p>
          </p:txBody>
        </p:sp>
        <p:sp>
          <p:nvSpPr>
            <p:cNvPr id="418824" name="Rectangle 8"/>
            <p:cNvSpPr>
              <a:spLocks noChangeArrowheads="1"/>
            </p:cNvSpPr>
            <p:nvPr/>
          </p:nvSpPr>
          <p:spPr bwMode="auto">
            <a:xfrm>
              <a:off x="845" y="1448"/>
              <a:ext cx="18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设函数         在圆环  </a:t>
              </a:r>
              <a:endParaRPr lang="zh-CN" altLang="en-US">
                <a:solidFill>
                  <a:schemeClr val="tx2"/>
                </a:solidFill>
                <a:ea typeface="宋体" panose="02010600030101010101" pitchFamily="2" charset="-122"/>
                <a:sym typeface="Symbol" panose="05050102010706020507" pitchFamily="18" charset="2"/>
              </a:endParaRPr>
            </a:p>
          </p:txBody>
        </p:sp>
        <p:sp>
          <p:nvSpPr>
            <p:cNvPr id="418828" name="Rectangle 12"/>
            <p:cNvSpPr>
              <a:spLocks noChangeArrowheads="1"/>
            </p:cNvSpPr>
            <p:nvPr/>
          </p:nvSpPr>
          <p:spPr bwMode="auto">
            <a:xfrm>
              <a:off x="337" y="1447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定义   </a:t>
              </a:r>
            </a:p>
          </p:txBody>
        </p:sp>
        <p:graphicFrame>
          <p:nvGraphicFramePr>
            <p:cNvPr id="418831" name="Object 15"/>
            <p:cNvGraphicFramePr>
              <a:graphicFrameLocks/>
            </p:cNvGraphicFramePr>
            <p:nvPr/>
          </p:nvGraphicFramePr>
          <p:xfrm>
            <a:off x="1497" y="1496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2" name="公式" r:id="rId11" imgW="634680" imgH="342720" progId="Equation.3">
                    <p:embed/>
                  </p:oleObj>
                </mc:Choice>
                <mc:Fallback>
                  <p:oleObj name="公式" r:id="rId11" imgW="634680" imgH="342720" progId="Equation.3">
                    <p:embed/>
                    <p:pic>
                      <p:nvPicPr>
                        <p:cNvPr id="418831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7" y="1496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8832" name="Object 16"/>
            <p:cNvGraphicFramePr>
              <a:graphicFrameLocks/>
            </p:cNvGraphicFramePr>
            <p:nvPr/>
          </p:nvGraphicFramePr>
          <p:xfrm>
            <a:off x="1131" y="1842"/>
            <a:ext cx="96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3" name="公式" r:id="rId13" imgW="1523880" imgH="342720" progId="Equation.3">
                    <p:embed/>
                  </p:oleObj>
                </mc:Choice>
                <mc:Fallback>
                  <p:oleObj name="公式" r:id="rId13" imgW="1523880" imgH="342720" progId="Equation.3">
                    <p:embed/>
                    <p:pic>
                      <p:nvPicPr>
                        <p:cNvPr id="418832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1" y="1842"/>
                          <a:ext cx="96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8918" name="Group 102"/>
          <p:cNvGrpSpPr>
            <a:grpSpLocks/>
          </p:cNvGrpSpPr>
          <p:nvPr/>
        </p:nvGrpSpPr>
        <p:grpSpPr bwMode="auto">
          <a:xfrm>
            <a:off x="5487988" y="4095750"/>
            <a:ext cx="3101975" cy="457200"/>
            <a:chOff x="3457" y="2580"/>
            <a:chExt cx="1954" cy="288"/>
          </a:xfrm>
        </p:grpSpPr>
        <p:sp>
          <p:nvSpPr>
            <p:cNvPr id="418834" name="Rectangle 18"/>
            <p:cNvSpPr>
              <a:spLocks noChangeArrowheads="1"/>
            </p:cNvSpPr>
            <p:nvPr/>
          </p:nvSpPr>
          <p:spPr bwMode="auto">
            <a:xfrm>
              <a:off x="3457" y="2580"/>
              <a:ext cx="12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其中，</a:t>
              </a:r>
              <a:r>
                <a:rPr lang="en-US" altLang="zh-CN" i="1">
                  <a:solidFill>
                    <a:schemeClr val="tx2"/>
                  </a:solidFill>
                  <a:ea typeface="宋体" panose="02010600030101010101" pitchFamily="2" charset="-122"/>
                </a:rPr>
                <a:t>C</a:t>
              </a: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 </a:t>
              </a: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为   </a:t>
              </a:r>
              <a:endParaRPr lang="zh-CN" altLang="en-US">
                <a:solidFill>
                  <a:schemeClr val="tx2"/>
                </a:solidFill>
                <a:ea typeface="宋体" panose="02010600030101010101" pitchFamily="2" charset="-122"/>
                <a:sym typeface="Symbol" panose="05050102010706020507" pitchFamily="18" charset="2"/>
              </a:endParaRPr>
            </a:p>
          </p:txBody>
        </p:sp>
        <p:graphicFrame>
          <p:nvGraphicFramePr>
            <p:cNvPr id="418835" name="Object 19"/>
            <p:cNvGraphicFramePr>
              <a:graphicFrameLocks/>
            </p:cNvGraphicFramePr>
            <p:nvPr/>
          </p:nvGraphicFramePr>
          <p:xfrm>
            <a:off x="4491" y="2630"/>
            <a:ext cx="92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4" name="公式" r:id="rId15" imgW="1460160" imgH="342720" progId="Equation.3">
                    <p:embed/>
                  </p:oleObj>
                </mc:Choice>
                <mc:Fallback>
                  <p:oleObj name="公式" r:id="rId15" imgW="1460160" imgH="342720" progId="Equation.3">
                    <p:embed/>
                    <p:pic>
                      <p:nvPicPr>
                        <p:cNvPr id="418835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91" y="2630"/>
                          <a:ext cx="92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8920" name="Group 104"/>
          <p:cNvGrpSpPr>
            <a:grpSpLocks/>
          </p:cNvGrpSpPr>
          <p:nvPr/>
        </p:nvGrpSpPr>
        <p:grpSpPr bwMode="auto">
          <a:xfrm>
            <a:off x="1422400" y="5600700"/>
            <a:ext cx="7024688" cy="787400"/>
            <a:chOff x="896" y="3528"/>
            <a:chExt cx="4425" cy="496"/>
          </a:xfrm>
        </p:grpSpPr>
        <p:graphicFrame>
          <p:nvGraphicFramePr>
            <p:cNvPr id="418840" name="Object 24"/>
            <p:cNvGraphicFramePr>
              <a:graphicFrameLocks/>
            </p:cNvGraphicFramePr>
            <p:nvPr/>
          </p:nvGraphicFramePr>
          <p:xfrm>
            <a:off x="896" y="3528"/>
            <a:ext cx="252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5" name="公式" r:id="rId17" imgW="4012920" imgH="787320" progId="Equation.3">
                    <p:embed/>
                  </p:oleObj>
                </mc:Choice>
                <mc:Fallback>
                  <p:oleObj name="公式" r:id="rId17" imgW="4012920" imgH="787320" progId="Equation.3">
                    <p:embed/>
                    <p:pic>
                      <p:nvPicPr>
                        <p:cNvPr id="418840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6" y="3528"/>
                          <a:ext cx="252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8841" name="Rectangle 25"/>
            <p:cNvSpPr>
              <a:spLocks noChangeArrowheads="1"/>
            </p:cNvSpPr>
            <p:nvPr/>
          </p:nvSpPr>
          <p:spPr bwMode="auto">
            <a:xfrm>
              <a:off x="3449" y="3624"/>
              <a:ext cx="10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其中，</a:t>
              </a:r>
              <a:r>
                <a:rPr lang="en-US" altLang="zh-CN" i="1">
                  <a:solidFill>
                    <a:schemeClr val="tx2"/>
                  </a:solidFill>
                  <a:ea typeface="宋体" panose="02010600030101010101" pitchFamily="2" charset="-122"/>
                </a:rPr>
                <a:t>c</a:t>
              </a: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 </a:t>
              </a: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为 </a:t>
              </a:r>
              <a:endParaRPr lang="zh-CN" altLang="en-US">
                <a:solidFill>
                  <a:schemeClr val="tx2"/>
                </a:solidFill>
                <a:ea typeface="宋体" panose="02010600030101010101" pitchFamily="2" charset="-122"/>
                <a:sym typeface="Symbol" panose="05050102010706020507" pitchFamily="18" charset="2"/>
              </a:endParaRPr>
            </a:p>
          </p:txBody>
        </p:sp>
        <p:graphicFrame>
          <p:nvGraphicFramePr>
            <p:cNvPr id="418842" name="Object 26"/>
            <p:cNvGraphicFramePr>
              <a:graphicFrameLocks/>
            </p:cNvGraphicFramePr>
            <p:nvPr/>
          </p:nvGraphicFramePr>
          <p:xfrm>
            <a:off x="4457" y="3668"/>
            <a:ext cx="86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6" name="公式" r:id="rId19" imgW="1371600" imgH="342720" progId="Equation.3">
                    <p:embed/>
                  </p:oleObj>
                </mc:Choice>
                <mc:Fallback>
                  <p:oleObj name="公式" r:id="rId19" imgW="1371600" imgH="342720" progId="Equation.3">
                    <p:embed/>
                    <p:pic>
                      <p:nvPicPr>
                        <p:cNvPr id="418842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57" y="3668"/>
                          <a:ext cx="86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8919" name="Group 103"/>
          <p:cNvGrpSpPr>
            <a:grpSpLocks/>
          </p:cNvGrpSpPr>
          <p:nvPr/>
        </p:nvGrpSpPr>
        <p:grpSpPr bwMode="auto">
          <a:xfrm>
            <a:off x="531813" y="5008563"/>
            <a:ext cx="6865937" cy="460375"/>
            <a:chOff x="335" y="3155"/>
            <a:chExt cx="4325" cy="290"/>
          </a:xfrm>
        </p:grpSpPr>
        <p:sp>
          <p:nvSpPr>
            <p:cNvPr id="418839" name="Rectangle 23"/>
            <p:cNvSpPr>
              <a:spLocks noChangeArrowheads="1"/>
            </p:cNvSpPr>
            <p:nvPr/>
          </p:nvSpPr>
          <p:spPr bwMode="auto">
            <a:xfrm>
              <a:off x="811" y="3157"/>
              <a:ext cx="38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函数         在</a:t>
              </a:r>
              <a:r>
                <a:rPr lang="zh-CN" altLang="en-US" sz="1400">
                  <a:solidFill>
                    <a:schemeClr val="tx2"/>
                  </a:solidFill>
                  <a:ea typeface="宋体" panose="02010600030101010101" pitchFamily="2" charset="-122"/>
                </a:rPr>
                <a:t> </a:t>
              </a: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“有限”</a:t>
              </a:r>
              <a:r>
                <a:rPr lang="zh-CN" altLang="en-US" sz="1400">
                  <a:solidFill>
                    <a:schemeClr val="tx2"/>
                  </a:solidFill>
                  <a:ea typeface="宋体" panose="02010600030101010101" pitchFamily="2" charset="-122"/>
                </a:rPr>
                <a:t> </a:t>
              </a: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孤立奇点     的留数为</a:t>
              </a:r>
              <a:r>
                <a:rPr lang="en-US" altLang="zh-CN">
                  <a:solidFill>
                    <a:schemeClr val="tx2"/>
                  </a:solidFill>
                  <a:ea typeface="宋体" panose="02010600030101010101" pitchFamily="2" charset="-122"/>
                </a:rPr>
                <a:t>:     </a:t>
              </a:r>
            </a:p>
          </p:txBody>
        </p:sp>
        <p:sp>
          <p:nvSpPr>
            <p:cNvPr id="418837" name="Rectangle 21"/>
            <p:cNvSpPr>
              <a:spLocks noChangeArrowheads="1"/>
            </p:cNvSpPr>
            <p:nvPr/>
          </p:nvSpPr>
          <p:spPr bwMode="auto">
            <a:xfrm>
              <a:off x="335" y="3155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对比    </a:t>
              </a:r>
            </a:p>
          </p:txBody>
        </p:sp>
        <p:graphicFrame>
          <p:nvGraphicFramePr>
            <p:cNvPr id="418838" name="Object 22"/>
            <p:cNvGraphicFramePr>
              <a:graphicFrameLocks/>
            </p:cNvGraphicFramePr>
            <p:nvPr/>
          </p:nvGraphicFramePr>
          <p:xfrm>
            <a:off x="1279" y="3210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7" name="公式" r:id="rId21" imgW="634680" imgH="342720" progId="Equation.3">
                    <p:embed/>
                  </p:oleObj>
                </mc:Choice>
                <mc:Fallback>
                  <p:oleObj name="公式" r:id="rId21" imgW="634680" imgH="342720" progId="Equation.3">
                    <p:embed/>
                    <p:pic>
                      <p:nvPicPr>
                        <p:cNvPr id="418838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9" y="3210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8843" name="Object 27"/>
            <p:cNvGraphicFramePr>
              <a:graphicFrameLocks/>
            </p:cNvGraphicFramePr>
            <p:nvPr/>
          </p:nvGraphicFramePr>
          <p:xfrm>
            <a:off x="3319" y="3174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8" name="公式" r:id="rId23" imgW="279360" imgH="380880" progId="Equation.3">
                    <p:embed/>
                  </p:oleObj>
                </mc:Choice>
                <mc:Fallback>
                  <p:oleObj name="公式" r:id="rId23" imgW="279360" imgH="380880" progId="Equation.3">
                    <p:embed/>
                    <p:pic>
                      <p:nvPicPr>
                        <p:cNvPr id="418843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9" y="3174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8917" name="Group 101"/>
          <p:cNvGrpSpPr>
            <a:grpSpLocks/>
          </p:cNvGrpSpPr>
          <p:nvPr/>
        </p:nvGrpSpPr>
        <p:grpSpPr bwMode="auto">
          <a:xfrm>
            <a:off x="1349375" y="3362325"/>
            <a:ext cx="3843338" cy="457200"/>
            <a:chOff x="850" y="2118"/>
            <a:chExt cx="2421" cy="288"/>
          </a:xfrm>
        </p:grpSpPr>
        <p:sp>
          <p:nvSpPr>
            <p:cNvPr id="418845" name="Rectangle 29"/>
            <p:cNvSpPr>
              <a:spLocks noChangeArrowheads="1"/>
            </p:cNvSpPr>
            <p:nvPr/>
          </p:nvSpPr>
          <p:spPr bwMode="auto">
            <a:xfrm>
              <a:off x="850" y="2118"/>
              <a:ext cx="24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</a:rPr>
                <a:t>则         </a:t>
              </a:r>
              <a:r>
                <a:rPr lang="zh-CN" altLang="en-US" u="sng">
                  <a:solidFill>
                    <a:schemeClr val="folHlink"/>
                  </a:solidFill>
                  <a:ea typeface="宋体" panose="02010600030101010101" pitchFamily="2" charset="-122"/>
                </a:rPr>
                <a:t>在 </a:t>
              </a:r>
              <a:r>
                <a:rPr lang="zh-CN" altLang="en-US" u="sng">
                  <a:solidFill>
                    <a:schemeClr val="folHlink"/>
                  </a:solidFill>
                  <a:ea typeface="宋体" panose="02010600030101010101" pitchFamily="2" charset="-122"/>
                  <a:sym typeface="Symbol" panose="05050102010706020507" pitchFamily="18" charset="2"/>
                </a:rPr>
                <a:t> 点的留数</a:t>
              </a:r>
              <a:r>
                <a:rPr lang="zh-CN" altLang="en-US">
                  <a:solidFill>
                    <a:schemeClr val="tx2"/>
                  </a:solidFill>
                  <a:ea typeface="宋体" panose="02010600030101010101" pitchFamily="2" charset="-122"/>
                  <a:sym typeface="Symbol" panose="05050102010706020507" pitchFamily="18" charset="2"/>
                </a:rPr>
                <a:t>为：  </a:t>
              </a:r>
            </a:p>
          </p:txBody>
        </p:sp>
        <p:graphicFrame>
          <p:nvGraphicFramePr>
            <p:cNvPr id="418847" name="Object 31"/>
            <p:cNvGraphicFramePr>
              <a:graphicFrameLocks/>
            </p:cNvGraphicFramePr>
            <p:nvPr/>
          </p:nvGraphicFramePr>
          <p:xfrm>
            <a:off x="1117" y="2172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79" name="公式" r:id="rId25" imgW="634680" imgH="342720" progId="Equation.3">
                    <p:embed/>
                  </p:oleObj>
                </mc:Choice>
                <mc:Fallback>
                  <p:oleObj name="公式" r:id="rId25" imgW="634680" imgH="342720" progId="Equation.3">
                    <p:embed/>
                    <p:pic>
                      <p:nvPicPr>
                        <p:cNvPr id="418847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7" y="2172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18873" name="Object 57"/>
          <p:cNvGraphicFramePr>
            <a:graphicFrameLocks noChangeAspect="1"/>
          </p:cNvGraphicFramePr>
          <p:nvPr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0" name="位图图像" r:id="rId27" imgW="1457143" imgH="762106" progId="Paint.Picture">
                  <p:embed/>
                </p:oleObj>
              </mc:Choice>
              <mc:Fallback>
                <p:oleObj name="位图图像" r:id="rId27" imgW="1457143" imgH="762106" progId="Paint.Picture">
                  <p:embed/>
                  <p:pic>
                    <p:nvPicPr>
                      <p:cNvPr id="418873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8874" name="Line 58"/>
          <p:cNvSpPr>
            <a:spLocks noChangeShapeType="1"/>
          </p:cNvSpPr>
          <p:nvPr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12700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18875" name="Picture 59" descr="GIF-378"/>
          <p:cNvPicPr>
            <a:picLocks noChangeAspect="1" noChangeArrowheads="1" noCrop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8876" name="Rectangle 60"/>
          <p:cNvSpPr>
            <a:spLocks noChangeArrowheads="1"/>
          </p:cNvSpPr>
          <p:nvPr/>
        </p:nvSpPr>
        <p:spPr bwMode="auto">
          <a:xfrm>
            <a:off x="528638" y="-9525"/>
            <a:ext cx="226853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 fontAlgn="ctr">
              <a:spcBef>
                <a:spcPct val="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kumimoji="0" lang="en-US" altLang="zh-CN" sz="3200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§5.2  </a:t>
            </a:r>
            <a:r>
              <a:rPr kumimoji="0" lang="zh-CN" altLang="en-US" sz="3200" b="0">
                <a:solidFill>
                  <a:schemeClr val="folHlink"/>
                </a:solidFill>
                <a:latin typeface="Arial" panose="020B0604020202020204" pitchFamily="34" charset="0"/>
                <a:ea typeface="华文新魏" panose="02010800040101010101" pitchFamily="2" charset="-122"/>
                <a:cs typeface="Times New Roman" panose="02020603050405020304" pitchFamily="18" charset="0"/>
              </a:rPr>
              <a:t>留数   </a:t>
            </a:r>
            <a:endParaRPr kumimoji="0" lang="zh-CN" altLang="en-US" sz="2800" b="0">
              <a:solidFill>
                <a:schemeClr val="folHlink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18923" name="Group 107"/>
          <p:cNvGrpSpPr>
            <a:grpSpLocks/>
          </p:cNvGrpSpPr>
          <p:nvPr/>
        </p:nvGrpSpPr>
        <p:grpSpPr bwMode="auto">
          <a:xfrm>
            <a:off x="5330825" y="1006475"/>
            <a:ext cx="2984500" cy="2781300"/>
            <a:chOff x="3358" y="634"/>
            <a:chExt cx="1880" cy="1752"/>
          </a:xfrm>
        </p:grpSpPr>
        <p:graphicFrame>
          <p:nvGraphicFramePr>
            <p:cNvPr id="418881" name="Object 65"/>
            <p:cNvGraphicFramePr>
              <a:graphicFrameLocks noChangeAspect="1"/>
            </p:cNvGraphicFramePr>
            <p:nvPr/>
          </p:nvGraphicFramePr>
          <p:xfrm>
            <a:off x="5113" y="1525"/>
            <a:ext cx="122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81" name="公式" r:id="rId30" imgW="241200" imgH="266400" progId="Equation.3">
                    <p:embed/>
                  </p:oleObj>
                </mc:Choice>
                <mc:Fallback>
                  <p:oleObj name="公式" r:id="rId30" imgW="241200" imgH="266400" progId="Equation.3">
                    <p:embed/>
                    <p:pic>
                      <p:nvPicPr>
                        <p:cNvPr id="418881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3" y="1525"/>
                          <a:ext cx="122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18913" name="Group 97"/>
            <p:cNvGrpSpPr>
              <a:grpSpLocks/>
            </p:cNvGrpSpPr>
            <p:nvPr/>
          </p:nvGrpSpPr>
          <p:grpSpPr bwMode="auto">
            <a:xfrm>
              <a:off x="3358" y="634"/>
              <a:ext cx="1880" cy="1752"/>
              <a:chOff x="3358" y="634"/>
              <a:chExt cx="1880" cy="1752"/>
            </a:xfrm>
          </p:grpSpPr>
          <p:sp>
            <p:nvSpPr>
              <p:cNvPr id="418880" name="Oval 64"/>
              <p:cNvSpPr>
                <a:spLocks noChangeAspect="1" noChangeArrowheads="1"/>
              </p:cNvSpPr>
              <p:nvPr/>
            </p:nvSpPr>
            <p:spPr bwMode="auto">
              <a:xfrm>
                <a:off x="3358" y="634"/>
                <a:ext cx="1752" cy="1752"/>
              </a:xfrm>
              <a:prstGeom prst="ellipse">
                <a:avLst/>
              </a:prstGeom>
              <a:noFill/>
              <a:ln w="9525" algn="ctr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18885" name="Group 69"/>
              <p:cNvGrpSpPr>
                <a:grpSpLocks/>
              </p:cNvGrpSpPr>
              <p:nvPr/>
            </p:nvGrpSpPr>
            <p:grpSpPr bwMode="auto">
              <a:xfrm>
                <a:off x="5046" y="979"/>
                <a:ext cx="192" cy="135"/>
                <a:chOff x="3630" y="2073"/>
                <a:chExt cx="192" cy="135"/>
              </a:xfrm>
            </p:grpSpPr>
            <p:graphicFrame>
              <p:nvGraphicFramePr>
                <p:cNvPr id="418886" name="Object 70"/>
                <p:cNvGraphicFramePr>
                  <a:graphicFrameLocks noChangeAspect="1"/>
                </p:cNvGraphicFramePr>
                <p:nvPr/>
              </p:nvGraphicFramePr>
              <p:xfrm>
                <a:off x="3630" y="2073"/>
                <a:ext cx="129" cy="13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2782" name="公式" r:id="rId32" imgW="266400" imgH="279360" progId="Equation.3">
                        <p:embed/>
                      </p:oleObj>
                    </mc:Choice>
                    <mc:Fallback>
                      <p:oleObj name="公式" r:id="rId32" imgW="266400" imgH="279360" progId="Equation.3">
                        <p:embed/>
                        <p:pic>
                          <p:nvPicPr>
                            <p:cNvPr id="418886" name="Object 7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630" y="2073"/>
                              <a:ext cx="129" cy="135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18887" name="Line 71"/>
                <p:cNvSpPr>
                  <a:spLocks noChangeShapeType="1"/>
                </p:cNvSpPr>
                <p:nvPr/>
              </p:nvSpPr>
              <p:spPr bwMode="auto">
                <a:xfrm>
                  <a:off x="3762" y="2094"/>
                  <a:ext cx="6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18888" name="Line 72"/>
              <p:cNvSpPr>
                <a:spLocks noChangeShapeType="1"/>
              </p:cNvSpPr>
              <p:nvPr/>
            </p:nvSpPr>
            <p:spPr bwMode="auto">
              <a:xfrm rot="16200000" flipH="1">
                <a:off x="4963" y="1066"/>
                <a:ext cx="77" cy="44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418889" name="Object 73"/>
              <p:cNvGraphicFramePr>
                <a:graphicFrameLocks noChangeAspect="1"/>
              </p:cNvGraphicFramePr>
              <p:nvPr/>
            </p:nvGraphicFramePr>
            <p:xfrm>
              <a:off x="3658" y="641"/>
              <a:ext cx="129" cy="13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2783" name="公式" r:id="rId34" imgW="266400" imgH="279360" progId="Equation.3">
                      <p:embed/>
                    </p:oleObj>
                  </mc:Choice>
                  <mc:Fallback>
                    <p:oleObj name="公式" r:id="rId34" imgW="266400" imgH="279360" progId="Equation.3">
                      <p:embed/>
                      <p:pic>
                        <p:nvPicPr>
                          <p:cNvPr id="418889" name="Object 7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58" y="641"/>
                            <a:ext cx="129" cy="13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8890" name="Line 74"/>
              <p:cNvSpPr>
                <a:spLocks noChangeShapeType="1"/>
              </p:cNvSpPr>
              <p:nvPr/>
            </p:nvSpPr>
            <p:spPr bwMode="auto">
              <a:xfrm flipH="1">
                <a:off x="3761" y="728"/>
                <a:ext cx="77" cy="44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18921" name="Group 105"/>
          <p:cNvGrpSpPr>
            <a:grpSpLocks/>
          </p:cNvGrpSpPr>
          <p:nvPr/>
        </p:nvGrpSpPr>
        <p:grpSpPr bwMode="auto">
          <a:xfrm>
            <a:off x="5884863" y="1516063"/>
            <a:ext cx="1228725" cy="1228725"/>
            <a:chOff x="3707" y="955"/>
            <a:chExt cx="774" cy="774"/>
          </a:xfrm>
        </p:grpSpPr>
        <p:sp>
          <p:nvSpPr>
            <p:cNvPr id="418897" name="Oval 81"/>
            <p:cNvSpPr>
              <a:spLocks noChangeAspect="1" noChangeArrowheads="1"/>
            </p:cNvSpPr>
            <p:nvPr/>
          </p:nvSpPr>
          <p:spPr bwMode="auto">
            <a:xfrm>
              <a:off x="3707" y="955"/>
              <a:ext cx="774" cy="774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89D3ED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rgbClr val="FF9E3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18899" name="Object 83"/>
            <p:cNvGraphicFramePr>
              <a:graphicFrameLocks noChangeAspect="1"/>
            </p:cNvGraphicFramePr>
            <p:nvPr/>
          </p:nvGraphicFramePr>
          <p:xfrm>
            <a:off x="4098" y="1174"/>
            <a:ext cx="141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84" name="公式" r:id="rId36" imgW="279360" imgH="380880" progId="Equation.3">
                    <p:embed/>
                  </p:oleObj>
                </mc:Choice>
                <mc:Fallback>
                  <p:oleObj name="公式" r:id="rId36" imgW="279360" imgH="380880" progId="Equation.3">
                    <p:embed/>
                    <p:pic>
                      <p:nvPicPr>
                        <p:cNvPr id="418899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98" y="1174"/>
                          <a:ext cx="141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8902" name="Object 86"/>
            <p:cNvGraphicFramePr>
              <a:graphicFrameLocks noChangeAspect="1"/>
            </p:cNvGraphicFramePr>
            <p:nvPr/>
          </p:nvGraphicFramePr>
          <p:xfrm>
            <a:off x="3724" y="1258"/>
            <a:ext cx="115" cy="1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85" name="公式" r:id="rId38" imgW="228600" imgH="279360" progId="Equation.3">
                    <p:embed/>
                  </p:oleObj>
                </mc:Choice>
                <mc:Fallback>
                  <p:oleObj name="公式" r:id="rId38" imgW="228600" imgH="279360" progId="Equation.3">
                    <p:embed/>
                    <p:pic>
                      <p:nvPicPr>
                        <p:cNvPr id="418902" name="Object 8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24" y="1258"/>
                          <a:ext cx="115" cy="1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8904" name="Line 88"/>
            <p:cNvSpPr>
              <a:spLocks noChangeShapeType="1"/>
            </p:cNvSpPr>
            <p:nvPr/>
          </p:nvSpPr>
          <p:spPr bwMode="auto">
            <a:xfrm flipH="1" flipV="1">
              <a:off x="3732" y="1200"/>
              <a:ext cx="372" cy="15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906" name="Oval 90"/>
            <p:cNvSpPr>
              <a:spLocks noChangeAspect="1" noChangeArrowheads="1"/>
            </p:cNvSpPr>
            <p:nvPr/>
          </p:nvSpPr>
          <p:spPr bwMode="auto">
            <a:xfrm>
              <a:off x="4085" y="1329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8922" name="Group 106"/>
          <p:cNvGrpSpPr>
            <a:grpSpLocks/>
          </p:cNvGrpSpPr>
          <p:nvPr/>
        </p:nvGrpSpPr>
        <p:grpSpPr bwMode="auto">
          <a:xfrm>
            <a:off x="6119813" y="1597025"/>
            <a:ext cx="768350" cy="915988"/>
            <a:chOff x="3855" y="1006"/>
            <a:chExt cx="484" cy="577"/>
          </a:xfrm>
        </p:grpSpPr>
        <p:graphicFrame>
          <p:nvGraphicFramePr>
            <p:cNvPr id="418900" name="Object 84"/>
            <p:cNvGraphicFramePr>
              <a:graphicFrameLocks noChangeAspect="1"/>
            </p:cNvGraphicFramePr>
            <p:nvPr/>
          </p:nvGraphicFramePr>
          <p:xfrm>
            <a:off x="3939" y="1006"/>
            <a:ext cx="86" cy="1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86" name="公式" r:id="rId40" imgW="177480" imgH="215640" progId="Equation.3">
                    <p:embed/>
                  </p:oleObj>
                </mc:Choice>
                <mc:Fallback>
                  <p:oleObj name="公式" r:id="rId40" imgW="177480" imgH="215640" progId="Equation.3">
                    <p:embed/>
                    <p:pic>
                      <p:nvPicPr>
                        <p:cNvPr id="418900" name="Object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9" y="1006"/>
                          <a:ext cx="86" cy="1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8903" name="Object 87"/>
            <p:cNvGraphicFramePr>
              <a:graphicFrameLocks noChangeAspect="1"/>
            </p:cNvGraphicFramePr>
            <p:nvPr/>
          </p:nvGraphicFramePr>
          <p:xfrm>
            <a:off x="3983" y="1391"/>
            <a:ext cx="90" cy="1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787" name="公式" r:id="rId42" imgW="177480" imgH="203040" progId="Equation.3">
                    <p:embed/>
                  </p:oleObj>
                </mc:Choice>
                <mc:Fallback>
                  <p:oleObj name="公式" r:id="rId42" imgW="177480" imgH="203040" progId="Equation.3">
                    <p:embed/>
                    <p:pic>
                      <p:nvPicPr>
                        <p:cNvPr id="418903" name="Object 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3" y="1391"/>
                          <a:ext cx="90" cy="10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8905" name="Line 89"/>
            <p:cNvSpPr>
              <a:spLocks noChangeShapeType="1"/>
            </p:cNvSpPr>
            <p:nvPr/>
          </p:nvSpPr>
          <p:spPr bwMode="auto">
            <a:xfrm flipH="1">
              <a:off x="3874" y="1354"/>
              <a:ext cx="222" cy="84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898" name="Oval 82"/>
            <p:cNvSpPr>
              <a:spLocks noChangeAspect="1" noChangeArrowheads="1"/>
            </p:cNvSpPr>
            <p:nvPr/>
          </p:nvSpPr>
          <p:spPr bwMode="auto">
            <a:xfrm>
              <a:off x="3855" y="1098"/>
              <a:ext cx="484" cy="485"/>
            </a:xfrm>
            <a:prstGeom prst="ellips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8901" name="Line 85"/>
            <p:cNvSpPr>
              <a:spLocks noChangeShapeType="1"/>
            </p:cNvSpPr>
            <p:nvPr/>
          </p:nvSpPr>
          <p:spPr bwMode="auto">
            <a:xfrm flipH="1">
              <a:off x="3981" y="1098"/>
              <a:ext cx="107" cy="2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8911" name="Group 95"/>
          <p:cNvGrpSpPr>
            <a:grpSpLocks/>
          </p:cNvGrpSpPr>
          <p:nvPr/>
        </p:nvGrpSpPr>
        <p:grpSpPr bwMode="auto">
          <a:xfrm>
            <a:off x="4638675" y="592138"/>
            <a:ext cx="4200525" cy="3400425"/>
            <a:chOff x="2922" y="373"/>
            <a:chExt cx="2646" cy="2142"/>
          </a:xfrm>
        </p:grpSpPr>
        <p:sp>
          <p:nvSpPr>
            <p:cNvPr id="418878" name="Line 62"/>
            <p:cNvSpPr>
              <a:spLocks noChangeShapeType="1"/>
            </p:cNvSpPr>
            <p:nvPr/>
          </p:nvSpPr>
          <p:spPr bwMode="auto">
            <a:xfrm>
              <a:off x="2922" y="1512"/>
              <a:ext cx="2646" cy="0"/>
            </a:xfrm>
            <a:prstGeom prst="line">
              <a:avLst/>
            </a:prstGeom>
            <a:noFill/>
            <a:ln w="9525">
              <a:solidFill>
                <a:srgbClr val="5F5F5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879" name="Line 63"/>
            <p:cNvSpPr>
              <a:spLocks noChangeShapeType="1"/>
            </p:cNvSpPr>
            <p:nvPr/>
          </p:nvSpPr>
          <p:spPr bwMode="auto">
            <a:xfrm rot="-5400000">
              <a:off x="3166" y="1444"/>
              <a:ext cx="2142" cy="0"/>
            </a:xfrm>
            <a:prstGeom prst="line">
              <a:avLst/>
            </a:prstGeom>
            <a:noFill/>
            <a:ln w="9525">
              <a:solidFill>
                <a:srgbClr val="5F5F5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8944" name="Group 128"/>
          <p:cNvGrpSpPr>
            <a:grpSpLocks/>
          </p:cNvGrpSpPr>
          <p:nvPr/>
        </p:nvGrpSpPr>
        <p:grpSpPr bwMode="auto">
          <a:xfrm>
            <a:off x="588963" y="2757488"/>
            <a:ext cx="787400" cy="915987"/>
            <a:chOff x="371" y="1047"/>
            <a:chExt cx="496" cy="577"/>
          </a:xfrm>
        </p:grpSpPr>
        <p:sp>
          <p:nvSpPr>
            <p:cNvPr id="418945" name="Rectangle 129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8946" name="Rectangle 130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P117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定义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5.5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418954" name="Group 138"/>
          <p:cNvGrpSpPr>
            <a:grpSpLocks/>
          </p:cNvGrpSpPr>
          <p:nvPr/>
        </p:nvGrpSpPr>
        <p:grpSpPr bwMode="auto">
          <a:xfrm>
            <a:off x="7167563" y="4629150"/>
            <a:ext cx="1403350" cy="860425"/>
            <a:chOff x="4318" y="3778"/>
            <a:chExt cx="884" cy="542"/>
          </a:xfrm>
        </p:grpSpPr>
        <p:sp>
          <p:nvSpPr>
            <p:cNvPr id="418951" name="AutoShape 135">
              <a:hlinkClick r:id="rId4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581" y="3778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8952" name="Text Box 136"/>
            <p:cNvSpPr txBox="1">
              <a:spLocks noChangeArrowheads="1"/>
            </p:cNvSpPr>
            <p:nvPr/>
          </p:nvSpPr>
          <p:spPr bwMode="auto">
            <a:xfrm>
              <a:off x="4318" y="3954"/>
              <a:ext cx="88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无穷远点的留</a:t>
              </a:r>
            </a:p>
            <a:p>
              <a:pPr>
                <a:spcBef>
                  <a:spcPct val="0"/>
                </a:spcBef>
              </a:pP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数的完整介绍</a:t>
              </a:r>
              <a:endParaRPr kumimoji="0" lang="zh-CN" altLang="en-US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  <p:sp>
          <p:nvSpPr>
            <p:cNvPr id="418953" name="Rectangle 137"/>
            <p:cNvSpPr>
              <a:spLocks noChangeArrowheads="1"/>
            </p:cNvSpPr>
            <p:nvPr/>
          </p:nvSpPr>
          <p:spPr bwMode="auto">
            <a:xfrm>
              <a:off x="4360" y="3991"/>
              <a:ext cx="804" cy="315"/>
            </a:xfrm>
            <a:prstGeom prst="rect">
              <a:avLst/>
            </a:prstGeom>
            <a:noFill/>
            <a:ln w="9525" algn="ctr">
              <a:solidFill>
                <a:srgbClr val="B2B2B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418955" name="Picture 13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8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1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18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418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41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1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18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1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1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1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2000"/>
                                        <p:tgtEl>
                                          <p:spTgt spid="41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41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1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11111E-6 1.48148E-6 L 0.04305 1.48148E-6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4189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881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166" name="Picture 1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67" name="Picture 1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68" name="Picture 1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69" name="Picture 1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70" name="Picture 1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71" name="Picture 1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72" name="Picture 1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73" name="Picture 14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74" name="Picture 1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75" name="Picture 1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76" name="Picture 1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77" name="Picture 1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78" name="Picture 1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79" name="Picture 1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80" name="Picture 1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81" name="Picture 1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82" name="Picture 1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83" name="Picture 15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84" name="Picture 1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185" name="Picture 1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8034" name="Rectangle 2"/>
          <p:cNvSpPr>
            <a:spLocks noChangeArrowheads="1"/>
          </p:cNvSpPr>
          <p:nvPr/>
        </p:nvSpPr>
        <p:spPr bwMode="auto">
          <a:xfrm>
            <a:off x="534988" y="528638"/>
            <a:ext cx="4994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B2B2B2"/>
                </a:solidFill>
                <a:ea typeface="宋体" panose="02010600030101010101" pitchFamily="2" charset="-122"/>
              </a:rPr>
              <a:t>四、函数在无穷远点的留数  </a:t>
            </a:r>
            <a:endParaRPr kumimoji="0" lang="zh-CN" altLang="en-US" sz="2800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  <p:sp>
        <p:nvSpPr>
          <p:cNvPr id="428035" name="Rectangle 3"/>
          <p:cNvSpPr>
            <a:spLocks noChangeArrowheads="1"/>
          </p:cNvSpPr>
          <p:nvPr/>
        </p:nvSpPr>
        <p:spPr bwMode="auto">
          <a:xfrm>
            <a:off x="531813" y="1706563"/>
            <a:ext cx="4132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B2B2B2"/>
                </a:solidFill>
                <a:ea typeface="宋体" panose="02010600030101010101" pitchFamily="2" charset="-122"/>
              </a:rPr>
              <a:t>2. </a:t>
            </a:r>
            <a:r>
              <a:rPr lang="zh-CN" altLang="en-US">
                <a:solidFill>
                  <a:srgbClr val="B2B2B2"/>
                </a:solidFill>
                <a:ea typeface="宋体" panose="02010600030101010101" pitchFamily="2" charset="-122"/>
              </a:rPr>
              <a:t>函数在无穷远点的留数 </a:t>
            </a:r>
            <a:endParaRPr kumimoji="0" lang="zh-CN" altLang="en-US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  <p:sp>
        <p:nvSpPr>
          <p:cNvPr id="428036" name="Rectangle 4"/>
          <p:cNvSpPr>
            <a:spLocks noChangeArrowheads="1"/>
          </p:cNvSpPr>
          <p:nvPr/>
        </p:nvSpPr>
        <p:spPr bwMode="auto">
          <a:xfrm>
            <a:off x="531813" y="1173163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B2B2B2"/>
                </a:solidFill>
                <a:ea typeface="宋体" panose="02010600030101010101" pitchFamily="2" charset="-122"/>
              </a:rPr>
              <a:t>1. </a:t>
            </a:r>
            <a:r>
              <a:rPr lang="zh-CN" altLang="en-US">
                <a:solidFill>
                  <a:srgbClr val="B2B2B2"/>
                </a:solidFill>
                <a:ea typeface="宋体" panose="02010600030101010101" pitchFamily="2" charset="-122"/>
              </a:rPr>
              <a:t>函数在无穷远点的性态     </a:t>
            </a:r>
            <a:endParaRPr kumimoji="0" lang="zh-CN" altLang="en-US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  <p:sp>
        <p:nvSpPr>
          <p:cNvPr id="428039" name="Rectangle 7"/>
          <p:cNvSpPr>
            <a:spLocks noChangeArrowheads="1"/>
          </p:cNvSpPr>
          <p:nvPr/>
        </p:nvSpPr>
        <p:spPr bwMode="auto">
          <a:xfrm>
            <a:off x="533400" y="2238375"/>
            <a:ext cx="4718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SzPct val="90000"/>
              <a:buFontTx/>
              <a:buBlip>
                <a:blip r:embed="rId5"/>
              </a:buBlip>
            </a:pP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如何计算在无穷远点的留数？  </a:t>
            </a:r>
          </a:p>
        </p:txBody>
      </p:sp>
      <p:sp>
        <p:nvSpPr>
          <p:cNvPr id="428042" name="Rectangle 10"/>
          <p:cNvSpPr>
            <a:spLocks noChangeArrowheads="1"/>
          </p:cNvSpPr>
          <p:nvPr/>
        </p:nvSpPr>
        <p:spPr bwMode="auto">
          <a:xfrm>
            <a:off x="533400" y="3875088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推导   </a:t>
            </a:r>
          </a:p>
        </p:txBody>
      </p:sp>
      <p:sp>
        <p:nvSpPr>
          <p:cNvPr id="428044" name="Text Box 12"/>
          <p:cNvSpPr txBox="1">
            <a:spLocks noChangeArrowheads="1"/>
          </p:cNvSpPr>
          <p:nvPr/>
        </p:nvSpPr>
        <p:spPr bwMode="auto">
          <a:xfrm>
            <a:off x="1354138" y="3879850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如图，    </a:t>
            </a:r>
          </a:p>
        </p:txBody>
      </p:sp>
      <p:grpSp>
        <p:nvGrpSpPr>
          <p:cNvPr id="428160" name="Group 128"/>
          <p:cNvGrpSpPr>
            <a:grpSpLocks/>
          </p:cNvGrpSpPr>
          <p:nvPr/>
        </p:nvGrpSpPr>
        <p:grpSpPr bwMode="auto">
          <a:xfrm>
            <a:off x="536575" y="2827338"/>
            <a:ext cx="5713413" cy="790575"/>
            <a:chOff x="338" y="1781"/>
            <a:chExt cx="3599" cy="498"/>
          </a:xfrm>
        </p:grpSpPr>
        <p:sp>
          <p:nvSpPr>
            <p:cNvPr id="428040" name="Rectangle 8"/>
            <p:cNvSpPr>
              <a:spLocks noChangeArrowheads="1"/>
            </p:cNvSpPr>
            <p:nvPr/>
          </p:nvSpPr>
          <p:spPr bwMode="auto">
            <a:xfrm>
              <a:off x="338" y="1873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公式   </a:t>
              </a:r>
            </a:p>
          </p:txBody>
        </p:sp>
        <p:graphicFrame>
          <p:nvGraphicFramePr>
            <p:cNvPr id="428060" name="Object 28"/>
            <p:cNvGraphicFramePr>
              <a:graphicFrameLocks/>
            </p:cNvGraphicFramePr>
            <p:nvPr/>
          </p:nvGraphicFramePr>
          <p:xfrm>
            <a:off x="2033" y="1909"/>
            <a:ext cx="1904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3" name="公式" r:id="rId6" imgW="3022560" imgH="368280" progId="Equation.3">
                    <p:embed/>
                  </p:oleObj>
                </mc:Choice>
                <mc:Fallback>
                  <p:oleObj name="公式" r:id="rId6" imgW="3022560" imgH="368280" progId="Equation.3">
                    <p:embed/>
                    <p:pic>
                      <p:nvPicPr>
                        <p:cNvPr id="428060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33" y="1909"/>
                          <a:ext cx="1904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8037" name="Object 5"/>
            <p:cNvGraphicFramePr>
              <a:graphicFrameLocks/>
            </p:cNvGraphicFramePr>
            <p:nvPr/>
          </p:nvGraphicFramePr>
          <p:xfrm>
            <a:off x="893" y="1918"/>
            <a:ext cx="111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4" name="公式" r:id="rId8" imgW="1777680" imgH="342720" progId="Equation.3">
                    <p:embed/>
                  </p:oleObj>
                </mc:Choice>
                <mc:Fallback>
                  <p:oleObj name="公式" r:id="rId8" imgW="1777680" imgH="342720" progId="Equation.3">
                    <p:embed/>
                    <p:pic>
                      <p:nvPicPr>
                        <p:cNvPr id="428037" name="Object 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3" y="1918"/>
                          <a:ext cx="111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28062" name="Group 30"/>
            <p:cNvGrpSpPr>
              <a:grpSpLocks/>
            </p:cNvGrpSpPr>
            <p:nvPr/>
          </p:nvGrpSpPr>
          <p:grpSpPr bwMode="auto">
            <a:xfrm>
              <a:off x="2935" y="1781"/>
              <a:ext cx="216" cy="496"/>
              <a:chOff x="2113" y="2981"/>
              <a:chExt cx="216" cy="496"/>
            </a:xfrm>
          </p:grpSpPr>
          <p:graphicFrame>
            <p:nvGraphicFramePr>
              <p:cNvPr id="428046" name="Object 14"/>
              <p:cNvGraphicFramePr>
                <a:graphicFrameLocks/>
              </p:cNvGraphicFramePr>
              <p:nvPr/>
            </p:nvGraphicFramePr>
            <p:xfrm>
              <a:off x="2113" y="2981"/>
              <a:ext cx="21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795" name="公式" r:id="rId10" imgW="342720" imgH="787320" progId="Equation.3">
                      <p:embed/>
                    </p:oleObj>
                  </mc:Choice>
                  <mc:Fallback>
                    <p:oleObj name="公式" r:id="rId10" imgW="342720" imgH="787320" progId="Equation.3">
                      <p:embed/>
                      <p:pic>
                        <p:nvPicPr>
                          <p:cNvPr id="428046" name="Object 1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13" y="2981"/>
                            <a:ext cx="21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047" name="Object 15"/>
              <p:cNvGraphicFramePr>
                <a:graphicFrameLocks/>
              </p:cNvGraphicFramePr>
              <p:nvPr/>
            </p:nvGraphicFramePr>
            <p:xfrm>
              <a:off x="2159" y="3245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796" name="公式" r:id="rId12" imgW="177480" imgH="215640" progId="Equation.3">
                      <p:embed/>
                    </p:oleObj>
                  </mc:Choice>
                  <mc:Fallback>
                    <p:oleObj name="公式" r:id="rId12" imgW="177480" imgH="215640" progId="Equation.3">
                      <p:embed/>
                      <p:pic>
                        <p:nvPicPr>
                          <p:cNvPr id="428047" name="Object 1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59" y="3245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048" name="Object 16"/>
              <p:cNvGraphicFramePr>
                <a:graphicFrameLocks/>
              </p:cNvGraphicFramePr>
              <p:nvPr/>
            </p:nvGraphicFramePr>
            <p:xfrm>
              <a:off x="2169" y="3031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797" name="公式" r:id="rId14" imgW="164880" imgH="266400" progId="Equation.3">
                      <p:embed/>
                    </p:oleObj>
                  </mc:Choice>
                  <mc:Fallback>
                    <p:oleObj name="公式" r:id="rId14" imgW="164880" imgH="266400" progId="Equation.3">
                      <p:embed/>
                      <p:pic>
                        <p:nvPicPr>
                          <p:cNvPr id="428048" name="Object 1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69" y="3031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28061" name="Group 29"/>
            <p:cNvGrpSpPr>
              <a:grpSpLocks/>
            </p:cNvGrpSpPr>
            <p:nvPr/>
          </p:nvGrpSpPr>
          <p:grpSpPr bwMode="auto">
            <a:xfrm>
              <a:off x="3287" y="1783"/>
              <a:ext cx="248" cy="496"/>
              <a:chOff x="4451" y="2611"/>
              <a:chExt cx="248" cy="496"/>
            </a:xfrm>
          </p:grpSpPr>
          <p:graphicFrame>
            <p:nvGraphicFramePr>
              <p:cNvPr id="428052" name="Object 20"/>
              <p:cNvGraphicFramePr>
                <a:graphicFrameLocks/>
              </p:cNvGraphicFramePr>
              <p:nvPr/>
            </p:nvGraphicFramePr>
            <p:xfrm>
              <a:off x="4451" y="2611"/>
              <a:ext cx="248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798" name="公式" r:id="rId16" imgW="393480" imgH="787320" progId="Equation.3">
                      <p:embed/>
                    </p:oleObj>
                  </mc:Choice>
                  <mc:Fallback>
                    <p:oleObj name="公式" r:id="rId16" imgW="393480" imgH="787320" progId="Equation.3">
                      <p:embed/>
                      <p:pic>
                        <p:nvPicPr>
                          <p:cNvPr id="428052" name="Object 2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51" y="2611"/>
                            <a:ext cx="248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053" name="Object 21"/>
              <p:cNvGraphicFramePr>
                <a:graphicFrameLocks/>
              </p:cNvGraphicFramePr>
              <p:nvPr/>
            </p:nvGraphicFramePr>
            <p:xfrm>
              <a:off x="4495" y="2893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799" name="公式" r:id="rId18" imgW="177480" imgH="215640" progId="Equation.3">
                      <p:embed/>
                    </p:oleObj>
                  </mc:Choice>
                  <mc:Fallback>
                    <p:oleObj name="公式" r:id="rId18" imgW="177480" imgH="215640" progId="Equation.3">
                      <p:embed/>
                      <p:pic>
                        <p:nvPicPr>
                          <p:cNvPr id="428053" name="Object 2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95" y="2893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054" name="Object 22"/>
              <p:cNvGraphicFramePr>
                <a:graphicFrameLocks/>
              </p:cNvGraphicFramePr>
              <p:nvPr/>
            </p:nvGraphicFramePr>
            <p:xfrm>
              <a:off x="4517" y="2667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800" name="公式" r:id="rId20" imgW="164880" imgH="266400" progId="Equation.3">
                      <p:embed/>
                    </p:oleObj>
                  </mc:Choice>
                  <mc:Fallback>
                    <p:oleObj name="公式" r:id="rId20" imgW="164880" imgH="266400" progId="Equation.3">
                      <p:embed/>
                      <p:pic>
                        <p:nvPicPr>
                          <p:cNvPr id="428054" name="Object 2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17" y="2667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055" name="Object 23"/>
              <p:cNvGraphicFramePr>
                <a:graphicFrameLocks/>
              </p:cNvGraphicFramePr>
              <p:nvPr/>
            </p:nvGraphicFramePr>
            <p:xfrm>
              <a:off x="4591" y="2837"/>
              <a:ext cx="88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801" name="公式" r:id="rId22" imgW="139680" imgH="355320" progId="Equation.3">
                      <p:embed/>
                    </p:oleObj>
                  </mc:Choice>
                  <mc:Fallback>
                    <p:oleObj name="公式" r:id="rId22" imgW="139680" imgH="355320" progId="Equation.3">
                      <p:embed/>
                      <p:pic>
                        <p:nvPicPr>
                          <p:cNvPr id="428055" name="Object 2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91" y="2837"/>
                            <a:ext cx="88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28165" name="Group 133"/>
          <p:cNvGrpSpPr>
            <a:grpSpLocks/>
          </p:cNvGrpSpPr>
          <p:nvPr/>
        </p:nvGrpSpPr>
        <p:grpSpPr bwMode="auto">
          <a:xfrm>
            <a:off x="2790825" y="4660900"/>
            <a:ext cx="5278438" cy="790575"/>
            <a:chOff x="1758" y="2936"/>
            <a:chExt cx="3325" cy="498"/>
          </a:xfrm>
        </p:grpSpPr>
        <p:sp>
          <p:nvSpPr>
            <p:cNvPr id="428066" name="Rectangle 34"/>
            <p:cNvSpPr>
              <a:spLocks noChangeArrowheads="1"/>
            </p:cNvSpPr>
            <p:nvPr/>
          </p:nvSpPr>
          <p:spPr bwMode="auto">
            <a:xfrm>
              <a:off x="1758" y="3023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则    </a:t>
              </a:r>
            </a:p>
          </p:txBody>
        </p:sp>
        <p:grpSp>
          <p:nvGrpSpPr>
            <p:cNvPr id="428163" name="Group 131"/>
            <p:cNvGrpSpPr>
              <a:grpSpLocks/>
            </p:cNvGrpSpPr>
            <p:nvPr/>
          </p:nvGrpSpPr>
          <p:grpSpPr bwMode="auto">
            <a:xfrm>
              <a:off x="2051" y="2936"/>
              <a:ext cx="3032" cy="498"/>
              <a:chOff x="2051" y="2936"/>
              <a:chExt cx="3032" cy="498"/>
            </a:xfrm>
          </p:grpSpPr>
          <p:graphicFrame>
            <p:nvGraphicFramePr>
              <p:cNvPr id="428070" name="Object 38"/>
              <p:cNvGraphicFramePr>
                <a:graphicFrameLocks/>
              </p:cNvGraphicFramePr>
              <p:nvPr/>
            </p:nvGraphicFramePr>
            <p:xfrm>
              <a:off x="2051" y="3073"/>
              <a:ext cx="1119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802" name="公式" r:id="rId24" imgW="1777680" imgH="342720" progId="Equation.3">
                      <p:embed/>
                    </p:oleObj>
                  </mc:Choice>
                  <mc:Fallback>
                    <p:oleObj name="公式" r:id="rId24" imgW="1777680" imgH="342720" progId="Equation.3">
                      <p:embed/>
                      <p:pic>
                        <p:nvPicPr>
                          <p:cNvPr id="428070" name="Object 3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51" y="3073"/>
                            <a:ext cx="1119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083" name="Object 51"/>
              <p:cNvGraphicFramePr>
                <a:graphicFrameLocks/>
              </p:cNvGraphicFramePr>
              <p:nvPr/>
            </p:nvGraphicFramePr>
            <p:xfrm>
              <a:off x="3203" y="2938"/>
              <a:ext cx="1880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803" name="公式" r:id="rId26" imgW="2984400" imgH="787320" progId="Equation.3">
                      <p:embed/>
                    </p:oleObj>
                  </mc:Choice>
                  <mc:Fallback>
                    <p:oleObj name="公式" r:id="rId26" imgW="2984400" imgH="787320" progId="Equation.3">
                      <p:embed/>
                      <p:pic>
                        <p:nvPicPr>
                          <p:cNvPr id="428083" name="Object 5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03" y="2938"/>
                            <a:ext cx="1880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28094" name="Group 62"/>
              <p:cNvGrpSpPr>
                <a:grpSpLocks/>
              </p:cNvGrpSpPr>
              <p:nvPr/>
            </p:nvGrpSpPr>
            <p:grpSpPr bwMode="auto">
              <a:xfrm>
                <a:off x="4207" y="2936"/>
                <a:ext cx="216" cy="496"/>
                <a:chOff x="3923" y="3201"/>
                <a:chExt cx="216" cy="496"/>
              </a:xfrm>
            </p:grpSpPr>
            <p:graphicFrame>
              <p:nvGraphicFramePr>
                <p:cNvPr id="428085" name="Object 53"/>
                <p:cNvGraphicFramePr>
                  <a:graphicFrameLocks/>
                </p:cNvGraphicFramePr>
                <p:nvPr/>
              </p:nvGraphicFramePr>
              <p:xfrm>
                <a:off x="3923" y="3201"/>
                <a:ext cx="216" cy="4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3804" name="公式" r:id="rId28" imgW="342720" imgH="787320" progId="Equation.3">
                        <p:embed/>
                      </p:oleObj>
                    </mc:Choice>
                    <mc:Fallback>
                      <p:oleObj name="公式" r:id="rId28" imgW="342720" imgH="787320" progId="Equation.3">
                        <p:embed/>
                        <p:pic>
                          <p:nvPicPr>
                            <p:cNvPr id="428085" name="Object 53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923" y="3201"/>
                              <a:ext cx="216" cy="49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28086" name="Object 54"/>
                <p:cNvGraphicFramePr>
                  <a:graphicFrameLocks/>
                </p:cNvGraphicFramePr>
                <p:nvPr/>
              </p:nvGraphicFramePr>
              <p:xfrm>
                <a:off x="3957" y="3459"/>
                <a:ext cx="136" cy="20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3805" name="公式" r:id="rId30" imgW="215640" imgH="330120" progId="Equation.3">
                        <p:embed/>
                      </p:oleObj>
                    </mc:Choice>
                    <mc:Fallback>
                      <p:oleObj name="公式" r:id="rId30" imgW="215640" imgH="330120" progId="Equation.3">
                        <p:embed/>
                        <p:pic>
                          <p:nvPicPr>
                            <p:cNvPr id="428086" name="Object 54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3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957" y="3459"/>
                              <a:ext cx="136" cy="20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28087" name="Object 55"/>
                <p:cNvGraphicFramePr>
                  <a:graphicFrameLocks/>
                </p:cNvGraphicFramePr>
                <p:nvPr/>
              </p:nvGraphicFramePr>
              <p:xfrm>
                <a:off x="3979" y="3251"/>
                <a:ext cx="104" cy="16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3806" name="公式" r:id="rId32" imgW="164880" imgH="266400" progId="Equation.3">
                        <p:embed/>
                      </p:oleObj>
                    </mc:Choice>
                    <mc:Fallback>
                      <p:oleObj name="公式" r:id="rId32" imgW="164880" imgH="266400" progId="Equation.3">
                        <p:embed/>
                        <p:pic>
                          <p:nvPicPr>
                            <p:cNvPr id="428087" name="Object 55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3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979" y="3251"/>
                              <a:ext cx="104" cy="16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pSp>
            <p:nvGrpSpPr>
              <p:cNvPr id="428093" name="Group 61"/>
              <p:cNvGrpSpPr>
                <a:grpSpLocks/>
              </p:cNvGrpSpPr>
              <p:nvPr/>
            </p:nvGrpSpPr>
            <p:grpSpPr bwMode="auto">
              <a:xfrm>
                <a:off x="4563" y="2938"/>
                <a:ext cx="288" cy="496"/>
                <a:chOff x="4597" y="659"/>
                <a:chExt cx="288" cy="496"/>
              </a:xfrm>
            </p:grpSpPr>
            <p:graphicFrame>
              <p:nvGraphicFramePr>
                <p:cNvPr id="428089" name="Object 57"/>
                <p:cNvGraphicFramePr>
                  <a:graphicFrameLocks/>
                </p:cNvGraphicFramePr>
                <p:nvPr/>
              </p:nvGraphicFramePr>
              <p:xfrm>
                <a:off x="4597" y="659"/>
                <a:ext cx="288" cy="4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3807" name="公式" r:id="rId34" imgW="457200" imgH="787320" progId="Equation.3">
                        <p:embed/>
                      </p:oleObj>
                    </mc:Choice>
                    <mc:Fallback>
                      <p:oleObj name="公式" r:id="rId34" imgW="457200" imgH="787320" progId="Equation.3">
                        <p:embed/>
                        <p:pic>
                          <p:nvPicPr>
                            <p:cNvPr id="428089" name="Object 57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3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597" y="659"/>
                              <a:ext cx="288" cy="49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28090" name="Object 58"/>
                <p:cNvGraphicFramePr>
                  <a:graphicFrameLocks/>
                </p:cNvGraphicFramePr>
                <p:nvPr/>
              </p:nvGraphicFramePr>
              <p:xfrm>
                <a:off x="4649" y="923"/>
                <a:ext cx="136" cy="20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3808" name="公式" r:id="rId36" imgW="215640" imgH="330120" progId="Equation.3">
                        <p:embed/>
                      </p:oleObj>
                    </mc:Choice>
                    <mc:Fallback>
                      <p:oleObj name="公式" r:id="rId36" imgW="215640" imgH="330120" progId="Equation.3">
                        <p:embed/>
                        <p:pic>
                          <p:nvPicPr>
                            <p:cNvPr id="428090" name="Object 58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3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49" y="923"/>
                              <a:ext cx="136" cy="20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28091" name="Object 59"/>
                <p:cNvGraphicFramePr>
                  <a:graphicFrameLocks/>
                </p:cNvGraphicFramePr>
                <p:nvPr/>
              </p:nvGraphicFramePr>
              <p:xfrm>
                <a:off x="4689" y="715"/>
                <a:ext cx="104" cy="16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3809" name="公式" r:id="rId38" imgW="164880" imgH="266400" progId="Equation.3">
                        <p:embed/>
                      </p:oleObj>
                    </mc:Choice>
                    <mc:Fallback>
                      <p:oleObj name="公式" r:id="rId38" imgW="164880" imgH="266400" progId="Equation.3">
                        <p:embed/>
                        <p:pic>
                          <p:nvPicPr>
                            <p:cNvPr id="428091" name="Object 59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3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89" y="715"/>
                              <a:ext cx="104" cy="16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28092" name="Object 60"/>
                <p:cNvGraphicFramePr>
                  <a:graphicFrameLocks/>
                </p:cNvGraphicFramePr>
                <p:nvPr/>
              </p:nvGraphicFramePr>
              <p:xfrm>
                <a:off x="4763" y="885"/>
                <a:ext cx="88" cy="22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3810" name="公式" r:id="rId40" imgW="139680" imgH="355320" progId="Equation.3">
                        <p:embed/>
                      </p:oleObj>
                    </mc:Choice>
                    <mc:Fallback>
                      <p:oleObj name="公式" r:id="rId40" imgW="139680" imgH="355320" progId="Equation.3">
                        <p:embed/>
                        <p:pic>
                          <p:nvPicPr>
                            <p:cNvPr id="428092" name="Object 60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4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763" y="885"/>
                              <a:ext cx="88" cy="22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grpSp>
        <p:nvGrpSpPr>
          <p:cNvPr id="428164" name="Group 132"/>
          <p:cNvGrpSpPr>
            <a:grpSpLocks/>
          </p:cNvGrpSpPr>
          <p:nvPr/>
        </p:nvGrpSpPr>
        <p:grpSpPr bwMode="auto">
          <a:xfrm>
            <a:off x="5086350" y="5622925"/>
            <a:ext cx="3022600" cy="790575"/>
            <a:chOff x="3204" y="3542"/>
            <a:chExt cx="1904" cy="498"/>
          </a:xfrm>
        </p:grpSpPr>
        <p:graphicFrame>
          <p:nvGraphicFramePr>
            <p:cNvPr id="428105" name="Object 73"/>
            <p:cNvGraphicFramePr>
              <a:graphicFrameLocks/>
            </p:cNvGraphicFramePr>
            <p:nvPr/>
          </p:nvGraphicFramePr>
          <p:xfrm>
            <a:off x="3204" y="3670"/>
            <a:ext cx="1904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11" name="公式" r:id="rId42" imgW="3022560" imgH="368280" progId="Equation.3">
                    <p:embed/>
                  </p:oleObj>
                </mc:Choice>
                <mc:Fallback>
                  <p:oleObj name="公式" r:id="rId42" imgW="3022560" imgH="368280" progId="Equation.3">
                    <p:embed/>
                    <p:pic>
                      <p:nvPicPr>
                        <p:cNvPr id="428105" name="Object 7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4" y="3670"/>
                          <a:ext cx="1904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28106" name="Group 74"/>
            <p:cNvGrpSpPr>
              <a:grpSpLocks/>
            </p:cNvGrpSpPr>
            <p:nvPr/>
          </p:nvGrpSpPr>
          <p:grpSpPr bwMode="auto">
            <a:xfrm>
              <a:off x="4112" y="3542"/>
              <a:ext cx="216" cy="496"/>
              <a:chOff x="2113" y="2981"/>
              <a:chExt cx="216" cy="496"/>
            </a:xfrm>
          </p:grpSpPr>
          <p:graphicFrame>
            <p:nvGraphicFramePr>
              <p:cNvPr id="428107" name="Object 75"/>
              <p:cNvGraphicFramePr>
                <a:graphicFrameLocks/>
              </p:cNvGraphicFramePr>
              <p:nvPr/>
            </p:nvGraphicFramePr>
            <p:xfrm>
              <a:off x="2113" y="2981"/>
              <a:ext cx="21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812" name="公式" r:id="rId44" imgW="342720" imgH="787320" progId="Equation.3">
                      <p:embed/>
                    </p:oleObj>
                  </mc:Choice>
                  <mc:Fallback>
                    <p:oleObj name="公式" r:id="rId44" imgW="342720" imgH="787320" progId="Equation.3">
                      <p:embed/>
                      <p:pic>
                        <p:nvPicPr>
                          <p:cNvPr id="428107" name="Object 7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13" y="2981"/>
                            <a:ext cx="21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108" name="Object 76"/>
              <p:cNvGraphicFramePr>
                <a:graphicFrameLocks/>
              </p:cNvGraphicFramePr>
              <p:nvPr/>
            </p:nvGraphicFramePr>
            <p:xfrm>
              <a:off x="2159" y="3245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813" name="公式" r:id="rId45" imgW="177480" imgH="215640" progId="Equation.3">
                      <p:embed/>
                    </p:oleObj>
                  </mc:Choice>
                  <mc:Fallback>
                    <p:oleObj name="公式" r:id="rId45" imgW="177480" imgH="215640" progId="Equation.3">
                      <p:embed/>
                      <p:pic>
                        <p:nvPicPr>
                          <p:cNvPr id="428108" name="Object 7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59" y="3245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109" name="Object 77"/>
              <p:cNvGraphicFramePr>
                <a:graphicFrameLocks/>
              </p:cNvGraphicFramePr>
              <p:nvPr/>
            </p:nvGraphicFramePr>
            <p:xfrm>
              <a:off x="2169" y="3031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814" name="公式" r:id="rId47" imgW="164880" imgH="266400" progId="Equation.3">
                      <p:embed/>
                    </p:oleObj>
                  </mc:Choice>
                  <mc:Fallback>
                    <p:oleObj name="公式" r:id="rId47" imgW="164880" imgH="266400" progId="Equation.3">
                      <p:embed/>
                      <p:pic>
                        <p:nvPicPr>
                          <p:cNvPr id="428109" name="Object 7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69" y="3031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28110" name="Group 78"/>
            <p:cNvGrpSpPr>
              <a:grpSpLocks/>
            </p:cNvGrpSpPr>
            <p:nvPr/>
          </p:nvGrpSpPr>
          <p:grpSpPr bwMode="auto">
            <a:xfrm>
              <a:off x="4464" y="3544"/>
              <a:ext cx="248" cy="496"/>
              <a:chOff x="4451" y="2611"/>
              <a:chExt cx="248" cy="496"/>
            </a:xfrm>
          </p:grpSpPr>
          <p:graphicFrame>
            <p:nvGraphicFramePr>
              <p:cNvPr id="428111" name="Object 79"/>
              <p:cNvGraphicFramePr>
                <a:graphicFrameLocks/>
              </p:cNvGraphicFramePr>
              <p:nvPr/>
            </p:nvGraphicFramePr>
            <p:xfrm>
              <a:off x="4451" y="2611"/>
              <a:ext cx="248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815" name="公式" r:id="rId49" imgW="393480" imgH="787320" progId="Equation.3">
                      <p:embed/>
                    </p:oleObj>
                  </mc:Choice>
                  <mc:Fallback>
                    <p:oleObj name="公式" r:id="rId49" imgW="393480" imgH="787320" progId="Equation.3">
                      <p:embed/>
                      <p:pic>
                        <p:nvPicPr>
                          <p:cNvPr id="428111" name="Object 7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51" y="2611"/>
                            <a:ext cx="248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112" name="Object 80"/>
              <p:cNvGraphicFramePr>
                <a:graphicFrameLocks/>
              </p:cNvGraphicFramePr>
              <p:nvPr/>
            </p:nvGraphicFramePr>
            <p:xfrm>
              <a:off x="4495" y="2893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816" name="公式" r:id="rId50" imgW="177480" imgH="215640" progId="Equation.3">
                      <p:embed/>
                    </p:oleObj>
                  </mc:Choice>
                  <mc:Fallback>
                    <p:oleObj name="公式" r:id="rId50" imgW="177480" imgH="215640" progId="Equation.3">
                      <p:embed/>
                      <p:pic>
                        <p:nvPicPr>
                          <p:cNvPr id="428112" name="Object 8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95" y="2893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113" name="Object 81"/>
              <p:cNvGraphicFramePr>
                <a:graphicFrameLocks/>
              </p:cNvGraphicFramePr>
              <p:nvPr/>
            </p:nvGraphicFramePr>
            <p:xfrm>
              <a:off x="4517" y="2667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817" name="公式" r:id="rId52" imgW="164880" imgH="266400" progId="Equation.3">
                      <p:embed/>
                    </p:oleObj>
                  </mc:Choice>
                  <mc:Fallback>
                    <p:oleObj name="公式" r:id="rId52" imgW="164880" imgH="266400" progId="Equation.3">
                      <p:embed/>
                      <p:pic>
                        <p:nvPicPr>
                          <p:cNvPr id="428113" name="Object 8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17" y="2667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114" name="Object 82"/>
              <p:cNvGraphicFramePr>
                <a:graphicFrameLocks/>
              </p:cNvGraphicFramePr>
              <p:nvPr/>
            </p:nvGraphicFramePr>
            <p:xfrm>
              <a:off x="4591" y="2837"/>
              <a:ext cx="88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818" name="公式" r:id="rId54" imgW="139680" imgH="355320" progId="Equation.3">
                      <p:embed/>
                    </p:oleObj>
                  </mc:Choice>
                  <mc:Fallback>
                    <p:oleObj name="公式" r:id="rId54" imgW="139680" imgH="355320" progId="Equation.3">
                      <p:embed/>
                      <p:pic>
                        <p:nvPicPr>
                          <p:cNvPr id="428114" name="Object 8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91" y="2837"/>
                            <a:ext cx="88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28162" name="Group 130"/>
          <p:cNvGrpSpPr>
            <a:grpSpLocks/>
          </p:cNvGrpSpPr>
          <p:nvPr/>
        </p:nvGrpSpPr>
        <p:grpSpPr bwMode="auto">
          <a:xfrm>
            <a:off x="1352550" y="4640263"/>
            <a:ext cx="1398588" cy="787400"/>
            <a:chOff x="852" y="2923"/>
            <a:chExt cx="881" cy="496"/>
          </a:xfrm>
        </p:grpSpPr>
        <p:grpSp>
          <p:nvGrpSpPr>
            <p:cNvPr id="428117" name="Group 85"/>
            <p:cNvGrpSpPr>
              <a:grpSpLocks/>
            </p:cNvGrpSpPr>
            <p:nvPr/>
          </p:nvGrpSpPr>
          <p:grpSpPr bwMode="auto">
            <a:xfrm>
              <a:off x="1165" y="2923"/>
              <a:ext cx="568" cy="496"/>
              <a:chOff x="4285" y="2317"/>
              <a:chExt cx="568" cy="496"/>
            </a:xfrm>
          </p:grpSpPr>
          <p:graphicFrame>
            <p:nvGraphicFramePr>
              <p:cNvPr id="428080" name="Object 48"/>
              <p:cNvGraphicFramePr>
                <a:graphicFrameLocks/>
              </p:cNvGraphicFramePr>
              <p:nvPr/>
            </p:nvGraphicFramePr>
            <p:xfrm>
              <a:off x="4285" y="2317"/>
              <a:ext cx="568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819" name="公式" r:id="rId56" imgW="901440" imgH="787320" progId="Equation.3">
                      <p:embed/>
                    </p:oleObj>
                  </mc:Choice>
                  <mc:Fallback>
                    <p:oleObj name="公式" r:id="rId56" imgW="901440" imgH="787320" progId="Equation.3">
                      <p:embed/>
                      <p:pic>
                        <p:nvPicPr>
                          <p:cNvPr id="428080" name="Object 4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85" y="2317"/>
                            <a:ext cx="568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081" name="Object 49"/>
              <p:cNvGraphicFramePr>
                <a:graphicFrameLocks/>
              </p:cNvGraphicFramePr>
              <p:nvPr/>
            </p:nvGraphicFramePr>
            <p:xfrm>
              <a:off x="4603" y="2581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820" name="公式" r:id="rId58" imgW="215640" imgH="330120" progId="Equation.3">
                      <p:embed/>
                    </p:oleObj>
                  </mc:Choice>
                  <mc:Fallback>
                    <p:oleObj name="公式" r:id="rId58" imgW="215640" imgH="330120" progId="Equation.3">
                      <p:embed/>
                      <p:pic>
                        <p:nvPicPr>
                          <p:cNvPr id="428081" name="Object 4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03" y="2581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8082" name="Object 50"/>
              <p:cNvGraphicFramePr>
                <a:graphicFrameLocks/>
              </p:cNvGraphicFramePr>
              <p:nvPr/>
            </p:nvGraphicFramePr>
            <p:xfrm>
              <a:off x="4631" y="2379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821" name="公式" r:id="rId60" imgW="164880" imgH="266400" progId="Equation.3">
                      <p:embed/>
                    </p:oleObj>
                  </mc:Choice>
                  <mc:Fallback>
                    <p:oleObj name="公式" r:id="rId60" imgW="164880" imgH="266400" progId="Equation.3">
                      <p:embed/>
                      <p:pic>
                        <p:nvPicPr>
                          <p:cNvPr id="428082" name="Object 5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31" y="2379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28116" name="Rectangle 84"/>
            <p:cNvSpPr>
              <a:spLocks noChangeArrowheads="1"/>
            </p:cNvSpPr>
            <p:nvPr/>
          </p:nvSpPr>
          <p:spPr bwMode="auto">
            <a:xfrm>
              <a:off x="852" y="3025"/>
              <a:ext cx="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令     </a:t>
              </a:r>
            </a:p>
          </p:txBody>
        </p:sp>
      </p:grpSp>
      <p:grpSp>
        <p:nvGrpSpPr>
          <p:cNvPr id="428158" name="Group 126"/>
          <p:cNvGrpSpPr>
            <a:grpSpLocks/>
          </p:cNvGrpSpPr>
          <p:nvPr/>
        </p:nvGrpSpPr>
        <p:grpSpPr bwMode="auto">
          <a:xfrm>
            <a:off x="5972175" y="1011238"/>
            <a:ext cx="2924175" cy="2800350"/>
            <a:chOff x="3762" y="637"/>
            <a:chExt cx="1842" cy="1764"/>
          </a:xfrm>
        </p:grpSpPr>
        <p:sp>
          <p:nvSpPr>
            <p:cNvPr id="428136" name="Line 104"/>
            <p:cNvSpPr>
              <a:spLocks noChangeShapeType="1"/>
            </p:cNvSpPr>
            <p:nvPr/>
          </p:nvSpPr>
          <p:spPr bwMode="auto">
            <a:xfrm>
              <a:off x="3762" y="1536"/>
              <a:ext cx="1842" cy="0"/>
            </a:xfrm>
            <a:prstGeom prst="line">
              <a:avLst/>
            </a:prstGeom>
            <a:noFill/>
            <a:ln w="9525">
              <a:solidFill>
                <a:srgbClr val="5F5F5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8137" name="Line 105"/>
            <p:cNvSpPr>
              <a:spLocks noChangeShapeType="1"/>
            </p:cNvSpPr>
            <p:nvPr/>
          </p:nvSpPr>
          <p:spPr bwMode="auto">
            <a:xfrm rot="-5400000">
              <a:off x="3763" y="1519"/>
              <a:ext cx="1764" cy="0"/>
            </a:xfrm>
            <a:prstGeom prst="line">
              <a:avLst/>
            </a:prstGeom>
            <a:noFill/>
            <a:ln w="9525">
              <a:solidFill>
                <a:srgbClr val="5F5F5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28138" name="Object 106"/>
            <p:cNvGraphicFramePr>
              <a:graphicFrameLocks noChangeAspect="1"/>
            </p:cNvGraphicFramePr>
            <p:nvPr/>
          </p:nvGraphicFramePr>
          <p:xfrm>
            <a:off x="4667" y="1538"/>
            <a:ext cx="97" cy="1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22" name="公式" r:id="rId62" imgW="190440" imgH="279360" progId="Equation.3">
                    <p:embed/>
                  </p:oleObj>
                </mc:Choice>
                <mc:Fallback>
                  <p:oleObj name="公式" r:id="rId62" imgW="190440" imgH="279360" progId="Equation.3">
                    <p:embed/>
                    <p:pic>
                      <p:nvPicPr>
                        <p:cNvPr id="428138" name="Object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67" y="1538"/>
                          <a:ext cx="97" cy="1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8139" name="Oval 107"/>
            <p:cNvSpPr>
              <a:spLocks noChangeAspect="1" noChangeArrowheads="1"/>
            </p:cNvSpPr>
            <p:nvPr/>
          </p:nvSpPr>
          <p:spPr bwMode="auto">
            <a:xfrm>
              <a:off x="3952" y="844"/>
              <a:ext cx="1386" cy="1386"/>
            </a:xfrm>
            <a:prstGeom prst="ellips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28140" name="Object 108"/>
            <p:cNvGraphicFramePr>
              <a:graphicFrameLocks noChangeAspect="1"/>
            </p:cNvGraphicFramePr>
            <p:nvPr/>
          </p:nvGraphicFramePr>
          <p:xfrm>
            <a:off x="5353" y="1555"/>
            <a:ext cx="122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23" name="公式" r:id="rId64" imgW="241200" imgH="266400" progId="Equation.3">
                    <p:embed/>
                  </p:oleObj>
                </mc:Choice>
                <mc:Fallback>
                  <p:oleObj name="公式" r:id="rId64" imgW="241200" imgH="266400" progId="Equation.3">
                    <p:embed/>
                    <p:pic>
                      <p:nvPicPr>
                        <p:cNvPr id="428140" name="Object 10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53" y="1555"/>
                          <a:ext cx="122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8141" name="Oval 109"/>
            <p:cNvSpPr>
              <a:spLocks noChangeAspect="1" noChangeArrowheads="1"/>
            </p:cNvSpPr>
            <p:nvPr/>
          </p:nvSpPr>
          <p:spPr bwMode="auto">
            <a:xfrm>
              <a:off x="5143" y="731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28142" name="Object 110"/>
            <p:cNvGraphicFramePr>
              <a:graphicFrameLocks noChangeAspect="1"/>
            </p:cNvGraphicFramePr>
            <p:nvPr/>
          </p:nvGraphicFramePr>
          <p:xfrm>
            <a:off x="5219" y="696"/>
            <a:ext cx="135" cy="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24" name="公式" r:id="rId66" imgW="266400" imgH="190440" progId="Equation.3">
                    <p:embed/>
                  </p:oleObj>
                </mc:Choice>
                <mc:Fallback>
                  <p:oleObj name="公式" r:id="rId66" imgW="266400" imgH="190440" progId="Equation.3">
                    <p:embed/>
                    <p:pic>
                      <p:nvPicPr>
                        <p:cNvPr id="428142" name="Object 1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9" y="696"/>
                          <a:ext cx="135" cy="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28143" name="Group 111"/>
            <p:cNvGrpSpPr>
              <a:grpSpLocks/>
            </p:cNvGrpSpPr>
            <p:nvPr/>
          </p:nvGrpSpPr>
          <p:grpSpPr bwMode="auto">
            <a:xfrm>
              <a:off x="5298" y="1087"/>
              <a:ext cx="192" cy="135"/>
              <a:chOff x="3630" y="2073"/>
              <a:chExt cx="192" cy="135"/>
            </a:xfrm>
          </p:grpSpPr>
          <p:graphicFrame>
            <p:nvGraphicFramePr>
              <p:cNvPr id="428144" name="Object 112"/>
              <p:cNvGraphicFramePr>
                <a:graphicFrameLocks noChangeAspect="1"/>
              </p:cNvGraphicFramePr>
              <p:nvPr/>
            </p:nvGraphicFramePr>
            <p:xfrm>
              <a:off x="3630" y="2073"/>
              <a:ext cx="129" cy="13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3825" name="公式" r:id="rId68" imgW="266400" imgH="279360" progId="Equation.3">
                      <p:embed/>
                    </p:oleObj>
                  </mc:Choice>
                  <mc:Fallback>
                    <p:oleObj name="公式" r:id="rId68" imgW="266400" imgH="279360" progId="Equation.3">
                      <p:embed/>
                      <p:pic>
                        <p:nvPicPr>
                          <p:cNvPr id="428144" name="Object 1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30" y="2073"/>
                            <a:ext cx="129" cy="13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28145" name="Line 113"/>
              <p:cNvSpPr>
                <a:spLocks noChangeShapeType="1"/>
              </p:cNvSpPr>
              <p:nvPr/>
            </p:nvSpPr>
            <p:spPr bwMode="auto">
              <a:xfrm>
                <a:off x="3762" y="2094"/>
                <a:ext cx="6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8146" name="Line 114"/>
            <p:cNvSpPr>
              <a:spLocks noChangeShapeType="1"/>
            </p:cNvSpPr>
            <p:nvPr/>
          </p:nvSpPr>
          <p:spPr bwMode="auto">
            <a:xfrm rot="16200000" flipH="1">
              <a:off x="5209" y="1168"/>
              <a:ext cx="77" cy="4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28147" name="Object 115"/>
            <p:cNvGraphicFramePr>
              <a:graphicFrameLocks noChangeAspect="1"/>
            </p:cNvGraphicFramePr>
            <p:nvPr/>
          </p:nvGraphicFramePr>
          <p:xfrm>
            <a:off x="4204" y="785"/>
            <a:ext cx="129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26" name="公式" r:id="rId70" imgW="266400" imgH="279360" progId="Equation.3">
                    <p:embed/>
                  </p:oleObj>
                </mc:Choice>
                <mc:Fallback>
                  <p:oleObj name="公式" r:id="rId70" imgW="266400" imgH="279360" progId="Equation.3">
                    <p:embed/>
                    <p:pic>
                      <p:nvPicPr>
                        <p:cNvPr id="428147" name="Object 1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4" y="785"/>
                          <a:ext cx="129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8148" name="Line 116"/>
            <p:cNvSpPr>
              <a:spLocks noChangeShapeType="1"/>
            </p:cNvSpPr>
            <p:nvPr/>
          </p:nvSpPr>
          <p:spPr bwMode="auto">
            <a:xfrm flipH="1">
              <a:off x="4265" y="908"/>
              <a:ext cx="77" cy="4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8149" name="Oval 117"/>
            <p:cNvSpPr>
              <a:spLocks noChangeAspect="1" noChangeArrowheads="1"/>
            </p:cNvSpPr>
            <p:nvPr/>
          </p:nvSpPr>
          <p:spPr bwMode="auto">
            <a:xfrm>
              <a:off x="4193" y="1087"/>
              <a:ext cx="900" cy="900"/>
            </a:xfrm>
            <a:prstGeom prst="ellipse">
              <a:avLst/>
            </a:prstGeom>
            <a:noFill/>
            <a:ln w="12700" algn="ctr">
              <a:solidFill>
                <a:srgbClr val="00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9D3ED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28150" name="Object 118"/>
            <p:cNvGraphicFramePr>
              <a:graphicFrameLocks noChangeAspect="1"/>
            </p:cNvGraphicFramePr>
            <p:nvPr/>
          </p:nvGraphicFramePr>
          <p:xfrm>
            <a:off x="4449" y="1246"/>
            <a:ext cx="86" cy="1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27" name="公式" r:id="rId72" imgW="177480" imgH="215640" progId="Equation.3">
                    <p:embed/>
                  </p:oleObj>
                </mc:Choice>
                <mc:Fallback>
                  <p:oleObj name="公式" r:id="rId72" imgW="177480" imgH="215640" progId="Equation.3">
                    <p:embed/>
                    <p:pic>
                      <p:nvPicPr>
                        <p:cNvPr id="428150" name="Object 1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49" y="1246"/>
                          <a:ext cx="86" cy="1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8151" name="Oval 119"/>
            <p:cNvSpPr>
              <a:spLocks noChangeAspect="1" noChangeArrowheads="1"/>
            </p:cNvSpPr>
            <p:nvPr/>
          </p:nvSpPr>
          <p:spPr bwMode="auto">
            <a:xfrm>
              <a:off x="4631" y="1515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8152" name="Oval 120"/>
            <p:cNvSpPr>
              <a:spLocks noChangeAspect="1" noChangeArrowheads="1"/>
            </p:cNvSpPr>
            <p:nvPr/>
          </p:nvSpPr>
          <p:spPr bwMode="auto">
            <a:xfrm>
              <a:off x="4437" y="1326"/>
              <a:ext cx="412" cy="413"/>
            </a:xfrm>
            <a:prstGeom prst="ellips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8153" name="Line 121"/>
            <p:cNvSpPr>
              <a:spLocks noChangeShapeType="1"/>
            </p:cNvSpPr>
            <p:nvPr/>
          </p:nvSpPr>
          <p:spPr bwMode="auto">
            <a:xfrm flipH="1">
              <a:off x="4491" y="1338"/>
              <a:ext cx="83" cy="5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28154" name="Object 122"/>
            <p:cNvGraphicFramePr>
              <a:graphicFrameLocks noChangeAspect="1"/>
            </p:cNvGraphicFramePr>
            <p:nvPr/>
          </p:nvGraphicFramePr>
          <p:xfrm>
            <a:off x="5118" y="1553"/>
            <a:ext cx="83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28" name="公式" r:id="rId74" imgW="164880" imgH="266400" progId="Equation.3">
                    <p:embed/>
                  </p:oleObj>
                </mc:Choice>
                <mc:Fallback>
                  <p:oleObj name="公式" r:id="rId74" imgW="164880" imgH="266400" progId="Equation.3">
                    <p:embed/>
                    <p:pic>
                      <p:nvPicPr>
                        <p:cNvPr id="428154" name="Object 1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8" y="1553"/>
                          <a:ext cx="83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8155" name="Object 123"/>
            <p:cNvGraphicFramePr>
              <a:graphicFrameLocks noChangeAspect="1"/>
            </p:cNvGraphicFramePr>
            <p:nvPr/>
          </p:nvGraphicFramePr>
          <p:xfrm>
            <a:off x="4823" y="1691"/>
            <a:ext cx="122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29" name="公式" r:id="rId76" imgW="241200" imgH="266400" progId="Equation.3">
                    <p:embed/>
                  </p:oleObj>
                </mc:Choice>
                <mc:Fallback>
                  <p:oleObj name="公式" r:id="rId76" imgW="241200" imgH="266400" progId="Equation.3">
                    <p:embed/>
                    <p:pic>
                      <p:nvPicPr>
                        <p:cNvPr id="428155" name="Object 1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23" y="1691"/>
                          <a:ext cx="122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8156" name="Object 124"/>
            <p:cNvGraphicFramePr>
              <a:graphicFrameLocks noChangeAspect="1"/>
            </p:cNvGraphicFramePr>
            <p:nvPr/>
          </p:nvGraphicFramePr>
          <p:xfrm>
            <a:off x="4858" y="1539"/>
            <a:ext cx="84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30" name="公式" r:id="rId78" imgW="164880" imgH="266400" progId="Equation.3">
                    <p:embed/>
                  </p:oleObj>
                </mc:Choice>
                <mc:Fallback>
                  <p:oleObj name="公式" r:id="rId78" imgW="164880" imgH="266400" progId="Equation.3">
                    <p:embed/>
                    <p:pic>
                      <p:nvPicPr>
                        <p:cNvPr id="428156" name="Object 1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58" y="1539"/>
                          <a:ext cx="84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8157" name="Line 125"/>
            <p:cNvSpPr>
              <a:spLocks noChangeShapeType="1"/>
            </p:cNvSpPr>
            <p:nvPr/>
          </p:nvSpPr>
          <p:spPr bwMode="auto">
            <a:xfrm flipH="1">
              <a:off x="4842" y="1686"/>
              <a:ext cx="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28161" name="Group 129"/>
          <p:cNvGrpSpPr>
            <a:grpSpLocks/>
          </p:cNvGrpSpPr>
          <p:nvPr/>
        </p:nvGrpSpPr>
        <p:grpSpPr bwMode="auto">
          <a:xfrm>
            <a:off x="2282825" y="3756025"/>
            <a:ext cx="4829175" cy="787400"/>
            <a:chOff x="1438" y="2366"/>
            <a:chExt cx="3042" cy="496"/>
          </a:xfrm>
        </p:grpSpPr>
        <p:graphicFrame>
          <p:nvGraphicFramePr>
            <p:cNvPr id="428043" name="Object 11"/>
            <p:cNvGraphicFramePr>
              <a:graphicFrameLocks/>
            </p:cNvGraphicFramePr>
            <p:nvPr/>
          </p:nvGraphicFramePr>
          <p:xfrm>
            <a:off x="1906" y="2366"/>
            <a:ext cx="257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31" name="公式" r:id="rId80" imgW="4089240" imgH="787320" progId="Equation.3">
                    <p:embed/>
                  </p:oleObj>
                </mc:Choice>
                <mc:Fallback>
                  <p:oleObj name="公式" r:id="rId80" imgW="4089240" imgH="787320" progId="Equation.3">
                    <p:embed/>
                    <p:pic>
                      <p:nvPicPr>
                        <p:cNvPr id="428043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6" y="2366"/>
                          <a:ext cx="257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8159" name="Rectangle 127"/>
            <p:cNvSpPr>
              <a:spLocks noChangeArrowheads="1"/>
            </p:cNvSpPr>
            <p:nvPr/>
          </p:nvSpPr>
          <p:spPr bwMode="auto">
            <a:xfrm>
              <a:off x="1438" y="2444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已知    </a:t>
              </a:r>
            </a:p>
          </p:txBody>
        </p:sp>
      </p:grpSp>
      <p:grpSp>
        <p:nvGrpSpPr>
          <p:cNvPr id="428186" name="Group 154"/>
          <p:cNvGrpSpPr>
            <a:grpSpLocks/>
          </p:cNvGrpSpPr>
          <p:nvPr/>
        </p:nvGrpSpPr>
        <p:grpSpPr bwMode="auto">
          <a:xfrm>
            <a:off x="606425" y="3405188"/>
            <a:ext cx="1584325" cy="352425"/>
            <a:chOff x="2038" y="2841"/>
            <a:chExt cx="998" cy="222"/>
          </a:xfrm>
        </p:grpSpPr>
        <p:sp>
          <p:nvSpPr>
            <p:cNvPr id="428187" name="Rectangle 155"/>
            <p:cNvSpPr>
              <a:spLocks noChangeArrowheads="1"/>
            </p:cNvSpPr>
            <p:nvPr/>
          </p:nvSpPr>
          <p:spPr bwMode="auto">
            <a:xfrm>
              <a:off x="2069" y="2861"/>
              <a:ext cx="82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8188" name="Rectangle 156"/>
            <p:cNvSpPr>
              <a:spLocks noChangeArrowheads="1"/>
            </p:cNvSpPr>
            <p:nvPr/>
          </p:nvSpPr>
          <p:spPr bwMode="auto">
            <a:xfrm>
              <a:off x="2038" y="2841"/>
              <a:ext cx="998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95000"/>
                </a:lnSpc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P118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法则</a:t>
              </a:r>
              <a:r>
                <a:rPr kumimoji="0" lang="ru-RU" altLang="zh-CN" sz="1800">
                  <a:solidFill>
                    <a:srgbClr val="8443B9"/>
                  </a:solidFill>
                  <a:latin typeface="华文中宋" panose="02010600040101010101" pitchFamily="2" charset="-122"/>
                </a:rPr>
                <a:t>Ⅳ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428189" name="Picture 1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8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28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28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28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28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28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28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28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28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28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039" grpId="0"/>
      <p:bldP spid="428042" grpId="0"/>
      <p:bldP spid="42804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255" name="Picture 10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56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57" name="Picture 1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58" name="Picture 10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59" name="Picture 10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60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61" name="Picture 10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62" name="Picture 11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63" name="Picture 1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64" name="Picture 1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65" name="Picture 1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66" name="Picture 11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67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68" name="Picture 11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69" name="Picture 1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70" name="Picture 1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71" name="Picture 1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72" name="Picture 12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73" name="Picture 1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3274" name="Picture 12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3154" name="Rectangle 2"/>
          <p:cNvSpPr>
            <a:spLocks noChangeArrowheads="1"/>
          </p:cNvSpPr>
          <p:nvPr/>
        </p:nvSpPr>
        <p:spPr bwMode="auto">
          <a:xfrm>
            <a:off x="534988" y="528638"/>
            <a:ext cx="51006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B2B2B2"/>
                </a:solidFill>
                <a:ea typeface="宋体" panose="02010600030101010101" pitchFamily="2" charset="-122"/>
              </a:rPr>
              <a:t>四、函数在无穷远点的留数  </a:t>
            </a:r>
            <a:endParaRPr kumimoji="0" lang="zh-CN" altLang="en-US" sz="2800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  <p:sp>
        <p:nvSpPr>
          <p:cNvPr id="433155" name="Rectangle 3"/>
          <p:cNvSpPr>
            <a:spLocks noChangeArrowheads="1"/>
          </p:cNvSpPr>
          <p:nvPr/>
        </p:nvSpPr>
        <p:spPr bwMode="auto">
          <a:xfrm>
            <a:off x="531813" y="1706563"/>
            <a:ext cx="4143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B2B2B2"/>
                </a:solidFill>
                <a:ea typeface="宋体" panose="02010600030101010101" pitchFamily="2" charset="-122"/>
              </a:rPr>
              <a:t>2. </a:t>
            </a:r>
            <a:r>
              <a:rPr lang="zh-CN" altLang="en-US">
                <a:solidFill>
                  <a:srgbClr val="B2B2B2"/>
                </a:solidFill>
                <a:ea typeface="宋体" panose="02010600030101010101" pitchFamily="2" charset="-122"/>
              </a:rPr>
              <a:t>函数在无穷远点的留数</a:t>
            </a:r>
            <a:endParaRPr kumimoji="0" lang="zh-CN" altLang="en-US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  <p:sp>
        <p:nvSpPr>
          <p:cNvPr id="433156" name="Rectangle 4"/>
          <p:cNvSpPr>
            <a:spLocks noChangeArrowheads="1"/>
          </p:cNvSpPr>
          <p:nvPr/>
        </p:nvSpPr>
        <p:spPr bwMode="auto">
          <a:xfrm>
            <a:off x="531813" y="1173163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B2B2B2"/>
                </a:solidFill>
                <a:ea typeface="宋体" panose="02010600030101010101" pitchFamily="2" charset="-122"/>
              </a:rPr>
              <a:t>1. </a:t>
            </a:r>
            <a:r>
              <a:rPr lang="zh-CN" altLang="en-US">
                <a:solidFill>
                  <a:srgbClr val="B2B2B2"/>
                </a:solidFill>
                <a:ea typeface="宋体" panose="02010600030101010101" pitchFamily="2" charset="-122"/>
              </a:rPr>
              <a:t>函数在无穷远点的性态    </a:t>
            </a:r>
            <a:endParaRPr kumimoji="0" lang="zh-CN" altLang="en-US">
              <a:solidFill>
                <a:srgbClr val="B2B2B2"/>
              </a:solidFill>
              <a:ea typeface="宋体" panose="02010600030101010101" pitchFamily="2" charset="-122"/>
            </a:endParaRPr>
          </a:p>
        </p:txBody>
      </p:sp>
      <p:sp>
        <p:nvSpPr>
          <p:cNvPr id="433157" name="Rectangle 5"/>
          <p:cNvSpPr>
            <a:spLocks noChangeArrowheads="1"/>
          </p:cNvSpPr>
          <p:nvPr/>
        </p:nvSpPr>
        <p:spPr bwMode="auto">
          <a:xfrm>
            <a:off x="533400" y="2238375"/>
            <a:ext cx="4870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SzPct val="90000"/>
              <a:buFontTx/>
              <a:buBlip>
                <a:blip r:embed="rId5"/>
              </a:buBlip>
            </a:pPr>
            <a:r>
              <a:rPr lang="en-US" altLang="zh-CN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lang="zh-CN" altLang="en-US">
                <a:solidFill>
                  <a:srgbClr val="006600"/>
                </a:solidFill>
                <a:latin typeface="仿宋_GB2312" pitchFamily="49" charset="-122"/>
                <a:ea typeface="仿宋_GB2312" pitchFamily="49" charset="-122"/>
              </a:rPr>
              <a:t>在无穷远点的留数有何用处？   </a:t>
            </a:r>
          </a:p>
        </p:txBody>
      </p:sp>
      <p:grpSp>
        <p:nvGrpSpPr>
          <p:cNvPr id="433253" name="Group 101"/>
          <p:cNvGrpSpPr>
            <a:grpSpLocks/>
          </p:cNvGrpSpPr>
          <p:nvPr/>
        </p:nvGrpSpPr>
        <p:grpSpPr bwMode="auto">
          <a:xfrm>
            <a:off x="3190875" y="3257550"/>
            <a:ext cx="5335588" cy="823913"/>
            <a:chOff x="2010" y="2052"/>
            <a:chExt cx="3361" cy="519"/>
          </a:xfrm>
        </p:grpSpPr>
        <p:graphicFrame>
          <p:nvGraphicFramePr>
            <p:cNvPr id="433222" name="Object 70"/>
            <p:cNvGraphicFramePr>
              <a:graphicFrameLocks/>
            </p:cNvGraphicFramePr>
            <p:nvPr/>
          </p:nvGraphicFramePr>
          <p:xfrm>
            <a:off x="2325" y="2052"/>
            <a:ext cx="3046" cy="5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17" name="公式" r:id="rId6" imgW="4838400" imgH="825480" progId="Equation.3">
                    <p:embed/>
                  </p:oleObj>
                </mc:Choice>
                <mc:Fallback>
                  <p:oleObj name="公式" r:id="rId6" imgW="4838400" imgH="825480" progId="Equation.3">
                    <p:embed/>
                    <p:pic>
                      <p:nvPicPr>
                        <p:cNvPr id="433222" name="Object 7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5" y="2052"/>
                          <a:ext cx="3046" cy="51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3226" name="Rectangle 74"/>
            <p:cNvSpPr>
              <a:spLocks noChangeArrowheads="1"/>
            </p:cNvSpPr>
            <p:nvPr/>
          </p:nvSpPr>
          <p:spPr bwMode="auto">
            <a:xfrm>
              <a:off x="2010" y="2184"/>
              <a:ext cx="5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则      </a:t>
              </a:r>
            </a:p>
          </p:txBody>
        </p:sp>
      </p:grpSp>
      <p:grpSp>
        <p:nvGrpSpPr>
          <p:cNvPr id="433252" name="Group 100"/>
          <p:cNvGrpSpPr>
            <a:grpSpLocks/>
          </p:cNvGrpSpPr>
          <p:nvPr/>
        </p:nvGrpSpPr>
        <p:grpSpPr bwMode="auto">
          <a:xfrm>
            <a:off x="528638" y="2789238"/>
            <a:ext cx="8207375" cy="461962"/>
            <a:chOff x="333" y="1757"/>
            <a:chExt cx="5170" cy="291"/>
          </a:xfrm>
        </p:grpSpPr>
        <p:sp>
          <p:nvSpPr>
            <p:cNvPr id="433223" name="Rectangle 71"/>
            <p:cNvSpPr>
              <a:spLocks noChangeArrowheads="1"/>
            </p:cNvSpPr>
            <p:nvPr/>
          </p:nvSpPr>
          <p:spPr bwMode="auto">
            <a:xfrm>
              <a:off x="333" y="1760"/>
              <a:ext cx="7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定理     </a:t>
              </a:r>
              <a:endParaRPr lang="zh-CN" altLang="en-US">
                <a:solidFill>
                  <a:srgbClr val="000099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433224" name="Rectangle 72"/>
            <p:cNvSpPr>
              <a:spLocks noChangeArrowheads="1"/>
            </p:cNvSpPr>
            <p:nvPr/>
          </p:nvSpPr>
          <p:spPr bwMode="auto">
            <a:xfrm>
              <a:off x="848" y="1757"/>
              <a:ext cx="36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设         在扩充平面上除有限个孤立奇点    </a:t>
              </a:r>
            </a:p>
          </p:txBody>
        </p:sp>
        <p:graphicFrame>
          <p:nvGraphicFramePr>
            <p:cNvPr id="433225" name="Object 73"/>
            <p:cNvGraphicFramePr>
              <a:graphicFrameLocks noChangeAspect="1"/>
            </p:cNvGraphicFramePr>
            <p:nvPr/>
          </p:nvGraphicFramePr>
          <p:xfrm>
            <a:off x="1118" y="1800"/>
            <a:ext cx="39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18" name="公式" r:id="rId8" imgW="634680" imgH="342720" progId="Equation.3">
                    <p:embed/>
                  </p:oleObj>
                </mc:Choice>
                <mc:Fallback>
                  <p:oleObj name="公式" r:id="rId8" imgW="634680" imgH="342720" progId="Equation.3">
                    <p:embed/>
                    <p:pic>
                      <p:nvPicPr>
                        <p:cNvPr id="433225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8" y="1800"/>
                          <a:ext cx="39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3227" name="Object 75"/>
            <p:cNvGraphicFramePr>
              <a:graphicFrameLocks/>
            </p:cNvGraphicFramePr>
            <p:nvPr/>
          </p:nvGraphicFramePr>
          <p:xfrm>
            <a:off x="4249" y="1767"/>
            <a:ext cx="125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19" name="公式" r:id="rId10" imgW="1993680" imgH="380880" progId="Equation.3">
                    <p:embed/>
                  </p:oleObj>
                </mc:Choice>
                <mc:Fallback>
                  <p:oleObj name="公式" r:id="rId10" imgW="1993680" imgH="380880" progId="Equation.3">
                    <p:embed/>
                    <p:pic>
                      <p:nvPicPr>
                        <p:cNvPr id="433227" name="Object 7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9" y="1767"/>
                          <a:ext cx="125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33228" name="Object 76"/>
          <p:cNvGraphicFramePr>
            <a:graphicFrameLocks/>
          </p:cNvGraphicFramePr>
          <p:nvPr/>
        </p:nvGraphicFramePr>
        <p:xfrm>
          <a:off x="3235325" y="5622925"/>
          <a:ext cx="2755900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0" name="公式" r:id="rId12" imgW="2755800" imgH="876240" progId="Equation.3">
                  <p:embed/>
                </p:oleObj>
              </mc:Choice>
              <mc:Fallback>
                <p:oleObj name="公式" r:id="rId12" imgW="2755800" imgH="876240" progId="Equation.3">
                  <p:embed/>
                  <p:pic>
                    <p:nvPicPr>
                      <p:cNvPr id="433228" name="Object 7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325" y="5622925"/>
                        <a:ext cx="2755900" cy="874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3229" name="Rectangle 77"/>
          <p:cNvSpPr>
            <a:spLocks noChangeArrowheads="1"/>
          </p:cNvSpPr>
          <p:nvPr/>
        </p:nvSpPr>
        <p:spPr bwMode="auto">
          <a:xfrm>
            <a:off x="533400" y="4202113"/>
            <a:ext cx="1019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  <a:sym typeface="Symbol" panose="05050102010706020507" pitchFamily="18" charset="2"/>
              </a:rPr>
              <a:t>证明   </a:t>
            </a:r>
          </a:p>
        </p:txBody>
      </p:sp>
      <p:sp>
        <p:nvSpPr>
          <p:cNvPr id="433230" name="Rectangle 78"/>
          <p:cNvSpPr>
            <a:spLocks noChangeArrowheads="1"/>
          </p:cNvSpPr>
          <p:nvPr/>
        </p:nvSpPr>
        <p:spPr bwMode="auto">
          <a:xfrm>
            <a:off x="1352550" y="4202113"/>
            <a:ext cx="1327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  <a:sym typeface="Symbol" panose="05050102010706020507" pitchFamily="18" charset="2"/>
              </a:rPr>
              <a:t>如图，   </a:t>
            </a:r>
          </a:p>
        </p:txBody>
      </p:sp>
      <p:sp>
        <p:nvSpPr>
          <p:cNvPr id="433233" name="Rectangle 81"/>
          <p:cNvSpPr>
            <a:spLocks noChangeArrowheads="1"/>
          </p:cNvSpPr>
          <p:nvPr/>
        </p:nvSpPr>
        <p:spPr bwMode="auto">
          <a:xfrm>
            <a:off x="6353175" y="4179888"/>
            <a:ext cx="869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  <a:sym typeface="Symbol" panose="05050102010706020507" pitchFamily="18" charset="2"/>
              </a:rPr>
              <a:t>则     </a:t>
            </a:r>
          </a:p>
        </p:txBody>
      </p:sp>
      <p:graphicFrame>
        <p:nvGraphicFramePr>
          <p:cNvPr id="433234" name="Object 82"/>
          <p:cNvGraphicFramePr>
            <a:graphicFrameLocks/>
          </p:cNvGraphicFramePr>
          <p:nvPr/>
        </p:nvGraphicFramePr>
        <p:xfrm>
          <a:off x="1423988" y="4775200"/>
          <a:ext cx="3973512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1" name="公式" r:id="rId14" imgW="3974760" imgH="787320" progId="Equation.3">
                  <p:embed/>
                </p:oleObj>
              </mc:Choice>
              <mc:Fallback>
                <p:oleObj name="公式" r:id="rId14" imgW="3974760" imgH="787320" progId="Equation.3">
                  <p:embed/>
                  <p:pic>
                    <p:nvPicPr>
                      <p:cNvPr id="433234" name="Object 8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3988" y="4775200"/>
                        <a:ext cx="3973512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3235" name="Object 83"/>
          <p:cNvGraphicFramePr>
            <a:graphicFrameLocks/>
          </p:cNvGraphicFramePr>
          <p:nvPr/>
        </p:nvGraphicFramePr>
        <p:xfrm>
          <a:off x="5453063" y="4772025"/>
          <a:ext cx="2271712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2" name="公式" r:id="rId16" imgW="2273040" imgH="787320" progId="Equation.3">
                  <p:embed/>
                </p:oleObj>
              </mc:Choice>
              <mc:Fallback>
                <p:oleObj name="公式" r:id="rId16" imgW="2273040" imgH="787320" progId="Equation.3">
                  <p:embed/>
                  <p:pic>
                    <p:nvPicPr>
                      <p:cNvPr id="433235" name="Object 8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4772025"/>
                        <a:ext cx="2271712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3238" name="Rectangle 86"/>
          <p:cNvSpPr>
            <a:spLocks noChangeArrowheads="1"/>
          </p:cNvSpPr>
          <p:nvPr/>
        </p:nvSpPr>
        <p:spPr bwMode="auto">
          <a:xfrm>
            <a:off x="1343025" y="3468688"/>
            <a:ext cx="2165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外处处解析，  </a:t>
            </a:r>
          </a:p>
        </p:txBody>
      </p:sp>
      <p:sp>
        <p:nvSpPr>
          <p:cNvPr id="433240" name="Rectangle 88"/>
          <p:cNvSpPr>
            <a:spLocks noChangeArrowheads="1"/>
          </p:cNvSpPr>
          <p:nvPr/>
        </p:nvSpPr>
        <p:spPr bwMode="auto">
          <a:xfrm>
            <a:off x="6099175" y="5840413"/>
            <a:ext cx="1250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  <a:sym typeface="Symbol" panose="05050102010706020507" pitchFamily="18" charset="2"/>
              </a:rPr>
              <a:t>即证。  </a:t>
            </a:r>
          </a:p>
        </p:txBody>
      </p:sp>
      <p:grpSp>
        <p:nvGrpSpPr>
          <p:cNvPr id="433250" name="Group 98"/>
          <p:cNvGrpSpPr>
            <a:grpSpLocks/>
          </p:cNvGrpSpPr>
          <p:nvPr/>
        </p:nvGrpSpPr>
        <p:grpSpPr bwMode="auto">
          <a:xfrm>
            <a:off x="6572250" y="714375"/>
            <a:ext cx="2105025" cy="1878013"/>
            <a:chOff x="4140" y="450"/>
            <a:chExt cx="1326" cy="1183"/>
          </a:xfrm>
        </p:grpSpPr>
        <p:sp>
          <p:nvSpPr>
            <p:cNvPr id="433200" name="Line 48"/>
            <p:cNvSpPr>
              <a:spLocks noChangeShapeType="1"/>
            </p:cNvSpPr>
            <p:nvPr/>
          </p:nvSpPr>
          <p:spPr bwMode="auto">
            <a:xfrm>
              <a:off x="4140" y="1069"/>
              <a:ext cx="1326" cy="0"/>
            </a:xfrm>
            <a:prstGeom prst="line">
              <a:avLst/>
            </a:prstGeom>
            <a:noFill/>
            <a:ln w="9525">
              <a:solidFill>
                <a:srgbClr val="5F5F5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3201" name="Line 49"/>
            <p:cNvSpPr>
              <a:spLocks noChangeShapeType="1"/>
            </p:cNvSpPr>
            <p:nvPr/>
          </p:nvSpPr>
          <p:spPr bwMode="auto">
            <a:xfrm rot="-5400000">
              <a:off x="4110" y="1045"/>
              <a:ext cx="1176" cy="0"/>
            </a:xfrm>
            <a:prstGeom prst="line">
              <a:avLst/>
            </a:prstGeom>
            <a:noFill/>
            <a:ln w="9525">
              <a:solidFill>
                <a:srgbClr val="5F5F5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3203" name="Oval 51"/>
            <p:cNvSpPr>
              <a:spLocks noChangeAspect="1" noChangeArrowheads="1"/>
            </p:cNvSpPr>
            <p:nvPr/>
          </p:nvSpPr>
          <p:spPr bwMode="auto">
            <a:xfrm>
              <a:off x="4258" y="628"/>
              <a:ext cx="882" cy="882"/>
            </a:xfrm>
            <a:prstGeom prst="ellips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33204" name="Object 52"/>
            <p:cNvGraphicFramePr>
              <a:graphicFrameLocks noChangeAspect="1"/>
            </p:cNvGraphicFramePr>
            <p:nvPr/>
          </p:nvGraphicFramePr>
          <p:xfrm>
            <a:off x="5137" y="1081"/>
            <a:ext cx="122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23" name="公式" r:id="rId18" imgW="241200" imgH="266400" progId="Equation.3">
                    <p:embed/>
                  </p:oleObj>
                </mc:Choice>
                <mc:Fallback>
                  <p:oleObj name="公式" r:id="rId18" imgW="241200" imgH="266400" progId="Equation.3">
                    <p:embed/>
                    <p:pic>
                      <p:nvPicPr>
                        <p:cNvPr id="433204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7" y="1081"/>
                          <a:ext cx="122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3205" name="Oval 53"/>
            <p:cNvSpPr>
              <a:spLocks noChangeAspect="1" noChangeArrowheads="1"/>
            </p:cNvSpPr>
            <p:nvPr/>
          </p:nvSpPr>
          <p:spPr bwMode="auto">
            <a:xfrm>
              <a:off x="5005" y="485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33206" name="Object 54"/>
            <p:cNvGraphicFramePr>
              <a:graphicFrameLocks noChangeAspect="1"/>
            </p:cNvGraphicFramePr>
            <p:nvPr/>
          </p:nvGraphicFramePr>
          <p:xfrm>
            <a:off x="5075" y="450"/>
            <a:ext cx="135" cy="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24" name="公式" r:id="rId20" imgW="266400" imgH="190440" progId="Equation.3">
                    <p:embed/>
                  </p:oleObj>
                </mc:Choice>
                <mc:Fallback>
                  <p:oleObj name="公式" r:id="rId20" imgW="266400" imgH="190440" progId="Equation.3">
                    <p:embed/>
                    <p:pic>
                      <p:nvPicPr>
                        <p:cNvPr id="433206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5" y="450"/>
                          <a:ext cx="135" cy="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33207" name="Group 55"/>
            <p:cNvGrpSpPr>
              <a:grpSpLocks/>
            </p:cNvGrpSpPr>
            <p:nvPr/>
          </p:nvGrpSpPr>
          <p:grpSpPr bwMode="auto">
            <a:xfrm>
              <a:off x="5112" y="721"/>
              <a:ext cx="192" cy="135"/>
              <a:chOff x="3630" y="2073"/>
              <a:chExt cx="192" cy="135"/>
            </a:xfrm>
          </p:grpSpPr>
          <p:graphicFrame>
            <p:nvGraphicFramePr>
              <p:cNvPr id="433208" name="Object 56"/>
              <p:cNvGraphicFramePr>
                <a:graphicFrameLocks noChangeAspect="1"/>
              </p:cNvGraphicFramePr>
              <p:nvPr/>
            </p:nvGraphicFramePr>
            <p:xfrm>
              <a:off x="3630" y="2073"/>
              <a:ext cx="129" cy="13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4825" name="公式" r:id="rId22" imgW="266400" imgH="279360" progId="Equation.3">
                      <p:embed/>
                    </p:oleObj>
                  </mc:Choice>
                  <mc:Fallback>
                    <p:oleObj name="公式" r:id="rId22" imgW="266400" imgH="279360" progId="Equation.3">
                      <p:embed/>
                      <p:pic>
                        <p:nvPicPr>
                          <p:cNvPr id="433208" name="Object 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30" y="2073"/>
                            <a:ext cx="129" cy="13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33209" name="Line 57"/>
              <p:cNvSpPr>
                <a:spLocks noChangeShapeType="1"/>
              </p:cNvSpPr>
              <p:nvPr/>
            </p:nvSpPr>
            <p:spPr bwMode="auto">
              <a:xfrm>
                <a:off x="3762" y="2094"/>
                <a:ext cx="6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33210" name="Line 58"/>
            <p:cNvSpPr>
              <a:spLocks noChangeShapeType="1"/>
            </p:cNvSpPr>
            <p:nvPr/>
          </p:nvSpPr>
          <p:spPr bwMode="auto">
            <a:xfrm rot="16200000" flipH="1">
              <a:off x="5035" y="820"/>
              <a:ext cx="77" cy="4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33211" name="Object 59"/>
            <p:cNvGraphicFramePr>
              <a:graphicFrameLocks noChangeAspect="1"/>
            </p:cNvGraphicFramePr>
            <p:nvPr/>
          </p:nvGraphicFramePr>
          <p:xfrm>
            <a:off x="4324" y="581"/>
            <a:ext cx="129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26" name="公式" r:id="rId24" imgW="266400" imgH="279360" progId="Equation.3">
                    <p:embed/>
                  </p:oleObj>
                </mc:Choice>
                <mc:Fallback>
                  <p:oleObj name="公式" r:id="rId24" imgW="266400" imgH="279360" progId="Equation.3">
                    <p:embed/>
                    <p:pic>
                      <p:nvPicPr>
                        <p:cNvPr id="433211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4" y="581"/>
                          <a:ext cx="129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3212" name="Line 60"/>
            <p:cNvSpPr>
              <a:spLocks noChangeShapeType="1"/>
            </p:cNvSpPr>
            <p:nvPr/>
          </p:nvSpPr>
          <p:spPr bwMode="auto">
            <a:xfrm flipH="1">
              <a:off x="4433" y="668"/>
              <a:ext cx="77" cy="4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3241" name="Oval 89"/>
            <p:cNvSpPr>
              <a:spLocks noChangeAspect="1" noChangeArrowheads="1"/>
            </p:cNvSpPr>
            <p:nvPr/>
          </p:nvSpPr>
          <p:spPr bwMode="auto">
            <a:xfrm>
              <a:off x="4487" y="885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33242" name="Object 90"/>
            <p:cNvGraphicFramePr>
              <a:graphicFrameLocks noChangeAspect="1"/>
            </p:cNvGraphicFramePr>
            <p:nvPr/>
          </p:nvGraphicFramePr>
          <p:xfrm>
            <a:off x="4533" y="806"/>
            <a:ext cx="135" cy="1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27" name="公式" r:id="rId26" imgW="266400" imgH="368280" progId="Equation.3">
                    <p:embed/>
                  </p:oleObj>
                </mc:Choice>
                <mc:Fallback>
                  <p:oleObj name="公式" r:id="rId26" imgW="266400" imgH="368280" progId="Equation.3">
                    <p:embed/>
                    <p:pic>
                      <p:nvPicPr>
                        <p:cNvPr id="433242" name="Object 9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33" y="806"/>
                          <a:ext cx="135" cy="1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3243" name="Oval 91"/>
            <p:cNvSpPr>
              <a:spLocks noChangeAspect="1" noChangeArrowheads="1"/>
            </p:cNvSpPr>
            <p:nvPr/>
          </p:nvSpPr>
          <p:spPr bwMode="auto">
            <a:xfrm>
              <a:off x="4749" y="817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33244" name="Object 92"/>
            <p:cNvGraphicFramePr>
              <a:graphicFrameLocks noChangeAspect="1"/>
            </p:cNvGraphicFramePr>
            <p:nvPr/>
          </p:nvGraphicFramePr>
          <p:xfrm>
            <a:off x="4792" y="738"/>
            <a:ext cx="141" cy="1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28" name="公式" r:id="rId28" imgW="279360" imgH="368280" progId="Equation.3">
                    <p:embed/>
                  </p:oleObj>
                </mc:Choice>
                <mc:Fallback>
                  <p:oleObj name="公式" r:id="rId28" imgW="279360" imgH="368280" progId="Equation.3">
                    <p:embed/>
                    <p:pic>
                      <p:nvPicPr>
                        <p:cNvPr id="433244" name="Object 9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92" y="738"/>
                          <a:ext cx="141" cy="18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3245" name="Oval 93"/>
            <p:cNvSpPr>
              <a:spLocks noChangeAspect="1" noChangeArrowheads="1"/>
            </p:cNvSpPr>
            <p:nvPr/>
          </p:nvSpPr>
          <p:spPr bwMode="auto">
            <a:xfrm>
              <a:off x="4423" y="1199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33246" name="Object 94"/>
            <p:cNvGraphicFramePr>
              <a:graphicFrameLocks noChangeAspect="1"/>
            </p:cNvGraphicFramePr>
            <p:nvPr/>
          </p:nvGraphicFramePr>
          <p:xfrm>
            <a:off x="4466" y="1117"/>
            <a:ext cx="142" cy="1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29" name="公式" r:id="rId30" imgW="279360" imgH="380880" progId="Equation.3">
                    <p:embed/>
                  </p:oleObj>
                </mc:Choice>
                <mc:Fallback>
                  <p:oleObj name="公式" r:id="rId30" imgW="279360" imgH="380880" progId="Equation.3">
                    <p:embed/>
                    <p:pic>
                      <p:nvPicPr>
                        <p:cNvPr id="433246" name="Object 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6" y="1117"/>
                          <a:ext cx="142" cy="1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3247" name="Oval 95"/>
            <p:cNvSpPr>
              <a:spLocks noChangeAspect="1" noChangeArrowheads="1"/>
            </p:cNvSpPr>
            <p:nvPr/>
          </p:nvSpPr>
          <p:spPr bwMode="auto">
            <a:xfrm>
              <a:off x="4829" y="1227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33248" name="Object 96"/>
            <p:cNvGraphicFramePr>
              <a:graphicFrameLocks noChangeAspect="1"/>
            </p:cNvGraphicFramePr>
            <p:nvPr/>
          </p:nvGraphicFramePr>
          <p:xfrm>
            <a:off x="4869" y="1145"/>
            <a:ext cx="149" cy="1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30" name="公式" r:id="rId32" imgW="291960" imgH="380880" progId="Equation.3">
                    <p:embed/>
                  </p:oleObj>
                </mc:Choice>
                <mc:Fallback>
                  <p:oleObj name="公式" r:id="rId32" imgW="291960" imgH="380880" progId="Equation.3">
                    <p:embed/>
                    <p:pic>
                      <p:nvPicPr>
                        <p:cNvPr id="433248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9" y="1145"/>
                          <a:ext cx="149" cy="1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33249" name="Picture 97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3254" name="Group 102"/>
          <p:cNvGrpSpPr>
            <a:grpSpLocks/>
          </p:cNvGrpSpPr>
          <p:nvPr/>
        </p:nvGrpSpPr>
        <p:grpSpPr bwMode="auto">
          <a:xfrm>
            <a:off x="2263775" y="4200525"/>
            <a:ext cx="4025900" cy="506413"/>
            <a:chOff x="1426" y="2646"/>
            <a:chExt cx="2536" cy="319"/>
          </a:xfrm>
        </p:grpSpPr>
        <p:graphicFrame>
          <p:nvGraphicFramePr>
            <p:cNvPr id="433231" name="Object 79"/>
            <p:cNvGraphicFramePr>
              <a:graphicFrameLocks/>
            </p:cNvGraphicFramePr>
            <p:nvPr/>
          </p:nvGraphicFramePr>
          <p:xfrm>
            <a:off x="1688" y="2718"/>
            <a:ext cx="152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31" name="公式" r:id="rId35" imgW="241200" imgH="266400" progId="Equation.3">
                    <p:embed/>
                  </p:oleObj>
                </mc:Choice>
                <mc:Fallback>
                  <p:oleObj name="公式" r:id="rId35" imgW="241200" imgH="266400" progId="Equation.3">
                    <p:embed/>
                    <p:pic>
                      <p:nvPicPr>
                        <p:cNvPr id="433231" name="Object 7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8" y="2718"/>
                          <a:ext cx="152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3232" name="Object 80"/>
            <p:cNvGraphicFramePr>
              <a:graphicFrameLocks/>
            </p:cNvGraphicFramePr>
            <p:nvPr/>
          </p:nvGraphicFramePr>
          <p:xfrm>
            <a:off x="2874" y="2646"/>
            <a:ext cx="1088" cy="3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32" name="公式" r:id="rId37" imgW="1726920" imgH="507960" progId="Equation.3">
                    <p:embed/>
                  </p:oleObj>
                </mc:Choice>
                <mc:Fallback>
                  <p:oleObj name="公式" r:id="rId37" imgW="1726920" imgH="507960" progId="Equation.3">
                    <p:embed/>
                    <p:pic>
                      <p:nvPicPr>
                        <p:cNvPr id="433232" name="Object 8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4" y="2646"/>
                          <a:ext cx="1088" cy="31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3251" name="Rectangle 99"/>
            <p:cNvSpPr>
              <a:spLocks noChangeArrowheads="1"/>
            </p:cNvSpPr>
            <p:nvPr/>
          </p:nvSpPr>
          <p:spPr bwMode="auto">
            <a:xfrm>
              <a:off x="1426" y="2646"/>
              <a:ext cx="16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令    充分大，即   </a:t>
              </a:r>
            </a:p>
          </p:txBody>
        </p:sp>
      </p:grpSp>
      <p:grpSp>
        <p:nvGrpSpPr>
          <p:cNvPr id="433275" name="Group 123"/>
          <p:cNvGrpSpPr>
            <a:grpSpLocks/>
          </p:cNvGrpSpPr>
          <p:nvPr/>
        </p:nvGrpSpPr>
        <p:grpSpPr bwMode="auto">
          <a:xfrm>
            <a:off x="587375" y="3232150"/>
            <a:ext cx="787400" cy="915988"/>
            <a:chOff x="371" y="1047"/>
            <a:chExt cx="496" cy="577"/>
          </a:xfrm>
        </p:grpSpPr>
        <p:sp>
          <p:nvSpPr>
            <p:cNvPr id="433276" name="Rectangle 124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3277" name="Rectangle 125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P117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5.8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433278" name="Picture 12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3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3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33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33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3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33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33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3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3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43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3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43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433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433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3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3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3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32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32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32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32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32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32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32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32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157" grpId="0"/>
      <p:bldP spid="433229" grpId="0"/>
      <p:bldP spid="433230" grpId="0"/>
      <p:bldP spid="433233" grpId="0"/>
      <p:bldP spid="433238" grpId="0"/>
      <p:bldP spid="43324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385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86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87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88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89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0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1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2" name="Picture 6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3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4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5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6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7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8" name="Picture 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9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400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401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402" name="Picture 7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404" name="Picture 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5340" name="Text Box 12"/>
          <p:cNvSpPr txBox="1">
            <a:spLocks noChangeArrowheads="1"/>
          </p:cNvSpPr>
          <p:nvPr/>
        </p:nvSpPr>
        <p:spPr bwMode="auto">
          <a:xfrm>
            <a:off x="536575" y="1765300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解    </a:t>
            </a:r>
          </a:p>
        </p:txBody>
      </p:sp>
      <p:grpSp>
        <p:nvGrpSpPr>
          <p:cNvPr id="355383" name="Group 55"/>
          <p:cNvGrpSpPr>
            <a:grpSpLocks/>
          </p:cNvGrpSpPr>
          <p:nvPr/>
        </p:nvGrpSpPr>
        <p:grpSpPr bwMode="auto">
          <a:xfrm>
            <a:off x="1050925" y="1552575"/>
            <a:ext cx="4451350" cy="863600"/>
            <a:chOff x="662" y="978"/>
            <a:chExt cx="2804" cy="544"/>
          </a:xfrm>
        </p:grpSpPr>
        <p:sp>
          <p:nvSpPr>
            <p:cNvPr id="355343" name="Rectangle 15"/>
            <p:cNvSpPr>
              <a:spLocks noChangeArrowheads="1"/>
            </p:cNvSpPr>
            <p:nvPr/>
          </p:nvSpPr>
          <p:spPr bwMode="auto">
            <a:xfrm>
              <a:off x="662" y="1111"/>
              <a:ext cx="28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函数                         在            内   </a:t>
              </a:r>
            </a:p>
          </p:txBody>
        </p:sp>
        <p:graphicFrame>
          <p:nvGraphicFramePr>
            <p:cNvPr id="355341" name="Object 13"/>
            <p:cNvGraphicFramePr>
              <a:graphicFrameLocks/>
            </p:cNvGraphicFramePr>
            <p:nvPr/>
          </p:nvGraphicFramePr>
          <p:xfrm>
            <a:off x="1152" y="978"/>
            <a:ext cx="1112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41" name="公式" r:id="rId5" imgW="1765080" imgH="863280" progId="Equation.3">
                    <p:embed/>
                  </p:oleObj>
                </mc:Choice>
                <mc:Fallback>
                  <p:oleObj name="公式" r:id="rId5" imgW="1765080" imgH="863280" progId="Equation.3">
                    <p:embed/>
                    <p:pic>
                      <p:nvPicPr>
                        <p:cNvPr id="355341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2" y="978"/>
                          <a:ext cx="1112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5342" name="Object 14"/>
            <p:cNvGraphicFramePr>
              <a:graphicFrameLocks/>
            </p:cNvGraphicFramePr>
            <p:nvPr/>
          </p:nvGraphicFramePr>
          <p:xfrm>
            <a:off x="2545" y="1158"/>
            <a:ext cx="4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42" name="公式" r:id="rId7" imgW="774360" imgH="342720" progId="Equation.3">
                    <p:embed/>
                  </p:oleObj>
                </mc:Choice>
                <mc:Fallback>
                  <p:oleObj name="公式" r:id="rId7" imgW="774360" imgH="342720" progId="Equation.3">
                    <p:embed/>
                    <p:pic>
                      <p:nvPicPr>
                        <p:cNvPr id="355342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5" y="1158"/>
                          <a:ext cx="48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55347" name="Object 19"/>
          <p:cNvGraphicFramePr>
            <a:graphicFrameLocks/>
          </p:cNvGraphicFramePr>
          <p:nvPr/>
        </p:nvGraphicFramePr>
        <p:xfrm>
          <a:off x="1228725" y="4089400"/>
          <a:ext cx="3187700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3" name="公式" r:id="rId9" imgW="3187440" imgH="876240" progId="Equation.3">
                  <p:embed/>
                </p:oleObj>
              </mc:Choice>
              <mc:Fallback>
                <p:oleObj name="公式" r:id="rId9" imgW="3187440" imgH="876240" progId="Equation.3">
                  <p:embed/>
                  <p:pic>
                    <p:nvPicPr>
                      <p:cNvPr id="355347" name="Object 1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8725" y="4089400"/>
                        <a:ext cx="3187700" cy="874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5348" name="Object 20"/>
          <p:cNvGraphicFramePr>
            <a:graphicFrameLocks/>
          </p:cNvGraphicFramePr>
          <p:nvPr/>
        </p:nvGraphicFramePr>
        <p:xfrm>
          <a:off x="4514850" y="4370388"/>
          <a:ext cx="2667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4" name="公式" r:id="rId11" imgW="2666880" imgH="342720" progId="Equation.3">
                  <p:embed/>
                </p:oleObj>
              </mc:Choice>
              <mc:Fallback>
                <p:oleObj name="公式" r:id="rId11" imgW="2666880" imgH="342720" progId="Equation.3">
                  <p:embed/>
                  <p:pic>
                    <p:nvPicPr>
                      <p:cNvPr id="355348" name="Object 2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4370388"/>
                        <a:ext cx="26670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5363" name="Group 35"/>
          <p:cNvGrpSpPr>
            <a:grpSpLocks/>
          </p:cNvGrpSpPr>
          <p:nvPr/>
        </p:nvGrpSpPr>
        <p:grpSpPr bwMode="auto">
          <a:xfrm>
            <a:off x="1465263" y="5141913"/>
            <a:ext cx="3213100" cy="790575"/>
            <a:chOff x="2393" y="3047"/>
            <a:chExt cx="2024" cy="498"/>
          </a:xfrm>
        </p:grpSpPr>
        <p:graphicFrame>
          <p:nvGraphicFramePr>
            <p:cNvPr id="355349" name="Object 21"/>
            <p:cNvGraphicFramePr>
              <a:graphicFrameLocks/>
            </p:cNvGraphicFramePr>
            <p:nvPr/>
          </p:nvGraphicFramePr>
          <p:xfrm>
            <a:off x="2393" y="3169"/>
            <a:ext cx="2024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45" name="公式" r:id="rId13" imgW="3213000" imgH="368280" progId="Equation.3">
                    <p:embed/>
                  </p:oleObj>
                </mc:Choice>
                <mc:Fallback>
                  <p:oleObj name="公式" r:id="rId13" imgW="3213000" imgH="368280" progId="Equation.3">
                    <p:embed/>
                    <p:pic>
                      <p:nvPicPr>
                        <p:cNvPr id="355349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3" y="3169"/>
                          <a:ext cx="2024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55350" name="Group 22"/>
            <p:cNvGrpSpPr>
              <a:grpSpLocks/>
            </p:cNvGrpSpPr>
            <p:nvPr/>
          </p:nvGrpSpPr>
          <p:grpSpPr bwMode="auto">
            <a:xfrm>
              <a:off x="3481" y="3047"/>
              <a:ext cx="216" cy="496"/>
              <a:chOff x="2113" y="2981"/>
              <a:chExt cx="216" cy="496"/>
            </a:xfrm>
          </p:grpSpPr>
          <p:graphicFrame>
            <p:nvGraphicFramePr>
              <p:cNvPr id="355351" name="Object 23"/>
              <p:cNvGraphicFramePr>
                <a:graphicFrameLocks/>
              </p:cNvGraphicFramePr>
              <p:nvPr/>
            </p:nvGraphicFramePr>
            <p:xfrm>
              <a:off x="2113" y="2981"/>
              <a:ext cx="21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5846" name="公式" r:id="rId15" imgW="342720" imgH="787320" progId="Equation.3">
                      <p:embed/>
                    </p:oleObj>
                  </mc:Choice>
                  <mc:Fallback>
                    <p:oleObj name="公式" r:id="rId15" imgW="342720" imgH="787320" progId="Equation.3">
                      <p:embed/>
                      <p:pic>
                        <p:nvPicPr>
                          <p:cNvPr id="355351" name="Object 2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13" y="2981"/>
                            <a:ext cx="21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55352" name="Object 24"/>
              <p:cNvGraphicFramePr>
                <a:graphicFrameLocks/>
              </p:cNvGraphicFramePr>
              <p:nvPr/>
            </p:nvGraphicFramePr>
            <p:xfrm>
              <a:off x="2159" y="3245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5847" name="公式" r:id="rId17" imgW="177480" imgH="215640" progId="Equation.3">
                      <p:embed/>
                    </p:oleObj>
                  </mc:Choice>
                  <mc:Fallback>
                    <p:oleObj name="公式" r:id="rId17" imgW="177480" imgH="215640" progId="Equation.3">
                      <p:embed/>
                      <p:pic>
                        <p:nvPicPr>
                          <p:cNvPr id="355352" name="Object 2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59" y="3245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55353" name="Object 25"/>
              <p:cNvGraphicFramePr>
                <a:graphicFrameLocks/>
              </p:cNvGraphicFramePr>
              <p:nvPr/>
            </p:nvGraphicFramePr>
            <p:xfrm>
              <a:off x="2169" y="3031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5848" name="公式" r:id="rId19" imgW="164880" imgH="266400" progId="Equation.3">
                      <p:embed/>
                    </p:oleObj>
                  </mc:Choice>
                  <mc:Fallback>
                    <p:oleObj name="公式" r:id="rId19" imgW="164880" imgH="266400" progId="Equation.3">
                      <p:embed/>
                      <p:pic>
                        <p:nvPicPr>
                          <p:cNvPr id="355353" name="Object 2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69" y="3031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55354" name="Group 26"/>
            <p:cNvGrpSpPr>
              <a:grpSpLocks/>
            </p:cNvGrpSpPr>
            <p:nvPr/>
          </p:nvGrpSpPr>
          <p:grpSpPr bwMode="auto">
            <a:xfrm>
              <a:off x="3833" y="3049"/>
              <a:ext cx="248" cy="496"/>
              <a:chOff x="4451" y="2611"/>
              <a:chExt cx="248" cy="496"/>
            </a:xfrm>
          </p:grpSpPr>
          <p:graphicFrame>
            <p:nvGraphicFramePr>
              <p:cNvPr id="355355" name="Object 27"/>
              <p:cNvGraphicFramePr>
                <a:graphicFrameLocks/>
              </p:cNvGraphicFramePr>
              <p:nvPr/>
            </p:nvGraphicFramePr>
            <p:xfrm>
              <a:off x="4451" y="2611"/>
              <a:ext cx="248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5849" name="公式" r:id="rId21" imgW="393480" imgH="787320" progId="Equation.3">
                      <p:embed/>
                    </p:oleObj>
                  </mc:Choice>
                  <mc:Fallback>
                    <p:oleObj name="公式" r:id="rId21" imgW="393480" imgH="787320" progId="Equation.3">
                      <p:embed/>
                      <p:pic>
                        <p:nvPicPr>
                          <p:cNvPr id="355355" name="Object 2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51" y="2611"/>
                            <a:ext cx="248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55356" name="Object 28"/>
              <p:cNvGraphicFramePr>
                <a:graphicFrameLocks/>
              </p:cNvGraphicFramePr>
              <p:nvPr/>
            </p:nvGraphicFramePr>
            <p:xfrm>
              <a:off x="4495" y="2893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5850" name="公式" r:id="rId23" imgW="177480" imgH="215640" progId="Equation.3">
                      <p:embed/>
                    </p:oleObj>
                  </mc:Choice>
                  <mc:Fallback>
                    <p:oleObj name="公式" r:id="rId23" imgW="177480" imgH="215640" progId="Equation.3">
                      <p:embed/>
                      <p:pic>
                        <p:nvPicPr>
                          <p:cNvPr id="355356" name="Object 2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95" y="2893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55357" name="Object 29"/>
              <p:cNvGraphicFramePr>
                <a:graphicFrameLocks/>
              </p:cNvGraphicFramePr>
              <p:nvPr/>
            </p:nvGraphicFramePr>
            <p:xfrm>
              <a:off x="4517" y="2667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5851" name="公式" r:id="rId25" imgW="164880" imgH="266400" progId="Equation.3">
                      <p:embed/>
                    </p:oleObj>
                  </mc:Choice>
                  <mc:Fallback>
                    <p:oleObj name="公式" r:id="rId25" imgW="164880" imgH="266400" progId="Equation.3">
                      <p:embed/>
                      <p:pic>
                        <p:nvPicPr>
                          <p:cNvPr id="355357" name="Object 2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17" y="2667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55358" name="Object 30"/>
              <p:cNvGraphicFramePr>
                <a:graphicFrameLocks/>
              </p:cNvGraphicFramePr>
              <p:nvPr/>
            </p:nvGraphicFramePr>
            <p:xfrm>
              <a:off x="4591" y="2837"/>
              <a:ext cx="88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5852" name="公式" r:id="rId27" imgW="139680" imgH="355320" progId="Equation.3">
                      <p:embed/>
                    </p:oleObj>
                  </mc:Choice>
                  <mc:Fallback>
                    <p:oleObj name="公式" r:id="rId27" imgW="139680" imgH="355320" progId="Equation.3">
                      <p:embed/>
                      <p:pic>
                        <p:nvPicPr>
                          <p:cNvPr id="355358" name="Object 3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91" y="2837"/>
                            <a:ext cx="88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355360" name="Object 32"/>
          <p:cNvGraphicFramePr>
            <a:graphicFrameLocks/>
          </p:cNvGraphicFramePr>
          <p:nvPr/>
        </p:nvGraphicFramePr>
        <p:xfrm>
          <a:off x="4762500" y="5148263"/>
          <a:ext cx="30988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3" name="公式" r:id="rId29" imgW="3098520" imgH="799920" progId="Equation.3">
                  <p:embed/>
                </p:oleObj>
              </mc:Choice>
              <mc:Fallback>
                <p:oleObj name="公式" r:id="rId29" imgW="3098520" imgH="799920" progId="Equation.3">
                  <p:embed/>
                  <p:pic>
                    <p:nvPicPr>
                      <p:cNvPr id="355360" name="Object 3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5148263"/>
                        <a:ext cx="30988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5361" name="Object 33"/>
          <p:cNvGraphicFramePr>
            <a:graphicFrameLocks/>
          </p:cNvGraphicFramePr>
          <p:nvPr/>
        </p:nvGraphicFramePr>
        <p:xfrm>
          <a:off x="7947025" y="5364163"/>
          <a:ext cx="838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4" name="公式" r:id="rId31" imgW="838080" imgH="342720" progId="Equation.3">
                  <p:embed/>
                </p:oleObj>
              </mc:Choice>
              <mc:Fallback>
                <p:oleObj name="公式" r:id="rId31" imgW="838080" imgH="342720" progId="Equation.3">
                  <p:embed/>
                  <p:pic>
                    <p:nvPicPr>
                      <p:cNvPr id="355361" name="Object 3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7025" y="5364163"/>
                        <a:ext cx="8382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5384" name="Group 56"/>
          <p:cNvGrpSpPr>
            <a:grpSpLocks/>
          </p:cNvGrpSpPr>
          <p:nvPr/>
        </p:nvGrpSpPr>
        <p:grpSpPr bwMode="auto">
          <a:xfrm>
            <a:off x="1047750" y="2520950"/>
            <a:ext cx="5229225" cy="738188"/>
            <a:chOff x="660" y="1588"/>
            <a:chExt cx="3294" cy="465"/>
          </a:xfrm>
        </p:grpSpPr>
        <p:graphicFrame>
          <p:nvGraphicFramePr>
            <p:cNvPr id="355344" name="Object 16"/>
            <p:cNvGraphicFramePr>
              <a:graphicFrameLocks/>
            </p:cNvGraphicFramePr>
            <p:nvPr/>
          </p:nvGraphicFramePr>
          <p:xfrm>
            <a:off x="2114" y="1588"/>
            <a:ext cx="912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55" name="公式" r:id="rId33" imgW="1447560" imgH="685800" progId="Equation.3">
                    <p:embed/>
                  </p:oleObj>
                </mc:Choice>
                <mc:Fallback>
                  <p:oleObj name="公式" r:id="rId33" imgW="1447560" imgH="685800" progId="Equation.3">
                    <p:embed/>
                    <p:pic>
                      <p:nvPicPr>
                        <p:cNvPr id="355344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4" y="1588"/>
                          <a:ext cx="912" cy="4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5345" name="Object 17"/>
            <p:cNvGraphicFramePr>
              <a:graphicFrameLocks noChangeAspect="1"/>
            </p:cNvGraphicFramePr>
            <p:nvPr/>
          </p:nvGraphicFramePr>
          <p:xfrm>
            <a:off x="3118" y="1826"/>
            <a:ext cx="836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56" name="公式" r:id="rId35" imgW="1562040" imgH="342720" progId="Equation.3">
                    <p:embed/>
                  </p:oleObj>
                </mc:Choice>
                <mc:Fallback>
                  <p:oleObj name="公式" r:id="rId35" imgW="1562040" imgH="342720" progId="Equation.3">
                    <p:embed/>
                    <p:pic>
                      <p:nvPicPr>
                        <p:cNvPr id="355345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18" y="1826"/>
                          <a:ext cx="836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5362" name="Rectangle 34"/>
            <p:cNvSpPr>
              <a:spLocks noChangeArrowheads="1"/>
            </p:cNvSpPr>
            <p:nvPr/>
          </p:nvSpPr>
          <p:spPr bwMode="auto">
            <a:xfrm>
              <a:off x="660" y="1765"/>
              <a:ext cx="16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有四个一阶极点    </a:t>
              </a:r>
            </a:p>
          </p:txBody>
        </p:sp>
      </p:grpSp>
      <p:sp>
        <p:nvSpPr>
          <p:cNvPr id="355380" name="Rectangle 52"/>
          <p:cNvSpPr>
            <a:spLocks noChangeArrowheads="1"/>
          </p:cNvSpPr>
          <p:nvPr/>
        </p:nvSpPr>
        <p:spPr bwMode="auto">
          <a:xfrm>
            <a:off x="1042988" y="3468688"/>
            <a:ext cx="2317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由留数定理有    </a:t>
            </a:r>
          </a:p>
        </p:txBody>
      </p:sp>
      <p:pic>
        <p:nvPicPr>
          <p:cNvPr id="355406" name="Picture 7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55407" name="Object 79"/>
          <p:cNvGraphicFramePr>
            <a:graphicFrameLocks noChangeAspect="1"/>
          </p:cNvGraphicFramePr>
          <p:nvPr/>
        </p:nvGraphicFramePr>
        <p:xfrm>
          <a:off x="496888" y="495300"/>
          <a:ext cx="8609012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7" name="位图图像" r:id="rId37" imgW="8609524" imgH="914286" progId="Paint.Picture">
                  <p:embed/>
                </p:oleObj>
              </mc:Choice>
              <mc:Fallback>
                <p:oleObj name="位图图像" r:id="rId37" imgW="8609524" imgH="914286" progId="Paint.Picture">
                  <p:embed/>
                  <p:pic>
                    <p:nvPicPr>
                      <p:cNvPr id="355407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5382" name="Group 54"/>
          <p:cNvGrpSpPr>
            <a:grpSpLocks/>
          </p:cNvGrpSpPr>
          <p:nvPr/>
        </p:nvGrpSpPr>
        <p:grpSpPr bwMode="auto">
          <a:xfrm>
            <a:off x="6400800" y="1001713"/>
            <a:ext cx="2324100" cy="2009775"/>
            <a:chOff x="4032" y="631"/>
            <a:chExt cx="1464" cy="1266"/>
          </a:xfrm>
        </p:grpSpPr>
        <p:sp>
          <p:nvSpPr>
            <p:cNvPr id="355364" name="Line 36"/>
            <p:cNvSpPr>
              <a:spLocks noChangeShapeType="1"/>
            </p:cNvSpPr>
            <p:nvPr/>
          </p:nvSpPr>
          <p:spPr bwMode="auto">
            <a:xfrm>
              <a:off x="4032" y="1284"/>
              <a:ext cx="1464" cy="0"/>
            </a:xfrm>
            <a:prstGeom prst="line">
              <a:avLst/>
            </a:prstGeom>
            <a:noFill/>
            <a:ln w="9525">
              <a:solidFill>
                <a:srgbClr val="5F5F5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5365" name="Line 37"/>
            <p:cNvSpPr>
              <a:spLocks noChangeShapeType="1"/>
            </p:cNvSpPr>
            <p:nvPr/>
          </p:nvSpPr>
          <p:spPr bwMode="auto">
            <a:xfrm rot="-5400000">
              <a:off x="4108" y="1264"/>
              <a:ext cx="1266" cy="0"/>
            </a:xfrm>
            <a:prstGeom prst="line">
              <a:avLst/>
            </a:prstGeom>
            <a:noFill/>
            <a:ln w="9525">
              <a:solidFill>
                <a:srgbClr val="5F5F5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5367" name="Oval 39"/>
            <p:cNvSpPr>
              <a:spLocks noChangeAspect="1" noChangeArrowheads="1"/>
            </p:cNvSpPr>
            <p:nvPr/>
          </p:nvSpPr>
          <p:spPr bwMode="auto">
            <a:xfrm>
              <a:off x="4283" y="823"/>
              <a:ext cx="907" cy="907"/>
            </a:xfrm>
            <a:prstGeom prst="ellipse">
              <a:avLst/>
            </a:prstGeom>
            <a:noFill/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9D3ED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368" name="Oval 40"/>
            <p:cNvSpPr>
              <a:spLocks noChangeAspect="1" noChangeArrowheads="1"/>
            </p:cNvSpPr>
            <p:nvPr/>
          </p:nvSpPr>
          <p:spPr bwMode="auto">
            <a:xfrm>
              <a:off x="4515" y="1056"/>
              <a:ext cx="453" cy="454"/>
            </a:xfrm>
            <a:prstGeom prst="ellipse">
              <a:avLst/>
            </a:prstGeom>
            <a:noFill/>
            <a:ln w="9525" algn="ctr">
              <a:solidFill>
                <a:srgbClr val="00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369" name="Line 41"/>
            <p:cNvSpPr>
              <a:spLocks noChangeShapeType="1"/>
            </p:cNvSpPr>
            <p:nvPr/>
          </p:nvSpPr>
          <p:spPr bwMode="auto">
            <a:xfrm flipH="1">
              <a:off x="4443" y="876"/>
              <a:ext cx="83" cy="5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55370" name="Object 42"/>
            <p:cNvGraphicFramePr>
              <a:graphicFrameLocks noChangeAspect="1"/>
            </p:cNvGraphicFramePr>
            <p:nvPr/>
          </p:nvGraphicFramePr>
          <p:xfrm>
            <a:off x="4992" y="1301"/>
            <a:ext cx="83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58" name="公式" r:id="rId39" imgW="164880" imgH="266400" progId="Equation.3">
                    <p:embed/>
                  </p:oleObj>
                </mc:Choice>
                <mc:Fallback>
                  <p:oleObj name="公式" r:id="rId39" imgW="164880" imgH="266400" progId="Equation.3">
                    <p:embed/>
                    <p:pic>
                      <p:nvPicPr>
                        <p:cNvPr id="35537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2" y="1301"/>
                          <a:ext cx="83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5371" name="Object 43"/>
            <p:cNvGraphicFramePr>
              <a:graphicFrameLocks noChangeAspect="1"/>
            </p:cNvGraphicFramePr>
            <p:nvPr/>
          </p:nvGraphicFramePr>
          <p:xfrm>
            <a:off x="4335" y="780"/>
            <a:ext cx="134" cy="1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59" name="公式" r:id="rId41" imgW="266400" imgH="279360" progId="Equation.3">
                    <p:embed/>
                  </p:oleObj>
                </mc:Choice>
                <mc:Fallback>
                  <p:oleObj name="公式" r:id="rId41" imgW="266400" imgH="279360" progId="Equation.3">
                    <p:embed/>
                    <p:pic>
                      <p:nvPicPr>
                        <p:cNvPr id="355371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5" y="780"/>
                          <a:ext cx="134" cy="1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5372" name="Object 44"/>
            <p:cNvGraphicFramePr>
              <a:graphicFrameLocks noChangeAspect="1"/>
            </p:cNvGraphicFramePr>
            <p:nvPr/>
          </p:nvGraphicFramePr>
          <p:xfrm>
            <a:off x="5214" y="1301"/>
            <a:ext cx="96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60" name="公式" r:id="rId43" imgW="190440" imgH="266400" progId="Equation.3">
                    <p:embed/>
                  </p:oleObj>
                </mc:Choice>
                <mc:Fallback>
                  <p:oleObj name="公式" r:id="rId43" imgW="190440" imgH="266400" progId="Equation.3">
                    <p:embed/>
                    <p:pic>
                      <p:nvPicPr>
                        <p:cNvPr id="355372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4" y="1301"/>
                          <a:ext cx="96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5373" name="Object 45"/>
            <p:cNvGraphicFramePr>
              <a:graphicFrameLocks noChangeAspect="1"/>
            </p:cNvGraphicFramePr>
            <p:nvPr/>
          </p:nvGraphicFramePr>
          <p:xfrm>
            <a:off x="4083" y="1306"/>
            <a:ext cx="197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61" name="公式" r:id="rId45" imgW="393480" imgH="342720" progId="Equation.3">
                    <p:embed/>
                  </p:oleObj>
                </mc:Choice>
                <mc:Fallback>
                  <p:oleObj name="公式" r:id="rId45" imgW="393480" imgH="342720" progId="Equation.3">
                    <p:embed/>
                    <p:pic>
                      <p:nvPicPr>
                        <p:cNvPr id="355373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3" y="1306"/>
                          <a:ext cx="197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5374" name="Oval 46"/>
            <p:cNvSpPr>
              <a:spLocks noChangeAspect="1" noChangeArrowheads="1"/>
            </p:cNvSpPr>
            <p:nvPr/>
          </p:nvSpPr>
          <p:spPr bwMode="auto">
            <a:xfrm>
              <a:off x="4723" y="1493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375" name="Oval 47"/>
            <p:cNvSpPr>
              <a:spLocks noChangeAspect="1" noChangeArrowheads="1"/>
            </p:cNvSpPr>
            <p:nvPr/>
          </p:nvSpPr>
          <p:spPr bwMode="auto">
            <a:xfrm>
              <a:off x="4499" y="1269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376" name="Oval 48"/>
            <p:cNvSpPr>
              <a:spLocks noChangeAspect="1" noChangeArrowheads="1"/>
            </p:cNvSpPr>
            <p:nvPr/>
          </p:nvSpPr>
          <p:spPr bwMode="auto">
            <a:xfrm>
              <a:off x="4953" y="1267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377" name="Oval 49"/>
            <p:cNvSpPr>
              <a:spLocks noChangeAspect="1" noChangeArrowheads="1"/>
            </p:cNvSpPr>
            <p:nvPr/>
          </p:nvSpPr>
          <p:spPr bwMode="auto">
            <a:xfrm>
              <a:off x="4723" y="1037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378" name="Oval 50"/>
            <p:cNvSpPr>
              <a:spLocks noChangeAspect="1" noChangeArrowheads="1"/>
            </p:cNvSpPr>
            <p:nvPr/>
          </p:nvSpPr>
          <p:spPr bwMode="auto">
            <a:xfrm>
              <a:off x="5119" y="731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55379" name="Object 51"/>
            <p:cNvGraphicFramePr>
              <a:graphicFrameLocks noChangeAspect="1"/>
            </p:cNvGraphicFramePr>
            <p:nvPr/>
          </p:nvGraphicFramePr>
          <p:xfrm>
            <a:off x="5183" y="696"/>
            <a:ext cx="135" cy="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862" name="公式" r:id="rId47" imgW="266400" imgH="190440" progId="Equation.3">
                    <p:embed/>
                  </p:oleObj>
                </mc:Choice>
                <mc:Fallback>
                  <p:oleObj name="公式" r:id="rId47" imgW="266400" imgH="190440" progId="Equation.3">
                    <p:embed/>
                    <p:pic>
                      <p:nvPicPr>
                        <p:cNvPr id="355379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83" y="696"/>
                          <a:ext cx="135" cy="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5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55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5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5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5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5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55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55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35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355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5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40" grpId="0"/>
      <p:bldP spid="35538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239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40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41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42" name="Picture 6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43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44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45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46" name="Picture 7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47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48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49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50" name="Picture 7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51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52" name="Picture 7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53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54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55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56" name="Picture 8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4258" name="Picture 8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4184" name="Text Box 8"/>
          <p:cNvSpPr txBox="1">
            <a:spLocks noChangeArrowheads="1"/>
          </p:cNvSpPr>
          <p:nvPr/>
        </p:nvSpPr>
        <p:spPr bwMode="auto">
          <a:xfrm>
            <a:off x="536575" y="1736725"/>
            <a:ext cx="71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解   </a:t>
            </a:r>
          </a:p>
        </p:txBody>
      </p:sp>
      <p:grpSp>
        <p:nvGrpSpPr>
          <p:cNvPr id="434238" name="Group 62"/>
          <p:cNvGrpSpPr>
            <a:grpSpLocks/>
          </p:cNvGrpSpPr>
          <p:nvPr/>
        </p:nvGrpSpPr>
        <p:grpSpPr bwMode="auto">
          <a:xfrm>
            <a:off x="1978025" y="2625725"/>
            <a:ext cx="3146425" cy="685800"/>
            <a:chOff x="1246" y="1654"/>
            <a:chExt cx="1982" cy="432"/>
          </a:xfrm>
        </p:grpSpPr>
        <p:graphicFrame>
          <p:nvGraphicFramePr>
            <p:cNvPr id="434187" name="Object 11"/>
            <p:cNvGraphicFramePr>
              <a:graphicFrameLocks/>
            </p:cNvGraphicFramePr>
            <p:nvPr/>
          </p:nvGraphicFramePr>
          <p:xfrm>
            <a:off x="1246" y="1654"/>
            <a:ext cx="896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65" name="公式" r:id="rId5" imgW="1422360" imgH="685800" progId="Equation.3">
                    <p:embed/>
                  </p:oleObj>
                </mc:Choice>
                <mc:Fallback>
                  <p:oleObj name="公式" r:id="rId5" imgW="1422360" imgH="685800" progId="Equation.3">
                    <p:embed/>
                    <p:pic>
                      <p:nvPicPr>
                        <p:cNvPr id="434187" name="Object 1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6" y="1654"/>
                          <a:ext cx="896" cy="4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4188" name="Object 12"/>
            <p:cNvGraphicFramePr>
              <a:graphicFrameLocks noChangeAspect="1"/>
            </p:cNvGraphicFramePr>
            <p:nvPr/>
          </p:nvGraphicFramePr>
          <p:xfrm>
            <a:off x="2249" y="1892"/>
            <a:ext cx="979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66" name="公式" r:id="rId7" imgW="1828800" imgH="342720" progId="Equation.3">
                    <p:embed/>
                  </p:oleObj>
                </mc:Choice>
                <mc:Fallback>
                  <p:oleObj name="公式" r:id="rId7" imgW="1828800" imgH="342720" progId="Equation.3">
                    <p:embed/>
                    <p:pic>
                      <p:nvPicPr>
                        <p:cNvPr id="434188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49" y="1892"/>
                          <a:ext cx="979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34189" name="Object 13"/>
          <p:cNvGraphicFramePr>
            <a:graphicFrameLocks/>
          </p:cNvGraphicFramePr>
          <p:nvPr/>
        </p:nvGraphicFramePr>
        <p:xfrm>
          <a:off x="1600200" y="4127500"/>
          <a:ext cx="3186113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7" name="公式" r:id="rId9" imgW="3187440" imgH="876240" progId="Equation.3">
                  <p:embed/>
                </p:oleObj>
              </mc:Choice>
              <mc:Fallback>
                <p:oleObj name="公式" r:id="rId9" imgW="3187440" imgH="876240" progId="Equation.3">
                  <p:embed/>
                  <p:pic>
                    <p:nvPicPr>
                      <p:cNvPr id="434189" name="Object 1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127500"/>
                        <a:ext cx="3186113" cy="874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4190" name="Object 14"/>
          <p:cNvGraphicFramePr>
            <a:graphicFrameLocks/>
          </p:cNvGraphicFramePr>
          <p:nvPr/>
        </p:nvGraphicFramePr>
        <p:xfrm>
          <a:off x="1844675" y="5259388"/>
          <a:ext cx="5016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8" name="公式" r:id="rId11" imgW="5016240" imgH="393480" progId="Equation.3">
                  <p:embed/>
                </p:oleObj>
              </mc:Choice>
              <mc:Fallback>
                <p:oleObj name="公式" r:id="rId11" imgW="5016240" imgH="393480" progId="Equation.3">
                  <p:embed/>
                  <p:pic>
                    <p:nvPicPr>
                      <p:cNvPr id="434190" name="Object 1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4675" y="5259388"/>
                        <a:ext cx="50165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4237" name="Group 61"/>
          <p:cNvGrpSpPr>
            <a:grpSpLocks/>
          </p:cNvGrpSpPr>
          <p:nvPr/>
        </p:nvGrpSpPr>
        <p:grpSpPr bwMode="auto">
          <a:xfrm>
            <a:off x="1050925" y="1571625"/>
            <a:ext cx="8045450" cy="800100"/>
            <a:chOff x="662" y="990"/>
            <a:chExt cx="5068" cy="504"/>
          </a:xfrm>
        </p:grpSpPr>
        <p:sp>
          <p:nvSpPr>
            <p:cNvPr id="434178" name="Rectangle 2"/>
            <p:cNvSpPr>
              <a:spLocks noChangeArrowheads="1"/>
            </p:cNvSpPr>
            <p:nvPr/>
          </p:nvSpPr>
          <p:spPr bwMode="auto">
            <a:xfrm>
              <a:off x="662" y="1093"/>
              <a:ext cx="50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ea typeface="宋体" panose="02010600030101010101" pitchFamily="2" charset="-122"/>
                </a:rPr>
                <a:t>(1) </a:t>
              </a:r>
              <a:r>
                <a:rPr lang="zh-CN" altLang="en-US">
                  <a:ea typeface="宋体" panose="02010600030101010101" pitchFamily="2" charset="-122"/>
                </a:rPr>
                <a:t>函数                                       在           </a:t>
              </a:r>
              <a:r>
                <a:rPr lang="zh-CN" altLang="en-US" sz="1200">
                  <a:ea typeface="宋体" panose="02010600030101010101" pitchFamily="2" charset="-122"/>
                </a:rPr>
                <a:t> </a:t>
              </a:r>
              <a:r>
                <a:rPr lang="zh-CN" altLang="en-US">
                  <a:ea typeface="宋体" panose="02010600030101010101" pitchFamily="2" charset="-122"/>
                </a:rPr>
                <a:t>内有五个一阶极点   </a:t>
              </a:r>
            </a:p>
          </p:txBody>
        </p:sp>
        <p:graphicFrame>
          <p:nvGraphicFramePr>
            <p:cNvPr id="434186" name="Object 10"/>
            <p:cNvGraphicFramePr>
              <a:graphicFrameLocks/>
            </p:cNvGraphicFramePr>
            <p:nvPr/>
          </p:nvGraphicFramePr>
          <p:xfrm>
            <a:off x="3505" y="1146"/>
            <a:ext cx="4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69" name="公式" r:id="rId13" imgW="774360" imgH="342720" progId="Equation.3">
                    <p:embed/>
                  </p:oleObj>
                </mc:Choice>
                <mc:Fallback>
                  <p:oleObj name="公式" r:id="rId13" imgW="774360" imgH="342720" progId="Equation.3">
                    <p:embed/>
                    <p:pic>
                      <p:nvPicPr>
                        <p:cNvPr id="434186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5" y="1146"/>
                          <a:ext cx="48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4218" name="Object 42"/>
            <p:cNvGraphicFramePr>
              <a:graphicFrameLocks/>
            </p:cNvGraphicFramePr>
            <p:nvPr/>
          </p:nvGraphicFramePr>
          <p:xfrm>
            <a:off x="1410" y="990"/>
            <a:ext cx="1814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70" name="公式" r:id="rId15" imgW="2908080" imgH="799920" progId="Equation.3">
                    <p:embed/>
                  </p:oleObj>
                </mc:Choice>
                <mc:Fallback>
                  <p:oleObj name="公式" r:id="rId15" imgW="2908080" imgH="799920" progId="Equation.3">
                    <p:embed/>
                    <p:pic>
                      <p:nvPicPr>
                        <p:cNvPr id="434218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10" y="990"/>
                          <a:ext cx="1814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4235" name="Group 59"/>
          <p:cNvGrpSpPr>
            <a:grpSpLocks/>
          </p:cNvGrpSpPr>
          <p:nvPr/>
        </p:nvGrpSpPr>
        <p:grpSpPr bwMode="auto">
          <a:xfrm>
            <a:off x="5753100" y="2657475"/>
            <a:ext cx="2628900" cy="2095500"/>
            <a:chOff x="3624" y="1674"/>
            <a:chExt cx="1656" cy="1320"/>
          </a:xfrm>
        </p:grpSpPr>
        <p:sp>
          <p:nvSpPr>
            <p:cNvPr id="434205" name="Line 29"/>
            <p:cNvSpPr>
              <a:spLocks noChangeShapeType="1"/>
            </p:cNvSpPr>
            <p:nvPr/>
          </p:nvSpPr>
          <p:spPr bwMode="auto">
            <a:xfrm>
              <a:off x="3624" y="2357"/>
              <a:ext cx="1656" cy="0"/>
            </a:xfrm>
            <a:prstGeom prst="line">
              <a:avLst/>
            </a:prstGeom>
            <a:noFill/>
            <a:ln w="9525">
              <a:solidFill>
                <a:srgbClr val="5F5F5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4206" name="Line 30"/>
            <p:cNvSpPr>
              <a:spLocks noChangeShapeType="1"/>
            </p:cNvSpPr>
            <p:nvPr/>
          </p:nvSpPr>
          <p:spPr bwMode="auto">
            <a:xfrm rot="-5400000">
              <a:off x="3673" y="2334"/>
              <a:ext cx="1320" cy="0"/>
            </a:xfrm>
            <a:prstGeom prst="line">
              <a:avLst/>
            </a:prstGeom>
            <a:noFill/>
            <a:ln w="9525">
              <a:solidFill>
                <a:srgbClr val="5F5F5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4207" name="Oval 31"/>
            <p:cNvSpPr>
              <a:spLocks noChangeAspect="1" noChangeArrowheads="1"/>
            </p:cNvSpPr>
            <p:nvPr/>
          </p:nvSpPr>
          <p:spPr bwMode="auto">
            <a:xfrm>
              <a:off x="3875" y="1896"/>
              <a:ext cx="907" cy="907"/>
            </a:xfrm>
            <a:prstGeom prst="ellipse">
              <a:avLst/>
            </a:prstGeom>
            <a:noFill/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9D3ED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4208" name="Oval 32"/>
            <p:cNvSpPr>
              <a:spLocks noChangeAspect="1" noChangeArrowheads="1"/>
            </p:cNvSpPr>
            <p:nvPr/>
          </p:nvSpPr>
          <p:spPr bwMode="auto">
            <a:xfrm>
              <a:off x="4107" y="2123"/>
              <a:ext cx="453" cy="454"/>
            </a:xfrm>
            <a:prstGeom prst="ellipse">
              <a:avLst/>
            </a:prstGeom>
            <a:noFill/>
            <a:ln w="9525" algn="ctr">
              <a:solidFill>
                <a:srgbClr val="00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4209" name="Line 33"/>
            <p:cNvSpPr>
              <a:spLocks noChangeShapeType="1"/>
            </p:cNvSpPr>
            <p:nvPr/>
          </p:nvSpPr>
          <p:spPr bwMode="auto">
            <a:xfrm flipH="1">
              <a:off x="4065" y="1931"/>
              <a:ext cx="83" cy="5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34210" name="Object 34"/>
            <p:cNvGraphicFramePr>
              <a:graphicFrameLocks noChangeAspect="1"/>
            </p:cNvGraphicFramePr>
            <p:nvPr/>
          </p:nvGraphicFramePr>
          <p:xfrm>
            <a:off x="4578" y="2368"/>
            <a:ext cx="83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71" name="公式" r:id="rId17" imgW="164880" imgH="266400" progId="Equation.3">
                    <p:embed/>
                  </p:oleObj>
                </mc:Choice>
                <mc:Fallback>
                  <p:oleObj name="公式" r:id="rId17" imgW="164880" imgH="266400" progId="Equation.3">
                    <p:embed/>
                    <p:pic>
                      <p:nvPicPr>
                        <p:cNvPr id="43421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8" y="2368"/>
                          <a:ext cx="83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4211" name="Object 35"/>
            <p:cNvGraphicFramePr>
              <a:graphicFrameLocks noChangeAspect="1"/>
            </p:cNvGraphicFramePr>
            <p:nvPr/>
          </p:nvGraphicFramePr>
          <p:xfrm>
            <a:off x="3957" y="1823"/>
            <a:ext cx="134" cy="1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72" name="公式" r:id="rId19" imgW="266400" imgH="279360" progId="Equation.3">
                    <p:embed/>
                  </p:oleObj>
                </mc:Choice>
                <mc:Fallback>
                  <p:oleObj name="公式" r:id="rId19" imgW="266400" imgH="279360" progId="Equation.3">
                    <p:embed/>
                    <p:pic>
                      <p:nvPicPr>
                        <p:cNvPr id="434211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57" y="1823"/>
                          <a:ext cx="134" cy="1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4212" name="Object 36"/>
            <p:cNvGraphicFramePr>
              <a:graphicFrameLocks noChangeAspect="1"/>
            </p:cNvGraphicFramePr>
            <p:nvPr/>
          </p:nvGraphicFramePr>
          <p:xfrm>
            <a:off x="4806" y="2374"/>
            <a:ext cx="96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73" name="公式" r:id="rId21" imgW="190440" imgH="266400" progId="Equation.3">
                    <p:embed/>
                  </p:oleObj>
                </mc:Choice>
                <mc:Fallback>
                  <p:oleObj name="公式" r:id="rId21" imgW="190440" imgH="266400" progId="Equation.3">
                    <p:embed/>
                    <p:pic>
                      <p:nvPicPr>
                        <p:cNvPr id="434212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6" y="2374"/>
                          <a:ext cx="96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4213" name="Object 37"/>
            <p:cNvGraphicFramePr>
              <a:graphicFrameLocks noChangeAspect="1"/>
            </p:cNvGraphicFramePr>
            <p:nvPr/>
          </p:nvGraphicFramePr>
          <p:xfrm>
            <a:off x="3657" y="2373"/>
            <a:ext cx="197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74" name="公式" r:id="rId23" imgW="393480" imgH="342720" progId="Equation.3">
                    <p:embed/>
                  </p:oleObj>
                </mc:Choice>
                <mc:Fallback>
                  <p:oleObj name="公式" r:id="rId23" imgW="393480" imgH="342720" progId="Equation.3">
                    <p:embed/>
                    <p:pic>
                      <p:nvPicPr>
                        <p:cNvPr id="434213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7" y="2373"/>
                          <a:ext cx="197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4214" name="Oval 38"/>
            <p:cNvSpPr>
              <a:spLocks noChangeAspect="1" noChangeArrowheads="1"/>
            </p:cNvSpPr>
            <p:nvPr/>
          </p:nvSpPr>
          <p:spPr bwMode="auto">
            <a:xfrm>
              <a:off x="4393" y="2548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4215" name="Oval 39"/>
            <p:cNvSpPr>
              <a:spLocks noChangeAspect="1" noChangeArrowheads="1"/>
            </p:cNvSpPr>
            <p:nvPr/>
          </p:nvSpPr>
          <p:spPr bwMode="auto">
            <a:xfrm>
              <a:off x="4145" y="2474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4216" name="Oval 40"/>
            <p:cNvSpPr>
              <a:spLocks noChangeAspect="1" noChangeArrowheads="1"/>
            </p:cNvSpPr>
            <p:nvPr/>
          </p:nvSpPr>
          <p:spPr bwMode="auto">
            <a:xfrm>
              <a:off x="4539" y="2340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4217" name="Oval 41"/>
            <p:cNvSpPr>
              <a:spLocks noChangeAspect="1" noChangeArrowheads="1"/>
            </p:cNvSpPr>
            <p:nvPr/>
          </p:nvSpPr>
          <p:spPr bwMode="auto">
            <a:xfrm>
              <a:off x="4393" y="2122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4220" name="Oval 44"/>
            <p:cNvSpPr>
              <a:spLocks noChangeAspect="1" noChangeArrowheads="1"/>
            </p:cNvSpPr>
            <p:nvPr/>
          </p:nvSpPr>
          <p:spPr bwMode="auto">
            <a:xfrm>
              <a:off x="4993" y="2338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4222" name="Oval 46"/>
            <p:cNvSpPr>
              <a:spLocks noChangeAspect="1" noChangeArrowheads="1"/>
            </p:cNvSpPr>
            <p:nvPr/>
          </p:nvSpPr>
          <p:spPr bwMode="auto">
            <a:xfrm>
              <a:off x="4133" y="2204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4223" name="Oval 47"/>
            <p:cNvSpPr>
              <a:spLocks noChangeAspect="1" noChangeArrowheads="1"/>
            </p:cNvSpPr>
            <p:nvPr/>
          </p:nvSpPr>
          <p:spPr bwMode="auto">
            <a:xfrm>
              <a:off x="4675" y="1798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34224" name="Object 48"/>
            <p:cNvGraphicFramePr>
              <a:graphicFrameLocks noChangeAspect="1"/>
            </p:cNvGraphicFramePr>
            <p:nvPr/>
          </p:nvGraphicFramePr>
          <p:xfrm>
            <a:off x="4745" y="1763"/>
            <a:ext cx="135" cy="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75" name="公式" r:id="rId25" imgW="266400" imgH="190440" progId="Equation.3">
                    <p:embed/>
                  </p:oleObj>
                </mc:Choice>
                <mc:Fallback>
                  <p:oleObj name="公式" r:id="rId25" imgW="266400" imgH="190440" progId="Equation.3">
                    <p:embed/>
                    <p:pic>
                      <p:nvPicPr>
                        <p:cNvPr id="434224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45" y="1763"/>
                          <a:ext cx="135" cy="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4226" name="Object 50"/>
            <p:cNvGraphicFramePr>
              <a:graphicFrameLocks noChangeAspect="1"/>
            </p:cNvGraphicFramePr>
            <p:nvPr/>
          </p:nvGraphicFramePr>
          <p:xfrm>
            <a:off x="5020" y="2375"/>
            <a:ext cx="96" cy="1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876" name="公式" r:id="rId27" imgW="190440" imgH="279360" progId="Equation.3">
                    <p:embed/>
                  </p:oleObj>
                </mc:Choice>
                <mc:Fallback>
                  <p:oleObj name="公式" r:id="rId27" imgW="190440" imgH="279360" progId="Equation.3">
                    <p:embed/>
                    <p:pic>
                      <p:nvPicPr>
                        <p:cNvPr id="434226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20" y="2375"/>
                          <a:ext cx="96" cy="1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34231" name="Rectangle 55"/>
          <p:cNvSpPr>
            <a:spLocks noChangeArrowheads="1"/>
          </p:cNvSpPr>
          <p:nvPr/>
        </p:nvSpPr>
        <p:spPr bwMode="auto">
          <a:xfrm>
            <a:off x="1471613" y="3563938"/>
            <a:ext cx="2241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由留数定理有   </a:t>
            </a:r>
          </a:p>
        </p:txBody>
      </p:sp>
      <p:pic>
        <p:nvPicPr>
          <p:cNvPr id="434260" name="Picture 8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34261" name="Object 85"/>
          <p:cNvGraphicFramePr>
            <a:graphicFrameLocks noChangeAspect="1"/>
          </p:cNvGraphicFramePr>
          <p:nvPr/>
        </p:nvGraphicFramePr>
        <p:xfrm>
          <a:off x="496888" y="490538"/>
          <a:ext cx="8609012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7" name="位图图像" r:id="rId29" imgW="8609524" imgH="885949" progId="Paint.Picture">
                  <p:embed/>
                </p:oleObj>
              </mc:Choice>
              <mc:Fallback>
                <p:oleObj name="位图图像" r:id="rId29" imgW="8609524" imgH="885949" progId="Paint.Picture">
                  <p:embed/>
                  <p:pic>
                    <p:nvPicPr>
                      <p:cNvPr id="434261" name="Object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4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34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34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34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34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34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34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34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4184" grpId="0"/>
      <p:bldP spid="43423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278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79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80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81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82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83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84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85" name="Picture 6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86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87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88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89" name="Picture 6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90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91" name="Picture 6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92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93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94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95" name="Picture 7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96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97" name="Picture 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6226" name="Rectangle 2"/>
          <p:cNvSpPr>
            <a:spLocks noChangeArrowheads="1"/>
          </p:cNvSpPr>
          <p:nvPr/>
        </p:nvSpPr>
        <p:spPr bwMode="auto">
          <a:xfrm>
            <a:off x="1050925" y="1735138"/>
            <a:ext cx="768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ea typeface="宋体" panose="02010600030101010101" pitchFamily="2" charset="-122"/>
              </a:rPr>
              <a:t>(2)   </a:t>
            </a:r>
          </a:p>
        </p:txBody>
      </p:sp>
      <p:sp>
        <p:nvSpPr>
          <p:cNvPr id="436232" name="Text Box 8"/>
          <p:cNvSpPr txBox="1">
            <a:spLocks noChangeArrowheads="1"/>
          </p:cNvSpPr>
          <p:nvPr/>
        </p:nvSpPr>
        <p:spPr bwMode="auto">
          <a:xfrm>
            <a:off x="536575" y="1736725"/>
            <a:ext cx="71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解   </a:t>
            </a:r>
          </a:p>
        </p:txBody>
      </p:sp>
      <p:graphicFrame>
        <p:nvGraphicFramePr>
          <p:cNvPr id="436237" name="Object 13"/>
          <p:cNvGraphicFramePr>
            <a:graphicFrameLocks/>
          </p:cNvGraphicFramePr>
          <p:nvPr/>
        </p:nvGraphicFramePr>
        <p:xfrm>
          <a:off x="1590675" y="4811713"/>
          <a:ext cx="5143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89" name="公式" r:id="rId5" imgW="5143320" imgH="393480" progId="Equation.3">
                  <p:embed/>
                </p:oleObj>
              </mc:Choice>
              <mc:Fallback>
                <p:oleObj name="公式" r:id="rId5" imgW="5143320" imgH="393480" progId="Equation.3">
                  <p:embed/>
                  <p:pic>
                    <p:nvPicPr>
                      <p:cNvPr id="436237" name="Object 1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0675" y="4811713"/>
                        <a:ext cx="51435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6277" name="Group 53"/>
          <p:cNvGrpSpPr>
            <a:grpSpLocks/>
          </p:cNvGrpSpPr>
          <p:nvPr/>
        </p:nvGrpSpPr>
        <p:grpSpPr bwMode="auto">
          <a:xfrm>
            <a:off x="1585913" y="2605088"/>
            <a:ext cx="5229225" cy="790575"/>
            <a:chOff x="999" y="1641"/>
            <a:chExt cx="3294" cy="498"/>
          </a:xfrm>
        </p:grpSpPr>
        <p:graphicFrame>
          <p:nvGraphicFramePr>
            <p:cNvPr id="436259" name="Object 35"/>
            <p:cNvGraphicFramePr>
              <a:graphicFrameLocks/>
            </p:cNvGraphicFramePr>
            <p:nvPr/>
          </p:nvGraphicFramePr>
          <p:xfrm>
            <a:off x="999" y="1763"/>
            <a:ext cx="3294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890" name="公式" r:id="rId7" imgW="5232240" imgH="368280" progId="Equation.3">
                    <p:embed/>
                  </p:oleObj>
                </mc:Choice>
                <mc:Fallback>
                  <p:oleObj name="公式" r:id="rId7" imgW="5232240" imgH="368280" progId="Equation.3">
                    <p:embed/>
                    <p:pic>
                      <p:nvPicPr>
                        <p:cNvPr id="436259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9" y="1763"/>
                          <a:ext cx="3294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36260" name="Group 36"/>
            <p:cNvGrpSpPr>
              <a:grpSpLocks/>
            </p:cNvGrpSpPr>
            <p:nvPr/>
          </p:nvGrpSpPr>
          <p:grpSpPr bwMode="auto">
            <a:xfrm>
              <a:off x="3371" y="1641"/>
              <a:ext cx="216" cy="496"/>
              <a:chOff x="2113" y="2981"/>
              <a:chExt cx="216" cy="496"/>
            </a:xfrm>
          </p:grpSpPr>
          <p:graphicFrame>
            <p:nvGraphicFramePr>
              <p:cNvPr id="436261" name="Object 37"/>
              <p:cNvGraphicFramePr>
                <a:graphicFrameLocks/>
              </p:cNvGraphicFramePr>
              <p:nvPr/>
            </p:nvGraphicFramePr>
            <p:xfrm>
              <a:off x="2113" y="2981"/>
              <a:ext cx="21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891" name="公式" r:id="rId9" imgW="342720" imgH="787320" progId="Equation.3">
                      <p:embed/>
                    </p:oleObj>
                  </mc:Choice>
                  <mc:Fallback>
                    <p:oleObj name="公式" r:id="rId9" imgW="342720" imgH="787320" progId="Equation.3">
                      <p:embed/>
                      <p:pic>
                        <p:nvPicPr>
                          <p:cNvPr id="436261" name="Object 3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13" y="2981"/>
                            <a:ext cx="21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6262" name="Object 38"/>
              <p:cNvGraphicFramePr>
                <a:graphicFrameLocks/>
              </p:cNvGraphicFramePr>
              <p:nvPr/>
            </p:nvGraphicFramePr>
            <p:xfrm>
              <a:off x="2159" y="3245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892" name="公式" r:id="rId11" imgW="177480" imgH="215640" progId="Equation.3">
                      <p:embed/>
                    </p:oleObj>
                  </mc:Choice>
                  <mc:Fallback>
                    <p:oleObj name="公式" r:id="rId11" imgW="177480" imgH="215640" progId="Equation.3">
                      <p:embed/>
                      <p:pic>
                        <p:nvPicPr>
                          <p:cNvPr id="436262" name="Object 3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59" y="3245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6263" name="Object 39"/>
              <p:cNvGraphicFramePr>
                <a:graphicFrameLocks/>
              </p:cNvGraphicFramePr>
              <p:nvPr/>
            </p:nvGraphicFramePr>
            <p:xfrm>
              <a:off x="2169" y="3031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893" name="公式" r:id="rId13" imgW="164880" imgH="266400" progId="Equation.3">
                      <p:embed/>
                    </p:oleObj>
                  </mc:Choice>
                  <mc:Fallback>
                    <p:oleObj name="公式" r:id="rId13" imgW="164880" imgH="266400" progId="Equation.3">
                      <p:embed/>
                      <p:pic>
                        <p:nvPicPr>
                          <p:cNvPr id="436263" name="Object 3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69" y="3031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36264" name="Group 40"/>
            <p:cNvGrpSpPr>
              <a:grpSpLocks/>
            </p:cNvGrpSpPr>
            <p:nvPr/>
          </p:nvGrpSpPr>
          <p:grpSpPr bwMode="auto">
            <a:xfrm>
              <a:off x="3723" y="1643"/>
              <a:ext cx="248" cy="496"/>
              <a:chOff x="4451" y="2611"/>
              <a:chExt cx="248" cy="496"/>
            </a:xfrm>
          </p:grpSpPr>
          <p:graphicFrame>
            <p:nvGraphicFramePr>
              <p:cNvPr id="436265" name="Object 41"/>
              <p:cNvGraphicFramePr>
                <a:graphicFrameLocks/>
              </p:cNvGraphicFramePr>
              <p:nvPr/>
            </p:nvGraphicFramePr>
            <p:xfrm>
              <a:off x="4451" y="2611"/>
              <a:ext cx="248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894" name="公式" r:id="rId15" imgW="393480" imgH="787320" progId="Equation.3">
                      <p:embed/>
                    </p:oleObj>
                  </mc:Choice>
                  <mc:Fallback>
                    <p:oleObj name="公式" r:id="rId15" imgW="393480" imgH="787320" progId="Equation.3">
                      <p:embed/>
                      <p:pic>
                        <p:nvPicPr>
                          <p:cNvPr id="436265" name="Object 4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51" y="2611"/>
                            <a:ext cx="248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6266" name="Object 42"/>
              <p:cNvGraphicFramePr>
                <a:graphicFrameLocks/>
              </p:cNvGraphicFramePr>
              <p:nvPr/>
            </p:nvGraphicFramePr>
            <p:xfrm>
              <a:off x="4495" y="2893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895" name="公式" r:id="rId17" imgW="177480" imgH="215640" progId="Equation.3">
                      <p:embed/>
                    </p:oleObj>
                  </mc:Choice>
                  <mc:Fallback>
                    <p:oleObj name="公式" r:id="rId17" imgW="177480" imgH="215640" progId="Equation.3">
                      <p:embed/>
                      <p:pic>
                        <p:nvPicPr>
                          <p:cNvPr id="436266" name="Object 4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95" y="2893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6267" name="Object 43"/>
              <p:cNvGraphicFramePr>
                <a:graphicFrameLocks/>
              </p:cNvGraphicFramePr>
              <p:nvPr/>
            </p:nvGraphicFramePr>
            <p:xfrm>
              <a:off x="4517" y="2667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896" name="公式" r:id="rId19" imgW="164880" imgH="266400" progId="Equation.3">
                      <p:embed/>
                    </p:oleObj>
                  </mc:Choice>
                  <mc:Fallback>
                    <p:oleObj name="公式" r:id="rId19" imgW="164880" imgH="266400" progId="Equation.3">
                      <p:embed/>
                      <p:pic>
                        <p:nvPicPr>
                          <p:cNvPr id="436267" name="Object 4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17" y="2667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6268" name="Object 44"/>
              <p:cNvGraphicFramePr>
                <a:graphicFrameLocks/>
              </p:cNvGraphicFramePr>
              <p:nvPr/>
            </p:nvGraphicFramePr>
            <p:xfrm>
              <a:off x="4591" y="2837"/>
              <a:ext cx="88" cy="2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7897" name="公式" r:id="rId21" imgW="139680" imgH="355320" progId="Equation.3">
                      <p:embed/>
                    </p:oleObj>
                  </mc:Choice>
                  <mc:Fallback>
                    <p:oleObj name="公式" r:id="rId21" imgW="139680" imgH="355320" progId="Equation.3">
                      <p:embed/>
                      <p:pic>
                        <p:nvPicPr>
                          <p:cNvPr id="436268" name="Object 4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91" y="2837"/>
                            <a:ext cx="88" cy="2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436269" name="Object 45"/>
          <p:cNvGraphicFramePr>
            <a:graphicFrameLocks/>
          </p:cNvGraphicFramePr>
          <p:nvPr/>
        </p:nvGraphicFramePr>
        <p:xfrm>
          <a:off x="3397250" y="3560763"/>
          <a:ext cx="42037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8" name="公式" r:id="rId23" imgW="4203360" imgH="863280" progId="Equation.3">
                  <p:embed/>
                </p:oleObj>
              </mc:Choice>
              <mc:Fallback>
                <p:oleObj name="公式" r:id="rId23" imgW="4203360" imgH="863280" progId="Equation.3">
                  <p:embed/>
                  <p:pic>
                    <p:nvPicPr>
                      <p:cNvPr id="436269" name="Object 4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0" y="3560763"/>
                        <a:ext cx="42037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6270" name="Object 46"/>
          <p:cNvGraphicFramePr>
            <a:graphicFrameLocks/>
          </p:cNvGraphicFramePr>
          <p:nvPr/>
        </p:nvGraphicFramePr>
        <p:xfrm>
          <a:off x="7623175" y="3846513"/>
          <a:ext cx="546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9" name="公式" r:id="rId25" imgW="545760" imgH="342720" progId="Equation.3">
                  <p:embed/>
                </p:oleObj>
              </mc:Choice>
              <mc:Fallback>
                <p:oleObj name="公式" r:id="rId25" imgW="545760" imgH="342720" progId="Equation.3">
                  <p:embed/>
                  <p:pic>
                    <p:nvPicPr>
                      <p:cNvPr id="436270" name="Object 4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3175" y="3846513"/>
                        <a:ext cx="5461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6271" name="Object 47"/>
          <p:cNvGraphicFramePr>
            <a:graphicFrameLocks noChangeAspect="1"/>
          </p:cNvGraphicFramePr>
          <p:nvPr/>
        </p:nvGraphicFramePr>
        <p:xfrm>
          <a:off x="1589088" y="1798638"/>
          <a:ext cx="382270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0" name="公式" r:id="rId27" imgW="3822480" imgH="520560" progId="Equation.3">
                  <p:embed/>
                </p:oleObj>
              </mc:Choice>
              <mc:Fallback>
                <p:oleObj name="公式" r:id="rId27" imgW="3822480" imgH="520560" progId="Equation.3">
                  <p:embed/>
                  <p:pic>
                    <p:nvPicPr>
                      <p:cNvPr id="436271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088" y="1798638"/>
                        <a:ext cx="3822700" cy="530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6272" name="Object 48"/>
          <p:cNvGraphicFramePr>
            <a:graphicFrameLocks noChangeAspect="1"/>
          </p:cNvGraphicFramePr>
          <p:nvPr/>
        </p:nvGraphicFramePr>
        <p:xfrm>
          <a:off x="5419725" y="1608138"/>
          <a:ext cx="15621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1" name="公式" r:id="rId29" imgW="1562040" imgH="799920" progId="Equation.3">
                  <p:embed/>
                </p:oleObj>
              </mc:Choice>
              <mc:Fallback>
                <p:oleObj name="公式" r:id="rId29" imgW="1562040" imgH="799920" progId="Equation.3">
                  <p:embed/>
                  <p:pic>
                    <p:nvPicPr>
                      <p:cNvPr id="436272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9725" y="1608138"/>
                        <a:ext cx="15621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6273" name="Object 49"/>
          <p:cNvGraphicFramePr>
            <a:graphicFrameLocks noChangeAspect="1"/>
          </p:cNvGraphicFramePr>
          <p:nvPr/>
        </p:nvGraphicFramePr>
        <p:xfrm>
          <a:off x="1825625" y="5462588"/>
          <a:ext cx="16764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2" name="公式" r:id="rId31" imgW="1676160" imgH="799920" progId="Equation.3">
                  <p:embed/>
                </p:oleObj>
              </mc:Choice>
              <mc:Fallback>
                <p:oleObj name="公式" r:id="rId31" imgW="1676160" imgH="799920" progId="Equation.3">
                  <p:embed/>
                  <p:pic>
                    <p:nvPicPr>
                      <p:cNvPr id="436273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25" y="5462588"/>
                        <a:ext cx="16764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6274" name="Object 50"/>
          <p:cNvGraphicFramePr>
            <a:graphicFrameLocks noChangeAspect="1"/>
          </p:cNvGraphicFramePr>
          <p:nvPr/>
        </p:nvGraphicFramePr>
        <p:xfrm>
          <a:off x="3651250" y="5456238"/>
          <a:ext cx="19431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3" name="公式" r:id="rId33" imgW="1942920" imgH="787320" progId="Equation.3">
                  <p:embed/>
                </p:oleObj>
              </mc:Choice>
              <mc:Fallback>
                <p:oleObj name="公式" r:id="rId33" imgW="1942920" imgH="787320" progId="Equation.3">
                  <p:embed/>
                  <p:pic>
                    <p:nvPicPr>
                      <p:cNvPr id="436274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250" y="5456238"/>
                        <a:ext cx="19431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6275" name="Picture 51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298" name="Picture 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6300" name="Picture 76"/>
          <p:cNvPicPr>
            <a:picLocks noChangeAspect="1" noChangeArrowheads="1"/>
          </p:cNvPicPr>
          <p:nvPr/>
        </p:nvPicPr>
        <p:blipFill>
          <a:blip r:embed="rId36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6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36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36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36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36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36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36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36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6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6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6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62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62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62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62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62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62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62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62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142" name="Picture 4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098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099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00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01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02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03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04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05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06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07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08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09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10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11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12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13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14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15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16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8117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8118" name="Group 22"/>
          <p:cNvGrpSpPr>
            <a:grpSpLocks/>
          </p:cNvGrpSpPr>
          <p:nvPr/>
        </p:nvGrpSpPr>
        <p:grpSpPr bwMode="auto">
          <a:xfrm>
            <a:off x="469900" y="469900"/>
            <a:ext cx="8677275" cy="6278563"/>
            <a:chOff x="296" y="296"/>
            <a:chExt cx="5466" cy="3955"/>
          </a:xfrm>
        </p:grpSpPr>
        <p:sp>
          <p:nvSpPr>
            <p:cNvPr id="388119" name="Text Box 23"/>
            <p:cNvSpPr txBox="1">
              <a:spLocks noChangeArrowheads="1"/>
            </p:cNvSpPr>
            <p:nvPr/>
          </p:nvSpPr>
          <p:spPr bwMode="auto">
            <a:xfrm>
              <a:off x="1220" y="3847"/>
              <a:ext cx="279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      </a:t>
              </a:r>
              <a:r>
                <a:rPr kumimoji="0" lang="zh-CN" altLang="en-US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休息一下</a:t>
              </a:r>
            </a:p>
          </p:txBody>
        </p:sp>
        <p:sp>
          <p:nvSpPr>
            <p:cNvPr id="388120" name="Rectangle 24"/>
            <p:cNvSpPr>
              <a:spLocks noChangeArrowheads="1"/>
            </p:cNvSpPr>
            <p:nvPr/>
          </p:nvSpPr>
          <p:spPr bwMode="auto">
            <a:xfrm>
              <a:off x="3014" y="3714"/>
              <a:ext cx="85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4000" b="0">
                  <a:solidFill>
                    <a:srgbClr val="FFA449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……</a:t>
              </a:r>
              <a:endParaRPr kumimoji="0" lang="en-US" altLang="zh-CN" sz="4000" b="0">
                <a:solidFill>
                  <a:srgbClr val="FFA449"/>
                </a:solidFill>
                <a:ea typeface="宋体" panose="02010600030101010101" pitchFamily="2" charset="-122"/>
              </a:endParaRPr>
            </a:p>
          </p:txBody>
        </p:sp>
        <p:pic>
          <p:nvPicPr>
            <p:cNvPr id="388121" name="Picture 25" descr="aa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" y="296"/>
              <a:ext cx="5466" cy="3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8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527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28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29" name="Picture 8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30" name="Picture 9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31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32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33" name="Picture 9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34" name="Picture 9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35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36" name="Picture 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37" name="Picture 9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38" name="Picture 9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39" name="Picture 9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40" name="Picture 10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41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42" name="Picture 1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43" name="Picture 10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44" name="Picture 10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45" name="Picture 1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546" name="Picture 10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5521" name="Group 81"/>
          <p:cNvGrpSpPr>
            <a:grpSpLocks/>
          </p:cNvGrpSpPr>
          <p:nvPr/>
        </p:nvGrpSpPr>
        <p:grpSpPr bwMode="auto">
          <a:xfrm>
            <a:off x="4716463" y="742950"/>
            <a:ext cx="4427537" cy="4427538"/>
            <a:chOff x="2971" y="468"/>
            <a:chExt cx="2789" cy="2789"/>
          </a:xfrm>
        </p:grpSpPr>
        <p:sp>
          <p:nvSpPr>
            <p:cNvPr id="445443" name="Oval 3"/>
            <p:cNvSpPr>
              <a:spLocks noChangeAspect="1" noChangeArrowheads="1"/>
            </p:cNvSpPr>
            <p:nvPr/>
          </p:nvSpPr>
          <p:spPr bwMode="auto">
            <a:xfrm>
              <a:off x="2971" y="468"/>
              <a:ext cx="2789" cy="2789"/>
            </a:xfrm>
            <a:prstGeom prst="ellipse">
              <a:avLst/>
            </a:prstGeom>
            <a:gradFill rotWithShape="1">
              <a:gsLst>
                <a:gs pos="0">
                  <a:srgbClr val="3EBA3E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5444" name="Oval 4"/>
            <p:cNvSpPr>
              <a:spLocks noChangeAspect="1" noChangeArrowheads="1"/>
            </p:cNvSpPr>
            <p:nvPr/>
          </p:nvSpPr>
          <p:spPr bwMode="auto">
            <a:xfrm>
              <a:off x="3696" y="1194"/>
              <a:ext cx="1338" cy="1338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rgbClr val="FF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5445" name="Oval 5"/>
            <p:cNvSpPr>
              <a:spLocks noChangeAspect="1" noChangeArrowheads="1"/>
            </p:cNvSpPr>
            <p:nvPr/>
          </p:nvSpPr>
          <p:spPr bwMode="auto">
            <a:xfrm>
              <a:off x="3490" y="988"/>
              <a:ext cx="1752" cy="1752"/>
            </a:xfrm>
            <a:prstGeom prst="ellips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45446" name="Object 6"/>
            <p:cNvGraphicFramePr>
              <a:graphicFrameLocks noChangeAspect="1"/>
            </p:cNvGraphicFramePr>
            <p:nvPr/>
          </p:nvGraphicFramePr>
          <p:xfrm>
            <a:off x="5245" y="1879"/>
            <a:ext cx="122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13" name="公式" r:id="rId5" imgW="241200" imgH="266400" progId="Equation.3">
                    <p:embed/>
                  </p:oleObj>
                </mc:Choice>
                <mc:Fallback>
                  <p:oleObj name="公式" r:id="rId5" imgW="241200" imgH="266400" progId="Equation.3">
                    <p:embed/>
                    <p:pic>
                      <p:nvPicPr>
                        <p:cNvPr id="445446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45" y="1879"/>
                          <a:ext cx="122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5447" name="Object 7"/>
            <p:cNvGraphicFramePr>
              <a:graphicFrameLocks noChangeAspect="1"/>
            </p:cNvGraphicFramePr>
            <p:nvPr/>
          </p:nvGraphicFramePr>
          <p:xfrm>
            <a:off x="5027" y="1871"/>
            <a:ext cx="134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14" name="公式" r:id="rId7" imgW="266400" imgH="266400" progId="Equation.3">
                    <p:embed/>
                  </p:oleObj>
                </mc:Choice>
                <mc:Fallback>
                  <p:oleObj name="公式" r:id="rId7" imgW="266400" imgH="266400" progId="Equation.3">
                    <p:embed/>
                    <p:pic>
                      <p:nvPicPr>
                        <p:cNvPr id="445447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27" y="1871"/>
                          <a:ext cx="134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5448" name="Oval 8"/>
            <p:cNvSpPr>
              <a:spLocks noChangeAspect="1" noChangeArrowheads="1"/>
            </p:cNvSpPr>
            <p:nvPr/>
          </p:nvSpPr>
          <p:spPr bwMode="auto">
            <a:xfrm>
              <a:off x="5071" y="839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45449" name="Object 9"/>
            <p:cNvGraphicFramePr>
              <a:graphicFrameLocks noChangeAspect="1"/>
            </p:cNvGraphicFramePr>
            <p:nvPr/>
          </p:nvGraphicFramePr>
          <p:xfrm>
            <a:off x="5147" y="804"/>
            <a:ext cx="135" cy="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15" name="公式" r:id="rId9" imgW="266400" imgH="190440" progId="Equation.3">
                    <p:embed/>
                  </p:oleObj>
                </mc:Choice>
                <mc:Fallback>
                  <p:oleObj name="公式" r:id="rId9" imgW="266400" imgH="190440" progId="Equation.3">
                    <p:embed/>
                    <p:pic>
                      <p:nvPicPr>
                        <p:cNvPr id="445449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47" y="804"/>
                          <a:ext cx="135" cy="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45450" name="Group 10"/>
            <p:cNvGrpSpPr>
              <a:grpSpLocks/>
            </p:cNvGrpSpPr>
            <p:nvPr/>
          </p:nvGrpSpPr>
          <p:grpSpPr bwMode="auto">
            <a:xfrm>
              <a:off x="5178" y="1333"/>
              <a:ext cx="192" cy="135"/>
              <a:chOff x="3630" y="2073"/>
              <a:chExt cx="192" cy="135"/>
            </a:xfrm>
          </p:grpSpPr>
          <p:graphicFrame>
            <p:nvGraphicFramePr>
              <p:cNvPr id="445451" name="Object 11"/>
              <p:cNvGraphicFramePr>
                <a:graphicFrameLocks noChangeAspect="1"/>
              </p:cNvGraphicFramePr>
              <p:nvPr/>
            </p:nvGraphicFramePr>
            <p:xfrm>
              <a:off x="3630" y="2073"/>
              <a:ext cx="129" cy="13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916" name="公式" r:id="rId11" imgW="266400" imgH="279360" progId="Equation.3">
                      <p:embed/>
                    </p:oleObj>
                  </mc:Choice>
                  <mc:Fallback>
                    <p:oleObj name="公式" r:id="rId11" imgW="266400" imgH="279360" progId="Equation.3">
                      <p:embed/>
                      <p:pic>
                        <p:nvPicPr>
                          <p:cNvPr id="445451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30" y="2073"/>
                            <a:ext cx="129" cy="13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45452" name="Line 12"/>
              <p:cNvSpPr>
                <a:spLocks noChangeShapeType="1"/>
              </p:cNvSpPr>
              <p:nvPr/>
            </p:nvSpPr>
            <p:spPr bwMode="auto">
              <a:xfrm>
                <a:off x="3762" y="2094"/>
                <a:ext cx="6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45453" name="Line 13"/>
            <p:cNvSpPr>
              <a:spLocks noChangeShapeType="1"/>
            </p:cNvSpPr>
            <p:nvPr/>
          </p:nvSpPr>
          <p:spPr bwMode="auto">
            <a:xfrm rot="16200000" flipH="1">
              <a:off x="5095" y="1420"/>
              <a:ext cx="77" cy="4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45454" name="Object 14"/>
            <p:cNvGraphicFramePr>
              <a:graphicFrameLocks noChangeAspect="1"/>
            </p:cNvGraphicFramePr>
            <p:nvPr/>
          </p:nvGraphicFramePr>
          <p:xfrm>
            <a:off x="3790" y="995"/>
            <a:ext cx="129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17" name="公式" r:id="rId13" imgW="266400" imgH="279360" progId="Equation.3">
                    <p:embed/>
                  </p:oleObj>
                </mc:Choice>
                <mc:Fallback>
                  <p:oleObj name="公式" r:id="rId13" imgW="266400" imgH="279360" progId="Equation.3">
                    <p:embed/>
                    <p:pic>
                      <p:nvPicPr>
                        <p:cNvPr id="445454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0" y="995"/>
                          <a:ext cx="129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5455" name="Line 15"/>
            <p:cNvSpPr>
              <a:spLocks noChangeShapeType="1"/>
            </p:cNvSpPr>
            <p:nvPr/>
          </p:nvSpPr>
          <p:spPr bwMode="auto">
            <a:xfrm flipH="1">
              <a:off x="3893" y="1082"/>
              <a:ext cx="77" cy="4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5456" name="Oval 16"/>
            <p:cNvSpPr>
              <a:spLocks noChangeAspect="1" noChangeArrowheads="1"/>
            </p:cNvSpPr>
            <p:nvPr/>
          </p:nvSpPr>
          <p:spPr bwMode="auto">
            <a:xfrm>
              <a:off x="3977" y="1471"/>
              <a:ext cx="774" cy="774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89D3ED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rgbClr val="FF9E3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45457" name="Object 17"/>
            <p:cNvGraphicFramePr>
              <a:graphicFrameLocks noChangeAspect="1"/>
            </p:cNvGraphicFramePr>
            <p:nvPr/>
          </p:nvGraphicFramePr>
          <p:xfrm>
            <a:off x="4384" y="1859"/>
            <a:ext cx="96" cy="1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18" name="公式" r:id="rId15" imgW="190440" imgH="279360" progId="Equation.3">
                    <p:embed/>
                  </p:oleObj>
                </mc:Choice>
                <mc:Fallback>
                  <p:oleObj name="公式" r:id="rId15" imgW="190440" imgH="279360" progId="Equation.3">
                    <p:embed/>
                    <p:pic>
                      <p:nvPicPr>
                        <p:cNvPr id="445457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4" y="1859"/>
                          <a:ext cx="96" cy="1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5458" name="Line 18"/>
            <p:cNvSpPr>
              <a:spLocks noChangeShapeType="1"/>
            </p:cNvSpPr>
            <p:nvPr/>
          </p:nvSpPr>
          <p:spPr bwMode="auto">
            <a:xfrm flipV="1">
              <a:off x="4374" y="1494"/>
              <a:ext cx="132" cy="372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5459" name="Line 19"/>
            <p:cNvSpPr>
              <a:spLocks noChangeShapeType="1"/>
            </p:cNvSpPr>
            <p:nvPr/>
          </p:nvSpPr>
          <p:spPr bwMode="auto">
            <a:xfrm>
              <a:off x="3234" y="1866"/>
              <a:ext cx="2358" cy="0"/>
            </a:xfrm>
            <a:prstGeom prst="line">
              <a:avLst/>
            </a:prstGeom>
            <a:noFill/>
            <a:ln w="9525">
              <a:solidFill>
                <a:srgbClr val="5F5F5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5460" name="Line 20"/>
            <p:cNvSpPr>
              <a:spLocks noChangeShapeType="1"/>
            </p:cNvSpPr>
            <p:nvPr/>
          </p:nvSpPr>
          <p:spPr bwMode="auto">
            <a:xfrm rot="-5400000">
              <a:off x="3298" y="1798"/>
              <a:ext cx="2142" cy="0"/>
            </a:xfrm>
            <a:prstGeom prst="line">
              <a:avLst/>
            </a:prstGeom>
            <a:noFill/>
            <a:ln w="9525">
              <a:solidFill>
                <a:srgbClr val="5F5F5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5461" name="Oval 21"/>
            <p:cNvSpPr>
              <a:spLocks noChangeAspect="1" noChangeArrowheads="1"/>
            </p:cNvSpPr>
            <p:nvPr/>
          </p:nvSpPr>
          <p:spPr bwMode="auto">
            <a:xfrm>
              <a:off x="4351" y="1845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45462" name="Group 22"/>
            <p:cNvGrpSpPr>
              <a:grpSpLocks/>
            </p:cNvGrpSpPr>
            <p:nvPr/>
          </p:nvGrpSpPr>
          <p:grpSpPr bwMode="auto">
            <a:xfrm>
              <a:off x="4513" y="1417"/>
              <a:ext cx="393" cy="395"/>
              <a:chOff x="1789" y="2953"/>
              <a:chExt cx="393" cy="395"/>
            </a:xfrm>
          </p:grpSpPr>
          <p:graphicFrame>
            <p:nvGraphicFramePr>
              <p:cNvPr id="445463" name="Object 23"/>
              <p:cNvGraphicFramePr>
                <a:graphicFrameLocks noChangeAspect="1"/>
              </p:cNvGraphicFramePr>
              <p:nvPr/>
            </p:nvGraphicFramePr>
            <p:xfrm>
              <a:off x="1789" y="2953"/>
              <a:ext cx="393" cy="3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919" name="公式" r:id="rId17" imgW="787320" imgH="787320" progId="Equation.3">
                      <p:embed/>
                    </p:oleObj>
                  </mc:Choice>
                  <mc:Fallback>
                    <p:oleObj name="公式" r:id="rId17" imgW="787320" imgH="787320" progId="Equation.3">
                      <p:embed/>
                      <p:pic>
                        <p:nvPicPr>
                          <p:cNvPr id="445463" name="Object 2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89" y="2953"/>
                            <a:ext cx="393" cy="3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5464" name="Object 24"/>
              <p:cNvGraphicFramePr>
                <a:graphicFrameLocks noChangeAspect="1"/>
              </p:cNvGraphicFramePr>
              <p:nvPr/>
            </p:nvGraphicFramePr>
            <p:xfrm>
              <a:off x="2038" y="2997"/>
              <a:ext cx="83" cy="13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920" name="公式" r:id="rId19" imgW="164880" imgH="266400" progId="Equation.3">
                      <p:embed/>
                    </p:oleObj>
                  </mc:Choice>
                  <mc:Fallback>
                    <p:oleObj name="公式" r:id="rId19" imgW="164880" imgH="266400" progId="Equation.3">
                      <p:embed/>
                      <p:pic>
                        <p:nvPicPr>
                          <p:cNvPr id="445464" name="Object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38" y="2997"/>
                            <a:ext cx="83" cy="13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5465" name="Object 25"/>
              <p:cNvGraphicFramePr>
                <a:graphicFrameLocks noChangeAspect="1"/>
              </p:cNvGraphicFramePr>
              <p:nvPr/>
            </p:nvGraphicFramePr>
            <p:xfrm>
              <a:off x="2005" y="3157"/>
              <a:ext cx="134" cy="13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921" name="公式" r:id="rId21" imgW="266400" imgH="266400" progId="Equation.3">
                      <p:embed/>
                    </p:oleObj>
                  </mc:Choice>
                  <mc:Fallback>
                    <p:oleObj name="公式" r:id="rId21" imgW="266400" imgH="266400" progId="Equation.3">
                      <p:embed/>
                      <p:pic>
                        <p:nvPicPr>
                          <p:cNvPr id="445465" name="Object 2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05" y="3157"/>
                            <a:ext cx="134" cy="13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45520" name="Group 80"/>
            <p:cNvGrpSpPr>
              <a:grpSpLocks/>
            </p:cNvGrpSpPr>
            <p:nvPr/>
          </p:nvGrpSpPr>
          <p:grpSpPr bwMode="auto">
            <a:xfrm>
              <a:off x="4155" y="1576"/>
              <a:ext cx="525" cy="579"/>
              <a:chOff x="4917" y="2668"/>
              <a:chExt cx="525" cy="579"/>
            </a:xfrm>
          </p:grpSpPr>
          <p:graphicFrame>
            <p:nvGraphicFramePr>
              <p:cNvPr id="445512" name="Object 72"/>
              <p:cNvGraphicFramePr>
                <a:graphicFrameLocks noChangeAspect="1"/>
              </p:cNvGraphicFramePr>
              <p:nvPr/>
            </p:nvGraphicFramePr>
            <p:xfrm>
              <a:off x="4929" y="2668"/>
              <a:ext cx="86" cy="1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922" name="公式" r:id="rId23" imgW="177480" imgH="215640" progId="Equation.3">
                      <p:embed/>
                    </p:oleObj>
                  </mc:Choice>
                  <mc:Fallback>
                    <p:oleObj name="公式" r:id="rId23" imgW="177480" imgH="215640" progId="Equation.3">
                      <p:embed/>
                      <p:pic>
                        <p:nvPicPr>
                          <p:cNvPr id="445512" name="Object 7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9" y="2668"/>
                            <a:ext cx="86" cy="10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45514" name="Oval 74"/>
              <p:cNvSpPr>
                <a:spLocks noChangeAspect="1" noChangeArrowheads="1"/>
              </p:cNvSpPr>
              <p:nvPr/>
            </p:nvSpPr>
            <p:spPr bwMode="auto">
              <a:xfrm>
                <a:off x="4917" y="2748"/>
                <a:ext cx="412" cy="413"/>
              </a:xfrm>
              <a:prstGeom prst="ellipse">
                <a:avLst/>
              </a:prstGeom>
              <a:noFill/>
              <a:ln w="9525" algn="ctr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5515" name="Line 75"/>
              <p:cNvSpPr>
                <a:spLocks noChangeShapeType="1"/>
              </p:cNvSpPr>
              <p:nvPr/>
            </p:nvSpPr>
            <p:spPr bwMode="auto">
              <a:xfrm flipH="1">
                <a:off x="4971" y="2760"/>
                <a:ext cx="83" cy="5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45519" name="Group 79"/>
              <p:cNvGrpSpPr>
                <a:grpSpLocks/>
              </p:cNvGrpSpPr>
              <p:nvPr/>
            </p:nvGrpSpPr>
            <p:grpSpPr bwMode="auto">
              <a:xfrm>
                <a:off x="5303" y="2961"/>
                <a:ext cx="139" cy="286"/>
                <a:chOff x="5303" y="2961"/>
                <a:chExt cx="139" cy="286"/>
              </a:xfrm>
            </p:grpSpPr>
            <p:graphicFrame>
              <p:nvGraphicFramePr>
                <p:cNvPr id="445516" name="Object 76"/>
                <p:cNvGraphicFramePr>
                  <a:graphicFrameLocks noChangeAspect="1"/>
                </p:cNvGraphicFramePr>
                <p:nvPr/>
              </p:nvGraphicFramePr>
              <p:xfrm>
                <a:off x="5303" y="3113"/>
                <a:ext cx="122" cy="13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8923" name="公式" r:id="rId25" imgW="241200" imgH="266400" progId="Equation.3">
                        <p:embed/>
                      </p:oleObj>
                    </mc:Choice>
                    <mc:Fallback>
                      <p:oleObj name="公式" r:id="rId25" imgW="241200" imgH="266400" progId="Equation.3">
                        <p:embed/>
                        <p:pic>
                          <p:nvPicPr>
                            <p:cNvPr id="445516" name="Object 7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303" y="3113"/>
                              <a:ext cx="122" cy="13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45517" name="Object 77"/>
                <p:cNvGraphicFramePr>
                  <a:graphicFrameLocks noChangeAspect="1"/>
                </p:cNvGraphicFramePr>
                <p:nvPr/>
              </p:nvGraphicFramePr>
              <p:xfrm>
                <a:off x="5338" y="2961"/>
                <a:ext cx="84" cy="13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8924" name="公式" r:id="rId27" imgW="164880" imgH="266400" progId="Equation.3">
                        <p:embed/>
                      </p:oleObj>
                    </mc:Choice>
                    <mc:Fallback>
                      <p:oleObj name="公式" r:id="rId27" imgW="164880" imgH="266400" progId="Equation.3">
                        <p:embed/>
                        <p:pic>
                          <p:nvPicPr>
                            <p:cNvPr id="445517" name="Object 7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338" y="2961"/>
                              <a:ext cx="84" cy="13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45518" name="Line 78"/>
                <p:cNvSpPr>
                  <a:spLocks noChangeShapeType="1"/>
                </p:cNvSpPr>
                <p:nvPr/>
              </p:nvSpPr>
              <p:spPr bwMode="auto">
                <a:xfrm flipH="1">
                  <a:off x="5322" y="3108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445466" name="Rectangle 26"/>
          <p:cNvSpPr>
            <a:spLocks noChangeArrowheads="1"/>
          </p:cNvSpPr>
          <p:nvPr/>
        </p:nvSpPr>
        <p:spPr bwMode="auto">
          <a:xfrm>
            <a:off x="533400" y="530225"/>
            <a:ext cx="8455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kumimoji="0"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附：</a:t>
            </a:r>
            <a:r>
              <a:rPr kumimoji="0" lang="zh-CN" altLang="en-US" sz="2800" u="sng">
                <a:solidFill>
                  <a:srgbClr val="006600"/>
                </a:solidFill>
                <a:ea typeface="楷体_GB2312" pitchFamily="49" charset="-122"/>
              </a:rPr>
              <a:t>关于无穷远点的奇点类型判别以及留数的定义     </a:t>
            </a:r>
          </a:p>
        </p:txBody>
      </p:sp>
      <p:sp>
        <p:nvSpPr>
          <p:cNvPr id="445467" name="Rectangle 27"/>
          <p:cNvSpPr>
            <a:spLocks noChangeArrowheads="1"/>
          </p:cNvSpPr>
          <p:nvPr/>
        </p:nvSpPr>
        <p:spPr bwMode="auto">
          <a:xfrm>
            <a:off x="534988" y="1266825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回顾   </a:t>
            </a:r>
            <a:endParaRPr lang="zh-CN" altLang="en-US">
              <a:solidFill>
                <a:srgbClr val="000099"/>
              </a:solidFill>
              <a:ea typeface="宋体" panose="02010600030101010101" pitchFamily="2" charset="-122"/>
            </a:endParaRPr>
          </a:p>
        </p:txBody>
      </p:sp>
      <p:grpSp>
        <p:nvGrpSpPr>
          <p:cNvPr id="445523" name="Group 83"/>
          <p:cNvGrpSpPr>
            <a:grpSpLocks/>
          </p:cNvGrpSpPr>
          <p:nvPr/>
        </p:nvGrpSpPr>
        <p:grpSpPr bwMode="auto">
          <a:xfrm>
            <a:off x="1352550" y="2036763"/>
            <a:ext cx="3024188" cy="457200"/>
            <a:chOff x="852" y="1283"/>
            <a:chExt cx="1905" cy="288"/>
          </a:xfrm>
        </p:grpSpPr>
        <p:sp>
          <p:nvSpPr>
            <p:cNvPr id="445469" name="Rectangle 29"/>
            <p:cNvSpPr>
              <a:spLocks noChangeArrowheads="1"/>
            </p:cNvSpPr>
            <p:nvPr/>
          </p:nvSpPr>
          <p:spPr bwMode="auto">
            <a:xfrm>
              <a:off x="852" y="1283"/>
              <a:ext cx="16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则           对应于    </a:t>
              </a:r>
            </a:p>
          </p:txBody>
        </p:sp>
        <p:graphicFrame>
          <p:nvGraphicFramePr>
            <p:cNvPr id="445470" name="Object 30"/>
            <p:cNvGraphicFramePr>
              <a:graphicFrameLocks/>
            </p:cNvGraphicFramePr>
            <p:nvPr/>
          </p:nvGraphicFramePr>
          <p:xfrm>
            <a:off x="1149" y="1371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25" name="公式" r:id="rId29" imgW="723600" imgH="228600" progId="Equation.3">
                    <p:embed/>
                  </p:oleObj>
                </mc:Choice>
                <mc:Fallback>
                  <p:oleObj name="公式" r:id="rId29" imgW="723600" imgH="228600" progId="Equation.3">
                    <p:embed/>
                    <p:pic>
                      <p:nvPicPr>
                        <p:cNvPr id="445470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9" y="1371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5471" name="Object 31"/>
            <p:cNvGraphicFramePr>
              <a:graphicFrameLocks/>
            </p:cNvGraphicFramePr>
            <p:nvPr/>
          </p:nvGraphicFramePr>
          <p:xfrm>
            <a:off x="2261" y="1333"/>
            <a:ext cx="4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26" name="公式" r:id="rId31" imgW="787320" imgH="342720" progId="Equation.3">
                    <p:embed/>
                  </p:oleObj>
                </mc:Choice>
                <mc:Fallback>
                  <p:oleObj name="公式" r:id="rId31" imgW="787320" imgH="342720" progId="Equation.3">
                    <p:embed/>
                    <p:pic>
                      <p:nvPicPr>
                        <p:cNvPr id="445471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1" y="1333"/>
                          <a:ext cx="4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45525" name="Group 85"/>
          <p:cNvGrpSpPr>
            <a:grpSpLocks/>
          </p:cNvGrpSpPr>
          <p:nvPr/>
        </p:nvGrpSpPr>
        <p:grpSpPr bwMode="auto">
          <a:xfrm>
            <a:off x="1352550" y="3306763"/>
            <a:ext cx="3446463" cy="1463675"/>
            <a:chOff x="852" y="2083"/>
            <a:chExt cx="2171" cy="922"/>
          </a:xfrm>
        </p:grpSpPr>
        <p:sp>
          <p:nvSpPr>
            <p:cNvPr id="445472" name="Rectangle 32"/>
            <p:cNvSpPr>
              <a:spLocks noChangeArrowheads="1"/>
            </p:cNvSpPr>
            <p:nvPr/>
          </p:nvSpPr>
          <p:spPr bwMode="auto">
            <a:xfrm>
              <a:off x="852" y="2183"/>
              <a:ext cx="10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相应地，   </a:t>
              </a:r>
            </a:p>
          </p:txBody>
        </p:sp>
        <p:graphicFrame>
          <p:nvGraphicFramePr>
            <p:cNvPr id="445473" name="Object 33"/>
            <p:cNvGraphicFramePr>
              <a:graphicFrameLocks/>
            </p:cNvGraphicFramePr>
            <p:nvPr/>
          </p:nvGraphicFramePr>
          <p:xfrm>
            <a:off x="1677" y="2211"/>
            <a:ext cx="107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27" name="公式" r:id="rId33" imgW="1701720" imgH="368280" progId="Equation.3">
                    <p:embed/>
                  </p:oleObj>
                </mc:Choice>
                <mc:Fallback>
                  <p:oleObj name="公式" r:id="rId33" imgW="1701720" imgH="368280" progId="Equation.3">
                    <p:embed/>
                    <p:pic>
                      <p:nvPicPr>
                        <p:cNvPr id="445473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7" y="2211"/>
                          <a:ext cx="107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45474" name="Group 34"/>
            <p:cNvGrpSpPr>
              <a:grpSpLocks/>
            </p:cNvGrpSpPr>
            <p:nvPr/>
          </p:nvGrpSpPr>
          <p:grpSpPr bwMode="auto">
            <a:xfrm>
              <a:off x="2475" y="2083"/>
              <a:ext cx="216" cy="496"/>
              <a:chOff x="2475" y="2401"/>
              <a:chExt cx="216" cy="496"/>
            </a:xfrm>
          </p:grpSpPr>
          <p:graphicFrame>
            <p:nvGraphicFramePr>
              <p:cNvPr id="445475" name="Object 35"/>
              <p:cNvGraphicFramePr>
                <a:graphicFrameLocks/>
              </p:cNvGraphicFramePr>
              <p:nvPr/>
            </p:nvGraphicFramePr>
            <p:xfrm>
              <a:off x="2475" y="2401"/>
              <a:ext cx="21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928" name="公式" r:id="rId35" imgW="342720" imgH="787320" progId="Equation.3">
                      <p:embed/>
                    </p:oleObj>
                  </mc:Choice>
                  <mc:Fallback>
                    <p:oleObj name="公式" r:id="rId35" imgW="342720" imgH="787320" progId="Equation.3">
                      <p:embed/>
                      <p:pic>
                        <p:nvPicPr>
                          <p:cNvPr id="445475" name="Object 3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75" y="2401"/>
                            <a:ext cx="21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5476" name="Object 36"/>
              <p:cNvGraphicFramePr>
                <a:graphicFrameLocks/>
              </p:cNvGraphicFramePr>
              <p:nvPr/>
            </p:nvGraphicFramePr>
            <p:xfrm>
              <a:off x="2509" y="2653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929" name="公式" r:id="rId37" imgW="215640" imgH="330120" progId="Equation.3">
                      <p:embed/>
                    </p:oleObj>
                  </mc:Choice>
                  <mc:Fallback>
                    <p:oleObj name="公式" r:id="rId37" imgW="215640" imgH="330120" progId="Equation.3">
                      <p:embed/>
                      <p:pic>
                        <p:nvPicPr>
                          <p:cNvPr id="445476" name="Object 3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09" y="2653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5477" name="Object 37"/>
              <p:cNvGraphicFramePr>
                <a:graphicFrameLocks/>
              </p:cNvGraphicFramePr>
              <p:nvPr/>
            </p:nvGraphicFramePr>
            <p:xfrm>
              <a:off x="2531" y="2451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930" name="公式" r:id="rId39" imgW="164880" imgH="266400" progId="Equation.3">
                      <p:embed/>
                    </p:oleObj>
                  </mc:Choice>
                  <mc:Fallback>
                    <p:oleObj name="公式" r:id="rId39" imgW="164880" imgH="266400" progId="Equation.3">
                      <p:embed/>
                      <p:pic>
                        <p:nvPicPr>
                          <p:cNvPr id="445477" name="Object 3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31" y="2451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45478" name="Line 38"/>
            <p:cNvSpPr>
              <a:spLocks noChangeShapeType="1"/>
            </p:cNvSpPr>
            <p:nvPr/>
          </p:nvSpPr>
          <p:spPr bwMode="auto">
            <a:xfrm>
              <a:off x="2088" y="2874"/>
              <a:ext cx="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5479" name="Rectangle 39"/>
            <p:cNvSpPr>
              <a:spLocks noChangeArrowheads="1"/>
            </p:cNvSpPr>
            <p:nvPr/>
          </p:nvSpPr>
          <p:spPr bwMode="auto">
            <a:xfrm>
              <a:off x="2057" y="2642"/>
              <a:ext cx="5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000">
                  <a:solidFill>
                    <a:schemeClr val="hlink"/>
                  </a:solidFill>
                  <a:ea typeface="楷体_GB2312" pitchFamily="49" charset="-122"/>
                  <a:sym typeface="Symbol" panose="05050102010706020507" pitchFamily="18" charset="2"/>
                </a:rPr>
                <a:t>记为   </a:t>
              </a:r>
            </a:p>
          </p:txBody>
        </p:sp>
        <p:sp>
          <p:nvSpPr>
            <p:cNvPr id="445480" name="Line 40"/>
            <p:cNvSpPr>
              <a:spLocks noChangeShapeType="1"/>
            </p:cNvSpPr>
            <p:nvPr/>
          </p:nvSpPr>
          <p:spPr bwMode="auto">
            <a:xfrm>
              <a:off x="2088" y="2914"/>
              <a:ext cx="40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45481" name="Object 41"/>
            <p:cNvGraphicFramePr>
              <a:graphicFrameLocks/>
            </p:cNvGraphicFramePr>
            <p:nvPr/>
          </p:nvGraphicFramePr>
          <p:xfrm>
            <a:off x="2543" y="2789"/>
            <a:ext cx="4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31" name="公式" r:id="rId41" imgW="761760" imgH="342720" progId="Equation.3">
                    <p:embed/>
                  </p:oleObj>
                </mc:Choice>
                <mc:Fallback>
                  <p:oleObj name="公式" r:id="rId41" imgW="761760" imgH="342720" progId="Equation.3">
                    <p:embed/>
                    <p:pic>
                      <p:nvPicPr>
                        <p:cNvPr id="445481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3" y="2789"/>
                          <a:ext cx="4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45526" name="Group 86"/>
          <p:cNvGrpSpPr>
            <a:grpSpLocks/>
          </p:cNvGrpSpPr>
          <p:nvPr/>
        </p:nvGrpSpPr>
        <p:grpSpPr bwMode="auto">
          <a:xfrm>
            <a:off x="1163638" y="5019675"/>
            <a:ext cx="6691312" cy="1247775"/>
            <a:chOff x="733" y="3162"/>
            <a:chExt cx="4215" cy="786"/>
          </a:xfrm>
        </p:grpSpPr>
        <p:sp>
          <p:nvSpPr>
            <p:cNvPr id="445483" name="Rectangle 43"/>
            <p:cNvSpPr>
              <a:spLocks noChangeArrowheads="1"/>
            </p:cNvSpPr>
            <p:nvPr/>
          </p:nvSpPr>
          <p:spPr bwMode="auto">
            <a:xfrm>
              <a:off x="1368" y="3216"/>
              <a:ext cx="3408" cy="732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5484" name="Rectangle 44"/>
            <p:cNvSpPr>
              <a:spLocks noChangeArrowheads="1"/>
            </p:cNvSpPr>
            <p:nvPr/>
          </p:nvSpPr>
          <p:spPr bwMode="auto">
            <a:xfrm>
              <a:off x="733" y="3162"/>
              <a:ext cx="6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因此，</a:t>
              </a:r>
            </a:p>
          </p:txBody>
        </p:sp>
        <p:sp>
          <p:nvSpPr>
            <p:cNvPr id="445485" name="Rectangle 45"/>
            <p:cNvSpPr>
              <a:spLocks noChangeArrowheads="1"/>
            </p:cNvSpPr>
            <p:nvPr/>
          </p:nvSpPr>
          <p:spPr bwMode="auto">
            <a:xfrm>
              <a:off x="1368" y="3225"/>
              <a:ext cx="35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函数         在无穷远点           </a:t>
              </a: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的</a:t>
              </a:r>
              <a:r>
                <a:rPr lang="zh-CN" altLang="en-US">
                  <a:solidFill>
                    <a:srgbClr val="FF0000"/>
                  </a:solidFill>
                  <a:ea typeface="宋体" panose="02010600030101010101" pitchFamily="2" charset="-122"/>
                  <a:sym typeface="Symbol" panose="05050102010706020507" pitchFamily="18" charset="2"/>
                </a:rPr>
                <a:t>性态</a:t>
              </a: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可由   </a:t>
              </a:r>
            </a:p>
          </p:txBody>
        </p:sp>
        <p:graphicFrame>
          <p:nvGraphicFramePr>
            <p:cNvPr id="445486" name="Object 46"/>
            <p:cNvGraphicFramePr>
              <a:graphicFrameLocks/>
            </p:cNvGraphicFramePr>
            <p:nvPr/>
          </p:nvGraphicFramePr>
          <p:xfrm>
            <a:off x="1845" y="3269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32" name="公式" r:id="rId43" imgW="634680" imgH="342720" progId="Equation.3">
                    <p:embed/>
                  </p:oleObj>
                </mc:Choice>
                <mc:Fallback>
                  <p:oleObj name="公式" r:id="rId43" imgW="634680" imgH="342720" progId="Equation.3">
                    <p:embed/>
                    <p:pic>
                      <p:nvPicPr>
                        <p:cNvPr id="445486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5" y="3269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5487" name="Object 47"/>
            <p:cNvGraphicFramePr>
              <a:graphicFrameLocks/>
            </p:cNvGraphicFramePr>
            <p:nvPr/>
          </p:nvGraphicFramePr>
          <p:xfrm>
            <a:off x="3257" y="3311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33" name="公式" r:id="rId45" imgW="723600" imgH="228600" progId="Equation.3">
                    <p:embed/>
                  </p:oleObj>
                </mc:Choice>
                <mc:Fallback>
                  <p:oleObj name="公式" r:id="rId45" imgW="723600" imgH="228600" progId="Equation.3">
                    <p:embed/>
                    <p:pic>
                      <p:nvPicPr>
                        <p:cNvPr id="445487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7" y="3311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5488" name="Rectangle 48"/>
            <p:cNvSpPr>
              <a:spLocks noChangeArrowheads="1"/>
            </p:cNvSpPr>
            <p:nvPr/>
          </p:nvSpPr>
          <p:spPr bwMode="auto">
            <a:xfrm>
              <a:off x="1366" y="3607"/>
              <a:ext cx="35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函数          在原点           </a:t>
              </a: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的</a:t>
              </a:r>
              <a:r>
                <a:rPr lang="zh-CN" altLang="en-US">
                  <a:solidFill>
                    <a:srgbClr val="FF0000"/>
                  </a:solidFill>
                  <a:ea typeface="宋体" panose="02010600030101010101" pitchFamily="2" charset="-122"/>
                  <a:sym typeface="Symbol" panose="05050102010706020507" pitchFamily="18" charset="2"/>
                </a:rPr>
                <a:t>性态</a:t>
              </a: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来刻画。   </a:t>
              </a:r>
            </a:p>
          </p:txBody>
        </p:sp>
        <p:graphicFrame>
          <p:nvGraphicFramePr>
            <p:cNvPr id="445489" name="Object 49"/>
            <p:cNvGraphicFramePr>
              <a:graphicFrameLocks/>
            </p:cNvGraphicFramePr>
            <p:nvPr/>
          </p:nvGraphicFramePr>
          <p:xfrm>
            <a:off x="1841" y="3651"/>
            <a:ext cx="41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34" name="公式" r:id="rId47" imgW="660240" imgH="342720" progId="Equation.3">
                    <p:embed/>
                  </p:oleObj>
                </mc:Choice>
                <mc:Fallback>
                  <p:oleObj name="公式" r:id="rId47" imgW="660240" imgH="342720" progId="Equation.3">
                    <p:embed/>
                    <p:pic>
                      <p:nvPicPr>
                        <p:cNvPr id="445489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1" y="3651"/>
                          <a:ext cx="41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5490" name="Object 50"/>
            <p:cNvGraphicFramePr>
              <a:graphicFrameLocks/>
            </p:cNvGraphicFramePr>
            <p:nvPr/>
          </p:nvGraphicFramePr>
          <p:xfrm>
            <a:off x="2923" y="3661"/>
            <a:ext cx="42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35" name="公式" r:id="rId49" imgW="672840" imgH="330120" progId="Equation.3">
                    <p:embed/>
                  </p:oleObj>
                </mc:Choice>
                <mc:Fallback>
                  <p:oleObj name="公式" r:id="rId49" imgW="672840" imgH="330120" progId="Equation.3">
                    <p:embed/>
                    <p:pic>
                      <p:nvPicPr>
                        <p:cNvPr id="445490" name="Object 5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3" y="3661"/>
                          <a:ext cx="424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5491" name="Oval 51"/>
            <p:cNvSpPr>
              <a:spLocks noChangeAspect="1" noChangeArrowheads="1"/>
            </p:cNvSpPr>
            <p:nvPr/>
          </p:nvSpPr>
          <p:spPr bwMode="auto">
            <a:xfrm>
              <a:off x="4022" y="3482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5492" name="Oval 52"/>
            <p:cNvSpPr>
              <a:spLocks noChangeAspect="1" noChangeArrowheads="1"/>
            </p:cNvSpPr>
            <p:nvPr/>
          </p:nvSpPr>
          <p:spPr bwMode="auto">
            <a:xfrm>
              <a:off x="4212" y="3480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5493" name="Oval 53"/>
            <p:cNvSpPr>
              <a:spLocks noChangeAspect="1" noChangeArrowheads="1"/>
            </p:cNvSpPr>
            <p:nvPr/>
          </p:nvSpPr>
          <p:spPr bwMode="auto">
            <a:xfrm>
              <a:off x="3672" y="3858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5494" name="Oval 54"/>
            <p:cNvSpPr>
              <a:spLocks noChangeAspect="1" noChangeArrowheads="1"/>
            </p:cNvSpPr>
            <p:nvPr/>
          </p:nvSpPr>
          <p:spPr bwMode="auto">
            <a:xfrm>
              <a:off x="3862" y="3856"/>
              <a:ext cx="36" cy="36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45522" name="Group 82"/>
          <p:cNvGrpSpPr>
            <a:grpSpLocks/>
          </p:cNvGrpSpPr>
          <p:nvPr/>
        </p:nvGrpSpPr>
        <p:grpSpPr bwMode="auto">
          <a:xfrm>
            <a:off x="1355725" y="1119188"/>
            <a:ext cx="2922588" cy="790575"/>
            <a:chOff x="854" y="705"/>
            <a:chExt cx="1841" cy="498"/>
          </a:xfrm>
        </p:grpSpPr>
        <p:sp>
          <p:nvSpPr>
            <p:cNvPr id="445468" name="Rectangle 28"/>
            <p:cNvSpPr>
              <a:spLocks noChangeArrowheads="1"/>
            </p:cNvSpPr>
            <p:nvPr/>
          </p:nvSpPr>
          <p:spPr bwMode="auto">
            <a:xfrm>
              <a:off x="854" y="799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令    </a:t>
              </a:r>
            </a:p>
          </p:txBody>
        </p:sp>
        <p:grpSp>
          <p:nvGrpSpPr>
            <p:cNvPr id="445495" name="Group 55"/>
            <p:cNvGrpSpPr>
              <a:grpSpLocks/>
            </p:cNvGrpSpPr>
            <p:nvPr/>
          </p:nvGrpSpPr>
          <p:grpSpPr bwMode="auto">
            <a:xfrm>
              <a:off x="1153" y="707"/>
              <a:ext cx="584" cy="496"/>
              <a:chOff x="1153" y="1895"/>
              <a:chExt cx="584" cy="496"/>
            </a:xfrm>
          </p:grpSpPr>
          <p:graphicFrame>
            <p:nvGraphicFramePr>
              <p:cNvPr id="445496" name="Object 56"/>
              <p:cNvGraphicFramePr>
                <a:graphicFrameLocks/>
              </p:cNvGraphicFramePr>
              <p:nvPr/>
            </p:nvGraphicFramePr>
            <p:xfrm>
              <a:off x="1153" y="2081"/>
              <a:ext cx="58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936" name="公式" r:id="rId51" imgW="927000" imgH="266400" progId="Equation.3">
                      <p:embed/>
                    </p:oleObj>
                  </mc:Choice>
                  <mc:Fallback>
                    <p:oleObj name="公式" r:id="rId51" imgW="927000" imgH="266400" progId="Equation.3">
                      <p:embed/>
                      <p:pic>
                        <p:nvPicPr>
                          <p:cNvPr id="445496" name="Object 5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53" y="2081"/>
                            <a:ext cx="58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45497" name="Group 57"/>
              <p:cNvGrpSpPr>
                <a:grpSpLocks/>
              </p:cNvGrpSpPr>
              <p:nvPr/>
            </p:nvGrpSpPr>
            <p:grpSpPr bwMode="auto">
              <a:xfrm>
                <a:off x="1441" y="1895"/>
                <a:ext cx="216" cy="496"/>
                <a:chOff x="2475" y="2401"/>
                <a:chExt cx="216" cy="496"/>
              </a:xfrm>
            </p:grpSpPr>
            <p:graphicFrame>
              <p:nvGraphicFramePr>
                <p:cNvPr id="445498" name="Object 58"/>
                <p:cNvGraphicFramePr>
                  <a:graphicFrameLocks/>
                </p:cNvGraphicFramePr>
                <p:nvPr/>
              </p:nvGraphicFramePr>
              <p:xfrm>
                <a:off x="2475" y="2401"/>
                <a:ext cx="216" cy="4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8937" name="公式" r:id="rId53" imgW="342720" imgH="787320" progId="Equation.3">
                        <p:embed/>
                      </p:oleObj>
                    </mc:Choice>
                    <mc:Fallback>
                      <p:oleObj name="公式" r:id="rId53" imgW="342720" imgH="787320" progId="Equation.3">
                        <p:embed/>
                        <p:pic>
                          <p:nvPicPr>
                            <p:cNvPr id="445498" name="Object 58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3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475" y="2401"/>
                              <a:ext cx="216" cy="49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45499" name="Object 59"/>
                <p:cNvGraphicFramePr>
                  <a:graphicFrameLocks/>
                </p:cNvGraphicFramePr>
                <p:nvPr/>
              </p:nvGraphicFramePr>
              <p:xfrm>
                <a:off x="2509" y="2653"/>
                <a:ext cx="136" cy="20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8938" name="公式" r:id="rId54" imgW="215640" imgH="330120" progId="Equation.3">
                        <p:embed/>
                      </p:oleObj>
                    </mc:Choice>
                    <mc:Fallback>
                      <p:oleObj name="公式" r:id="rId54" imgW="215640" imgH="330120" progId="Equation.3">
                        <p:embed/>
                        <p:pic>
                          <p:nvPicPr>
                            <p:cNvPr id="445499" name="Object 59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5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509" y="2653"/>
                              <a:ext cx="136" cy="20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45500" name="Object 60"/>
                <p:cNvGraphicFramePr>
                  <a:graphicFrameLocks/>
                </p:cNvGraphicFramePr>
                <p:nvPr/>
              </p:nvGraphicFramePr>
              <p:xfrm>
                <a:off x="2531" y="2451"/>
                <a:ext cx="104" cy="16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8939" name="公式" r:id="rId56" imgW="164880" imgH="266400" progId="Equation.3">
                        <p:embed/>
                      </p:oleObj>
                    </mc:Choice>
                    <mc:Fallback>
                      <p:oleObj name="公式" r:id="rId56" imgW="164880" imgH="266400" progId="Equation.3">
                        <p:embed/>
                        <p:pic>
                          <p:nvPicPr>
                            <p:cNvPr id="445500" name="Object 60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5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531" y="2451"/>
                              <a:ext cx="104" cy="16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grpSp>
          <p:nvGrpSpPr>
            <p:cNvPr id="445501" name="Group 61"/>
            <p:cNvGrpSpPr>
              <a:grpSpLocks/>
            </p:cNvGrpSpPr>
            <p:nvPr/>
          </p:nvGrpSpPr>
          <p:grpSpPr bwMode="auto">
            <a:xfrm>
              <a:off x="2087" y="705"/>
              <a:ext cx="608" cy="496"/>
              <a:chOff x="2099" y="693"/>
              <a:chExt cx="608" cy="496"/>
            </a:xfrm>
          </p:grpSpPr>
          <p:graphicFrame>
            <p:nvGraphicFramePr>
              <p:cNvPr id="445502" name="Object 62"/>
              <p:cNvGraphicFramePr>
                <a:graphicFrameLocks/>
              </p:cNvGraphicFramePr>
              <p:nvPr/>
            </p:nvGraphicFramePr>
            <p:xfrm>
              <a:off x="2099" y="837"/>
              <a:ext cx="608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940" name="公式" r:id="rId58" imgW="965160" imgH="342720" progId="Equation.3">
                      <p:embed/>
                    </p:oleObj>
                  </mc:Choice>
                  <mc:Fallback>
                    <p:oleObj name="公式" r:id="rId58" imgW="965160" imgH="342720" progId="Equation.3">
                      <p:embed/>
                      <p:pic>
                        <p:nvPicPr>
                          <p:cNvPr id="445502" name="Object 6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99" y="837"/>
                            <a:ext cx="608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5503" name="Object 63"/>
              <p:cNvGraphicFramePr>
                <a:graphicFrameLocks/>
              </p:cNvGraphicFramePr>
              <p:nvPr/>
            </p:nvGraphicFramePr>
            <p:xfrm>
              <a:off x="2399" y="693"/>
              <a:ext cx="216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941" name="公式" r:id="rId60" imgW="342720" imgH="787320" progId="Equation.3">
                      <p:embed/>
                    </p:oleObj>
                  </mc:Choice>
                  <mc:Fallback>
                    <p:oleObj name="公式" r:id="rId60" imgW="342720" imgH="787320" progId="Equation.3">
                      <p:embed/>
                      <p:pic>
                        <p:nvPicPr>
                          <p:cNvPr id="445503" name="Object 63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99" y="693"/>
                            <a:ext cx="216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5504" name="Object 64"/>
              <p:cNvGraphicFramePr>
                <a:graphicFrameLocks/>
              </p:cNvGraphicFramePr>
              <p:nvPr/>
            </p:nvGraphicFramePr>
            <p:xfrm>
              <a:off x="2445" y="963"/>
              <a:ext cx="112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942" name="公式" r:id="rId62" imgW="177480" imgH="215640" progId="Equation.3">
                      <p:embed/>
                    </p:oleObj>
                  </mc:Choice>
                  <mc:Fallback>
                    <p:oleObj name="公式" r:id="rId62" imgW="177480" imgH="215640" progId="Equation.3">
                      <p:embed/>
                      <p:pic>
                        <p:nvPicPr>
                          <p:cNvPr id="445504" name="Object 6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45" y="963"/>
                            <a:ext cx="112" cy="1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5505" name="Object 65"/>
              <p:cNvGraphicFramePr>
                <a:graphicFrameLocks/>
              </p:cNvGraphicFramePr>
              <p:nvPr/>
            </p:nvGraphicFramePr>
            <p:xfrm>
              <a:off x="2455" y="743"/>
              <a:ext cx="104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943" name="公式" r:id="rId64" imgW="164880" imgH="266400" progId="Equation.3">
                      <p:embed/>
                    </p:oleObj>
                  </mc:Choice>
                  <mc:Fallback>
                    <p:oleObj name="公式" r:id="rId64" imgW="164880" imgH="266400" progId="Equation.3">
                      <p:embed/>
                      <p:pic>
                        <p:nvPicPr>
                          <p:cNvPr id="445505" name="Object 6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55" y="743"/>
                            <a:ext cx="104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45506" name="Rectangle 66"/>
            <p:cNvSpPr>
              <a:spLocks noChangeArrowheads="1"/>
            </p:cNvSpPr>
            <p:nvPr/>
          </p:nvSpPr>
          <p:spPr bwMode="auto">
            <a:xfrm>
              <a:off x="1776" y="797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即    </a:t>
              </a:r>
            </a:p>
          </p:txBody>
        </p:sp>
      </p:grpSp>
      <p:grpSp>
        <p:nvGrpSpPr>
          <p:cNvPr id="445524" name="Group 84"/>
          <p:cNvGrpSpPr>
            <a:grpSpLocks/>
          </p:cNvGrpSpPr>
          <p:nvPr/>
        </p:nvGrpSpPr>
        <p:grpSpPr bwMode="auto">
          <a:xfrm>
            <a:off x="1811338" y="2687638"/>
            <a:ext cx="2809875" cy="457200"/>
            <a:chOff x="1141" y="1693"/>
            <a:chExt cx="1770" cy="288"/>
          </a:xfrm>
        </p:grpSpPr>
        <p:graphicFrame>
          <p:nvGraphicFramePr>
            <p:cNvPr id="445507" name="Object 67"/>
            <p:cNvGraphicFramePr>
              <a:graphicFrameLocks/>
            </p:cNvGraphicFramePr>
            <p:nvPr/>
          </p:nvGraphicFramePr>
          <p:xfrm>
            <a:off x="1141" y="1741"/>
            <a:ext cx="52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44" name="公式" r:id="rId66" imgW="838080" imgH="342720" progId="Equation.3">
                    <p:embed/>
                  </p:oleObj>
                </mc:Choice>
                <mc:Fallback>
                  <p:oleObj name="公式" r:id="rId66" imgW="838080" imgH="342720" progId="Equation.3">
                    <p:embed/>
                    <p:pic>
                      <p:nvPicPr>
                        <p:cNvPr id="445507" name="Object 6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1" y="1741"/>
                          <a:ext cx="52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5508" name="Object 68"/>
            <p:cNvGraphicFramePr>
              <a:graphicFrameLocks/>
            </p:cNvGraphicFramePr>
            <p:nvPr/>
          </p:nvGraphicFramePr>
          <p:xfrm>
            <a:off x="2343" y="1739"/>
            <a:ext cx="56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945" name="公式" r:id="rId68" imgW="901440" imgH="342720" progId="Equation.3">
                    <p:embed/>
                  </p:oleObj>
                </mc:Choice>
                <mc:Fallback>
                  <p:oleObj name="公式" r:id="rId68" imgW="901440" imgH="342720" progId="Equation.3">
                    <p:embed/>
                    <p:pic>
                      <p:nvPicPr>
                        <p:cNvPr id="445508" name="Object 6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3" y="1739"/>
                          <a:ext cx="56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5509" name="Rectangle 69"/>
            <p:cNvSpPr>
              <a:spLocks noChangeArrowheads="1"/>
            </p:cNvSpPr>
            <p:nvPr/>
          </p:nvSpPr>
          <p:spPr bwMode="auto">
            <a:xfrm>
              <a:off x="1657" y="1693"/>
              <a:ext cx="8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对应于   </a:t>
              </a:r>
            </a:p>
          </p:txBody>
        </p:sp>
      </p:grpSp>
      <p:pic>
        <p:nvPicPr>
          <p:cNvPr id="445547" name="Picture 10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45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45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45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45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445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45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45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45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5466" grpId="0"/>
      <p:bldP spid="4454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205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06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07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08" name="Picture 4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09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10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11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12" name="Picture 4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13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14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15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16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17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18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19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20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21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22" name="Picture 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24" name="Picture 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1198" name="Rectangle 30"/>
          <p:cNvSpPr>
            <a:spLocks noChangeArrowheads="1"/>
          </p:cNvSpPr>
          <p:nvPr/>
        </p:nvSpPr>
        <p:spPr bwMode="auto">
          <a:xfrm>
            <a:off x="534988" y="3241675"/>
            <a:ext cx="1177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理由     </a:t>
            </a:r>
          </a:p>
        </p:txBody>
      </p:sp>
      <p:graphicFrame>
        <p:nvGraphicFramePr>
          <p:cNvPr id="391199" name="Object 31"/>
          <p:cNvGraphicFramePr>
            <a:graphicFrameLocks/>
          </p:cNvGraphicFramePr>
          <p:nvPr/>
        </p:nvGraphicFramePr>
        <p:xfrm>
          <a:off x="1438275" y="3090863"/>
          <a:ext cx="62674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公式" r:id="rId5" imgW="6235560" imgH="838080" progId="Equation.3">
                  <p:embed/>
                </p:oleObj>
              </mc:Choice>
              <mc:Fallback>
                <p:oleObj name="公式" r:id="rId5" imgW="6235560" imgH="838080" progId="Equation.3">
                  <p:embed/>
                  <p:pic>
                    <p:nvPicPr>
                      <p:cNvPr id="391199" name="Object 3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8275" y="3090863"/>
                        <a:ext cx="626745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1200" name="Object 32"/>
          <p:cNvGraphicFramePr>
            <a:graphicFrameLocks/>
          </p:cNvGraphicFramePr>
          <p:nvPr/>
        </p:nvGraphicFramePr>
        <p:xfrm>
          <a:off x="1435100" y="4027488"/>
          <a:ext cx="7467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公式" r:id="rId7" imgW="7429320" imgH="444240" progId="Equation.3">
                  <p:embed/>
                </p:oleObj>
              </mc:Choice>
              <mc:Fallback>
                <p:oleObj name="公式" r:id="rId7" imgW="7429320" imgH="444240" progId="Equation.3">
                  <p:embed/>
                  <p:pic>
                    <p:nvPicPr>
                      <p:cNvPr id="391200" name="Object 3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5100" y="4027488"/>
                        <a:ext cx="74676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1201" name="Object 33"/>
          <p:cNvGraphicFramePr>
            <a:graphicFrameLocks noChangeAspect="1"/>
          </p:cNvGraphicFramePr>
          <p:nvPr/>
        </p:nvGraphicFramePr>
        <p:xfrm>
          <a:off x="1441450" y="4675188"/>
          <a:ext cx="6357938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公式" r:id="rId9" imgW="6349680" imgH="863280" progId="Equation.3">
                  <p:embed/>
                </p:oleObj>
              </mc:Choice>
              <mc:Fallback>
                <p:oleObj name="公式" r:id="rId9" imgW="6349680" imgH="863280" progId="Equation.3">
                  <p:embed/>
                  <p:pic>
                    <p:nvPicPr>
                      <p:cNvPr id="391201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1450" y="4675188"/>
                        <a:ext cx="6357938" cy="86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1234" name="Object 66"/>
          <p:cNvGraphicFramePr>
            <a:graphicFrameLocks noChangeAspect="1"/>
          </p:cNvGraphicFramePr>
          <p:nvPr/>
        </p:nvGraphicFramePr>
        <p:xfrm>
          <a:off x="1363663" y="495300"/>
          <a:ext cx="7789862" cy="253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位图图像" r:id="rId11" imgW="7790476" imgH="2534004" progId="Paint.Picture">
                  <p:embed/>
                </p:oleObj>
              </mc:Choice>
              <mc:Fallback>
                <p:oleObj name="位图图像" r:id="rId11" imgW="7790476" imgH="2534004" progId="Paint.Picture">
                  <p:embed/>
                  <p:pic>
                    <p:nvPicPr>
                      <p:cNvPr id="391234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3663" y="495300"/>
                        <a:ext cx="7789862" cy="253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1171" name="Rectangle 3"/>
          <p:cNvSpPr>
            <a:spLocks noChangeArrowheads="1"/>
          </p:cNvSpPr>
          <p:nvPr/>
        </p:nvSpPr>
        <p:spPr bwMode="auto">
          <a:xfrm>
            <a:off x="536575" y="530225"/>
            <a:ext cx="37068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969696"/>
                </a:solidFill>
                <a:ea typeface="宋体" panose="02010600030101010101" pitchFamily="2" charset="-122"/>
              </a:rPr>
              <a:t>二、</a:t>
            </a:r>
            <a:r>
              <a:rPr kumimoji="0" lang="zh-CN" altLang="en-US" sz="2800">
                <a:solidFill>
                  <a:srgbClr val="969696"/>
                </a:solidFill>
                <a:ea typeface="宋体" panose="02010600030101010101" pitchFamily="2" charset="-122"/>
              </a:rPr>
              <a:t>留数的计算方法</a:t>
            </a:r>
          </a:p>
        </p:txBody>
      </p:sp>
      <p:sp>
        <p:nvSpPr>
          <p:cNvPr id="391177" name="Rectangle 9"/>
          <p:cNvSpPr>
            <a:spLocks noChangeArrowheads="1"/>
          </p:cNvSpPr>
          <p:nvPr/>
        </p:nvSpPr>
        <p:spPr bwMode="auto">
          <a:xfrm>
            <a:off x="533400" y="1154113"/>
            <a:ext cx="1406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99"/>
                </a:solidFill>
                <a:ea typeface="宋体" panose="02010600030101010101" pitchFamily="2" charset="-122"/>
              </a:rPr>
              <a:t>3. </a:t>
            </a:r>
            <a:r>
              <a:rPr lang="zh-CN" altLang="en-US">
                <a:solidFill>
                  <a:srgbClr val="000099"/>
                </a:solidFill>
                <a:ea typeface="宋体" panose="02010600030101010101" pitchFamily="2" charset="-122"/>
              </a:rPr>
              <a:t>极点    </a:t>
            </a:r>
          </a:p>
        </p:txBody>
      </p:sp>
      <p:grpSp>
        <p:nvGrpSpPr>
          <p:cNvPr id="391204" name="Group 36"/>
          <p:cNvGrpSpPr>
            <a:grpSpLocks/>
          </p:cNvGrpSpPr>
          <p:nvPr/>
        </p:nvGrpSpPr>
        <p:grpSpPr bwMode="auto">
          <a:xfrm>
            <a:off x="496888" y="1663700"/>
            <a:ext cx="4668837" cy="760413"/>
            <a:chOff x="313" y="1048"/>
            <a:chExt cx="2941" cy="479"/>
          </a:xfrm>
        </p:grpSpPr>
        <p:sp>
          <p:nvSpPr>
            <p:cNvPr id="391173" name="Rectangle 5"/>
            <p:cNvSpPr>
              <a:spLocks noChangeArrowheads="1"/>
            </p:cNvSpPr>
            <p:nvPr/>
          </p:nvSpPr>
          <p:spPr bwMode="auto">
            <a:xfrm>
              <a:off x="333" y="1048"/>
              <a:ext cx="7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方法     </a:t>
              </a:r>
            </a:p>
          </p:txBody>
        </p:sp>
        <p:sp>
          <p:nvSpPr>
            <p:cNvPr id="391191" name="Rectangle 23"/>
            <p:cNvSpPr>
              <a:spLocks noChangeArrowheads="1"/>
            </p:cNvSpPr>
            <p:nvPr/>
          </p:nvSpPr>
          <p:spPr bwMode="auto">
            <a:xfrm>
              <a:off x="313" y="1296"/>
              <a:ext cx="6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 sz="1800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800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法则</a:t>
              </a:r>
              <a:r>
                <a:rPr lang="en-US" altLang="zh-CN" sz="1800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)  </a:t>
              </a:r>
            </a:p>
          </p:txBody>
        </p:sp>
        <p:sp>
          <p:nvSpPr>
            <p:cNvPr id="391194" name="Rectangle 26"/>
            <p:cNvSpPr>
              <a:spLocks noChangeArrowheads="1"/>
            </p:cNvSpPr>
            <p:nvPr/>
          </p:nvSpPr>
          <p:spPr bwMode="auto">
            <a:xfrm>
              <a:off x="854" y="1049"/>
              <a:ext cx="24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若    为         的</a:t>
              </a:r>
              <a:r>
                <a:rPr lang="zh-CN" altLang="en-US" baseline="-25000">
                  <a:solidFill>
                    <a:srgbClr val="000000"/>
                  </a:solidFill>
                  <a:ea typeface="宋体" panose="02010600030101010101" pitchFamily="2" charset="-122"/>
                </a:rPr>
                <a:t> </a:t>
              </a:r>
              <a:r>
                <a:rPr lang="en-US" altLang="zh-CN" i="1">
                  <a:solidFill>
                    <a:srgbClr val="000000"/>
                  </a:solidFill>
                  <a:ea typeface="宋体" panose="02010600030101010101" pitchFamily="2" charset="-122"/>
                </a:rPr>
                <a:t>m</a:t>
              </a:r>
              <a:r>
                <a:rPr lang="en-US" altLang="zh-CN" baseline="-25000">
                  <a:solidFill>
                    <a:srgbClr val="000000"/>
                  </a:solidFill>
                  <a:ea typeface="宋体" panose="02010600030101010101" pitchFamily="2" charset="-122"/>
                </a:rPr>
                <a:t> </a:t>
              </a: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阶极点，  </a:t>
              </a:r>
            </a:p>
          </p:txBody>
        </p:sp>
        <p:graphicFrame>
          <p:nvGraphicFramePr>
            <p:cNvPr id="391196" name="Object 28"/>
            <p:cNvGraphicFramePr>
              <a:graphicFrameLocks noChangeAspect="1"/>
            </p:cNvGraphicFramePr>
            <p:nvPr/>
          </p:nvGraphicFramePr>
          <p:xfrm>
            <a:off x="1128" y="1066"/>
            <a:ext cx="16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" name="公式" r:id="rId13" imgW="266400" imgH="380880" progId="Equation.3">
                    <p:embed/>
                  </p:oleObj>
                </mc:Choice>
                <mc:Fallback>
                  <p:oleObj name="公式" r:id="rId13" imgW="266400" imgH="380880" progId="Equation.3">
                    <p:embed/>
                    <p:pic>
                      <p:nvPicPr>
                        <p:cNvPr id="391196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8" y="1066"/>
                          <a:ext cx="16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1197" name="Object 29"/>
            <p:cNvGraphicFramePr>
              <a:graphicFrameLocks noChangeAspect="1"/>
            </p:cNvGraphicFramePr>
            <p:nvPr/>
          </p:nvGraphicFramePr>
          <p:xfrm>
            <a:off x="1507" y="1097"/>
            <a:ext cx="39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2" name="公式" r:id="rId15" imgW="634680" imgH="342720" progId="Equation.3">
                    <p:embed/>
                  </p:oleObj>
                </mc:Choice>
                <mc:Fallback>
                  <p:oleObj name="公式" r:id="rId15" imgW="634680" imgH="342720" progId="Equation.3">
                    <p:embed/>
                    <p:pic>
                      <p:nvPicPr>
                        <p:cNvPr id="391197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7" y="1097"/>
                          <a:ext cx="39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91231" name="Group 63"/>
          <p:cNvGrpSpPr>
            <a:grpSpLocks/>
          </p:cNvGrpSpPr>
          <p:nvPr/>
        </p:nvGrpSpPr>
        <p:grpSpPr bwMode="auto">
          <a:xfrm>
            <a:off x="579438" y="2111375"/>
            <a:ext cx="1019175" cy="612775"/>
            <a:chOff x="365" y="1330"/>
            <a:chExt cx="642" cy="386"/>
          </a:xfrm>
        </p:grpSpPr>
        <p:sp>
          <p:nvSpPr>
            <p:cNvPr id="391229" name="Rectangle 61"/>
            <p:cNvSpPr>
              <a:spLocks noChangeArrowheads="1"/>
            </p:cNvSpPr>
            <p:nvPr/>
          </p:nvSpPr>
          <p:spPr bwMode="auto">
            <a:xfrm>
              <a:off x="396" y="1350"/>
              <a:ext cx="480" cy="36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1230" name="Rectangle 62"/>
            <p:cNvSpPr>
              <a:spLocks noChangeArrowheads="1"/>
            </p:cNvSpPr>
            <p:nvPr/>
          </p:nvSpPr>
          <p:spPr bwMode="auto">
            <a:xfrm>
              <a:off x="365" y="1330"/>
              <a:ext cx="642" cy="3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95000"/>
                </a:lnSpc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  P115</a:t>
              </a:r>
            </a:p>
            <a:p>
              <a:pPr algn="l">
                <a:lnSpc>
                  <a:spcPct val="95000"/>
                </a:lnSpc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法则</a:t>
              </a:r>
              <a:r>
                <a:rPr kumimoji="0" lang="ru-RU" altLang="zh-CN" sz="1800">
                  <a:solidFill>
                    <a:srgbClr val="8443B9"/>
                  </a:solidFill>
                  <a:latin typeface="华文中宋" panose="02010600040101010101" pitchFamily="2" charset="-122"/>
                </a:rPr>
                <a:t>Ⅲ</a:t>
              </a:r>
              <a:r>
                <a:rPr kumimoji="0" lang="en-US" altLang="zh-CN" sz="1800">
                  <a:solidFill>
                    <a:srgbClr val="8443B9"/>
                  </a:solidFill>
                  <a:latin typeface="华文中宋" panose="02010600040101010101" pitchFamily="2" charset="-122"/>
                </a:rPr>
                <a:t>  </a:t>
              </a:r>
              <a:endParaRPr kumimoji="0" lang="en-US" altLang="zh-CN" sz="1800">
                <a:solidFill>
                  <a:srgbClr val="916399"/>
                </a:solidFill>
                <a:latin typeface="华文中宋" panose="02010600040101010101" pitchFamily="2" charset="-122"/>
              </a:endParaRPr>
            </a:p>
          </p:txBody>
        </p:sp>
      </p:grpSp>
      <p:graphicFrame>
        <p:nvGraphicFramePr>
          <p:cNvPr id="391235" name="Object 67"/>
          <p:cNvGraphicFramePr>
            <a:graphicFrameLocks noChangeAspect="1"/>
          </p:cNvGraphicFramePr>
          <p:nvPr/>
        </p:nvGraphicFramePr>
        <p:xfrm>
          <a:off x="490538" y="5567363"/>
          <a:ext cx="6219825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位图图像" r:id="rId17" imgW="6219048" imgH="1247619" progId="Paint.Picture">
                  <p:embed/>
                </p:oleObj>
              </mc:Choice>
              <mc:Fallback>
                <p:oleObj name="位图图像" r:id="rId17" imgW="6219048" imgH="1247619" progId="Paint.Picture">
                  <p:embed/>
                  <p:pic>
                    <p:nvPicPr>
                      <p:cNvPr id="391235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contrast="2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538" y="5567363"/>
                        <a:ext cx="6219825" cy="1247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1236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1237" name="Picture 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91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9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9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91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91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91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91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9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9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198" grpId="0"/>
      <p:bldP spid="39117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668" name="Picture 2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69" name="Picture 2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70" name="Picture 2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71" name="Picture 20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72" name="Picture 2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73" name="Picture 20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74" name="Picture 2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75" name="Picture 21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76" name="Picture 2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77" name="Picture 2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78" name="Picture 2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79" name="Picture 2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80" name="Picture 2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81" name="Picture 21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82" name="Picture 2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83" name="Picture 2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84" name="Picture 2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85" name="Picture 22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86" name="Picture 2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6687" name="Picture 22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46628" name="Object 164"/>
          <p:cNvGraphicFramePr>
            <a:graphicFrameLocks/>
          </p:cNvGraphicFramePr>
          <p:nvPr/>
        </p:nvGraphicFramePr>
        <p:xfrm>
          <a:off x="2881313" y="4175125"/>
          <a:ext cx="23368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7" name="公式" r:id="rId5" imgW="2336760" imgH="799920" progId="Equation.3">
                  <p:embed/>
                </p:oleObj>
              </mc:Choice>
              <mc:Fallback>
                <p:oleObj name="公式" r:id="rId5" imgW="2336760" imgH="799920" progId="Equation.3">
                  <p:embed/>
                  <p:pic>
                    <p:nvPicPr>
                      <p:cNvPr id="446628" name="Object 16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1313" y="4175125"/>
                        <a:ext cx="23368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6601" name="Group 137"/>
          <p:cNvGrpSpPr>
            <a:grpSpLocks noChangeAspect="1"/>
          </p:cNvGrpSpPr>
          <p:nvPr/>
        </p:nvGrpSpPr>
        <p:grpSpPr bwMode="auto">
          <a:xfrm>
            <a:off x="5773738" y="3457575"/>
            <a:ext cx="3362325" cy="3362325"/>
            <a:chOff x="2749" y="1266"/>
            <a:chExt cx="2789" cy="2789"/>
          </a:xfrm>
        </p:grpSpPr>
        <p:sp>
          <p:nvSpPr>
            <p:cNvPr id="446570" name="Oval 106"/>
            <p:cNvSpPr>
              <a:spLocks noChangeAspect="1" noChangeArrowheads="1"/>
            </p:cNvSpPr>
            <p:nvPr/>
          </p:nvSpPr>
          <p:spPr bwMode="auto">
            <a:xfrm>
              <a:off x="2749" y="1266"/>
              <a:ext cx="2789" cy="2789"/>
            </a:xfrm>
            <a:prstGeom prst="ellipse">
              <a:avLst/>
            </a:prstGeom>
            <a:gradFill rotWithShape="1">
              <a:gsLst>
                <a:gs pos="0">
                  <a:srgbClr val="3EBA3E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6571" name="Oval 107"/>
            <p:cNvSpPr>
              <a:spLocks noChangeAspect="1" noChangeArrowheads="1"/>
            </p:cNvSpPr>
            <p:nvPr/>
          </p:nvSpPr>
          <p:spPr bwMode="auto">
            <a:xfrm>
              <a:off x="3474" y="1992"/>
              <a:ext cx="1338" cy="1338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rgbClr val="FF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6572" name="Oval 108"/>
            <p:cNvSpPr>
              <a:spLocks noChangeAspect="1" noChangeArrowheads="1"/>
            </p:cNvSpPr>
            <p:nvPr/>
          </p:nvSpPr>
          <p:spPr bwMode="auto">
            <a:xfrm>
              <a:off x="3268" y="1786"/>
              <a:ext cx="1752" cy="1752"/>
            </a:xfrm>
            <a:prstGeom prst="ellips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46573" name="Object 109"/>
            <p:cNvGraphicFramePr>
              <a:graphicFrameLocks noChangeAspect="1"/>
            </p:cNvGraphicFramePr>
            <p:nvPr/>
          </p:nvGraphicFramePr>
          <p:xfrm>
            <a:off x="5023" y="2677"/>
            <a:ext cx="122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38" name="公式" r:id="rId7" imgW="241200" imgH="266400" progId="Equation.3">
                    <p:embed/>
                  </p:oleObj>
                </mc:Choice>
                <mc:Fallback>
                  <p:oleObj name="公式" r:id="rId7" imgW="241200" imgH="266400" progId="Equation.3">
                    <p:embed/>
                    <p:pic>
                      <p:nvPicPr>
                        <p:cNvPr id="446573" name="Object 10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23" y="2677"/>
                          <a:ext cx="122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6574" name="Object 110"/>
            <p:cNvGraphicFramePr>
              <a:graphicFrameLocks noChangeAspect="1"/>
            </p:cNvGraphicFramePr>
            <p:nvPr/>
          </p:nvGraphicFramePr>
          <p:xfrm>
            <a:off x="4805" y="2669"/>
            <a:ext cx="134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39" name="公式" r:id="rId9" imgW="266400" imgH="266400" progId="Equation.3">
                    <p:embed/>
                  </p:oleObj>
                </mc:Choice>
                <mc:Fallback>
                  <p:oleObj name="公式" r:id="rId9" imgW="266400" imgH="266400" progId="Equation.3">
                    <p:embed/>
                    <p:pic>
                      <p:nvPicPr>
                        <p:cNvPr id="446574" name="Object 1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5" y="2669"/>
                          <a:ext cx="134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6575" name="Oval 111"/>
            <p:cNvSpPr>
              <a:spLocks noChangeAspect="1" noChangeArrowheads="1"/>
            </p:cNvSpPr>
            <p:nvPr/>
          </p:nvSpPr>
          <p:spPr bwMode="auto">
            <a:xfrm>
              <a:off x="4849" y="1637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46576" name="Object 112"/>
            <p:cNvGraphicFramePr>
              <a:graphicFrameLocks noChangeAspect="1"/>
            </p:cNvGraphicFramePr>
            <p:nvPr/>
          </p:nvGraphicFramePr>
          <p:xfrm>
            <a:off x="4925" y="1602"/>
            <a:ext cx="135" cy="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40" name="公式" r:id="rId11" imgW="266400" imgH="190440" progId="Equation.3">
                    <p:embed/>
                  </p:oleObj>
                </mc:Choice>
                <mc:Fallback>
                  <p:oleObj name="公式" r:id="rId11" imgW="266400" imgH="190440" progId="Equation.3">
                    <p:embed/>
                    <p:pic>
                      <p:nvPicPr>
                        <p:cNvPr id="446576" name="Object 1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5" y="1602"/>
                          <a:ext cx="135" cy="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46577" name="Group 113"/>
            <p:cNvGrpSpPr>
              <a:grpSpLocks noChangeAspect="1"/>
            </p:cNvGrpSpPr>
            <p:nvPr/>
          </p:nvGrpSpPr>
          <p:grpSpPr bwMode="auto">
            <a:xfrm>
              <a:off x="4956" y="2131"/>
              <a:ext cx="192" cy="135"/>
              <a:chOff x="3630" y="2073"/>
              <a:chExt cx="192" cy="135"/>
            </a:xfrm>
          </p:grpSpPr>
          <p:graphicFrame>
            <p:nvGraphicFramePr>
              <p:cNvPr id="446578" name="Object 114"/>
              <p:cNvGraphicFramePr>
                <a:graphicFrameLocks noChangeAspect="1"/>
              </p:cNvGraphicFramePr>
              <p:nvPr/>
            </p:nvGraphicFramePr>
            <p:xfrm>
              <a:off x="3630" y="2073"/>
              <a:ext cx="129" cy="13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941" name="公式" r:id="rId13" imgW="266400" imgH="279360" progId="Equation.3">
                      <p:embed/>
                    </p:oleObj>
                  </mc:Choice>
                  <mc:Fallback>
                    <p:oleObj name="公式" r:id="rId13" imgW="266400" imgH="279360" progId="Equation.3">
                      <p:embed/>
                      <p:pic>
                        <p:nvPicPr>
                          <p:cNvPr id="446578" name="Object 1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30" y="2073"/>
                            <a:ext cx="129" cy="13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46579" name="Line 115"/>
              <p:cNvSpPr>
                <a:spLocks noChangeAspect="1" noChangeShapeType="1"/>
              </p:cNvSpPr>
              <p:nvPr/>
            </p:nvSpPr>
            <p:spPr bwMode="auto">
              <a:xfrm>
                <a:off x="3762" y="2094"/>
                <a:ext cx="6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46580" name="Line 116"/>
            <p:cNvSpPr>
              <a:spLocks noChangeAspect="1" noChangeShapeType="1"/>
            </p:cNvSpPr>
            <p:nvPr/>
          </p:nvSpPr>
          <p:spPr bwMode="auto">
            <a:xfrm rot="16200000" flipH="1">
              <a:off x="4873" y="2218"/>
              <a:ext cx="77" cy="4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46581" name="Object 117"/>
            <p:cNvGraphicFramePr>
              <a:graphicFrameLocks noChangeAspect="1"/>
            </p:cNvGraphicFramePr>
            <p:nvPr/>
          </p:nvGraphicFramePr>
          <p:xfrm>
            <a:off x="3568" y="1793"/>
            <a:ext cx="129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42" name="公式" r:id="rId15" imgW="266400" imgH="279360" progId="Equation.3">
                    <p:embed/>
                  </p:oleObj>
                </mc:Choice>
                <mc:Fallback>
                  <p:oleObj name="公式" r:id="rId15" imgW="266400" imgH="279360" progId="Equation.3">
                    <p:embed/>
                    <p:pic>
                      <p:nvPicPr>
                        <p:cNvPr id="446581" name="Object 1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8" y="1793"/>
                          <a:ext cx="129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6582" name="Line 118"/>
            <p:cNvSpPr>
              <a:spLocks noChangeAspect="1" noChangeShapeType="1"/>
            </p:cNvSpPr>
            <p:nvPr/>
          </p:nvSpPr>
          <p:spPr bwMode="auto">
            <a:xfrm flipH="1">
              <a:off x="3671" y="1880"/>
              <a:ext cx="77" cy="4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6583" name="Oval 119"/>
            <p:cNvSpPr>
              <a:spLocks noChangeAspect="1" noChangeArrowheads="1"/>
            </p:cNvSpPr>
            <p:nvPr/>
          </p:nvSpPr>
          <p:spPr bwMode="auto">
            <a:xfrm>
              <a:off x="3755" y="2269"/>
              <a:ext cx="774" cy="774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89D3ED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rgbClr val="FF9E3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46584" name="Object 120"/>
            <p:cNvGraphicFramePr>
              <a:graphicFrameLocks noChangeAspect="1"/>
            </p:cNvGraphicFramePr>
            <p:nvPr/>
          </p:nvGraphicFramePr>
          <p:xfrm>
            <a:off x="4162" y="2657"/>
            <a:ext cx="96" cy="1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43" name="公式" r:id="rId17" imgW="190440" imgH="279360" progId="Equation.3">
                    <p:embed/>
                  </p:oleObj>
                </mc:Choice>
                <mc:Fallback>
                  <p:oleObj name="公式" r:id="rId17" imgW="190440" imgH="279360" progId="Equation.3">
                    <p:embed/>
                    <p:pic>
                      <p:nvPicPr>
                        <p:cNvPr id="446584" name="Object 1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2" y="2657"/>
                          <a:ext cx="96" cy="1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6585" name="Line 121"/>
            <p:cNvSpPr>
              <a:spLocks noChangeAspect="1" noChangeShapeType="1"/>
            </p:cNvSpPr>
            <p:nvPr/>
          </p:nvSpPr>
          <p:spPr bwMode="auto">
            <a:xfrm flipV="1">
              <a:off x="4152" y="2292"/>
              <a:ext cx="132" cy="372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6586" name="Line 122"/>
            <p:cNvSpPr>
              <a:spLocks noChangeAspect="1" noChangeShapeType="1"/>
            </p:cNvSpPr>
            <p:nvPr/>
          </p:nvSpPr>
          <p:spPr bwMode="auto">
            <a:xfrm>
              <a:off x="3012" y="2664"/>
              <a:ext cx="2358" cy="0"/>
            </a:xfrm>
            <a:prstGeom prst="line">
              <a:avLst/>
            </a:prstGeom>
            <a:noFill/>
            <a:ln w="9525">
              <a:solidFill>
                <a:srgbClr val="5F5F5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6587" name="Line 123"/>
            <p:cNvSpPr>
              <a:spLocks noChangeAspect="1" noChangeShapeType="1"/>
            </p:cNvSpPr>
            <p:nvPr/>
          </p:nvSpPr>
          <p:spPr bwMode="auto">
            <a:xfrm rot="-5400000">
              <a:off x="3076" y="2596"/>
              <a:ext cx="2142" cy="0"/>
            </a:xfrm>
            <a:prstGeom prst="line">
              <a:avLst/>
            </a:prstGeom>
            <a:noFill/>
            <a:ln w="9525">
              <a:solidFill>
                <a:srgbClr val="5F5F5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6588" name="Oval 124"/>
            <p:cNvSpPr>
              <a:spLocks noChangeAspect="1" noChangeArrowheads="1"/>
            </p:cNvSpPr>
            <p:nvPr/>
          </p:nvSpPr>
          <p:spPr bwMode="auto">
            <a:xfrm>
              <a:off x="4129" y="2643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46589" name="Group 125"/>
            <p:cNvGrpSpPr>
              <a:grpSpLocks noChangeAspect="1"/>
            </p:cNvGrpSpPr>
            <p:nvPr/>
          </p:nvGrpSpPr>
          <p:grpSpPr bwMode="auto">
            <a:xfrm>
              <a:off x="4291" y="2215"/>
              <a:ext cx="393" cy="395"/>
              <a:chOff x="1789" y="2953"/>
              <a:chExt cx="393" cy="395"/>
            </a:xfrm>
          </p:grpSpPr>
          <p:graphicFrame>
            <p:nvGraphicFramePr>
              <p:cNvPr id="446590" name="Object 126"/>
              <p:cNvGraphicFramePr>
                <a:graphicFrameLocks noChangeAspect="1"/>
              </p:cNvGraphicFramePr>
              <p:nvPr/>
            </p:nvGraphicFramePr>
            <p:xfrm>
              <a:off x="1789" y="2953"/>
              <a:ext cx="393" cy="3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944" name="公式" r:id="rId19" imgW="787320" imgH="787320" progId="Equation.3">
                      <p:embed/>
                    </p:oleObj>
                  </mc:Choice>
                  <mc:Fallback>
                    <p:oleObj name="公式" r:id="rId19" imgW="787320" imgH="787320" progId="Equation.3">
                      <p:embed/>
                      <p:pic>
                        <p:nvPicPr>
                          <p:cNvPr id="446590" name="Object 12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89" y="2953"/>
                            <a:ext cx="393" cy="3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6591" name="Object 127"/>
              <p:cNvGraphicFramePr>
                <a:graphicFrameLocks noChangeAspect="1"/>
              </p:cNvGraphicFramePr>
              <p:nvPr/>
            </p:nvGraphicFramePr>
            <p:xfrm>
              <a:off x="2038" y="2997"/>
              <a:ext cx="83" cy="13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945" name="公式" r:id="rId21" imgW="164880" imgH="266400" progId="Equation.3">
                      <p:embed/>
                    </p:oleObj>
                  </mc:Choice>
                  <mc:Fallback>
                    <p:oleObj name="公式" r:id="rId21" imgW="164880" imgH="266400" progId="Equation.3">
                      <p:embed/>
                      <p:pic>
                        <p:nvPicPr>
                          <p:cNvPr id="446591" name="Object 12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38" y="2997"/>
                            <a:ext cx="83" cy="13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6592" name="Object 128"/>
              <p:cNvGraphicFramePr>
                <a:graphicFrameLocks noChangeAspect="1"/>
              </p:cNvGraphicFramePr>
              <p:nvPr/>
            </p:nvGraphicFramePr>
            <p:xfrm>
              <a:off x="2005" y="3157"/>
              <a:ext cx="134" cy="13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946" name="公式" r:id="rId23" imgW="266400" imgH="266400" progId="Equation.3">
                      <p:embed/>
                    </p:oleObj>
                  </mc:Choice>
                  <mc:Fallback>
                    <p:oleObj name="公式" r:id="rId23" imgW="266400" imgH="266400" progId="Equation.3">
                      <p:embed/>
                      <p:pic>
                        <p:nvPicPr>
                          <p:cNvPr id="446592" name="Object 12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05" y="3157"/>
                            <a:ext cx="134" cy="13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46593" name="Group 129"/>
            <p:cNvGrpSpPr>
              <a:grpSpLocks noChangeAspect="1"/>
            </p:cNvGrpSpPr>
            <p:nvPr/>
          </p:nvGrpSpPr>
          <p:grpSpPr bwMode="auto">
            <a:xfrm>
              <a:off x="3933" y="2374"/>
              <a:ext cx="525" cy="579"/>
              <a:chOff x="4917" y="2668"/>
              <a:chExt cx="525" cy="579"/>
            </a:xfrm>
          </p:grpSpPr>
          <p:graphicFrame>
            <p:nvGraphicFramePr>
              <p:cNvPr id="446594" name="Object 130"/>
              <p:cNvGraphicFramePr>
                <a:graphicFrameLocks noChangeAspect="1"/>
              </p:cNvGraphicFramePr>
              <p:nvPr/>
            </p:nvGraphicFramePr>
            <p:xfrm>
              <a:off x="4929" y="2668"/>
              <a:ext cx="86" cy="1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9947" name="公式" r:id="rId25" imgW="177480" imgH="215640" progId="Equation.3">
                      <p:embed/>
                    </p:oleObj>
                  </mc:Choice>
                  <mc:Fallback>
                    <p:oleObj name="公式" r:id="rId25" imgW="177480" imgH="215640" progId="Equation.3">
                      <p:embed/>
                      <p:pic>
                        <p:nvPicPr>
                          <p:cNvPr id="446594" name="Object 13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9" y="2668"/>
                            <a:ext cx="86" cy="10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46595" name="Oval 131"/>
              <p:cNvSpPr>
                <a:spLocks noChangeAspect="1" noChangeArrowheads="1"/>
              </p:cNvSpPr>
              <p:nvPr/>
            </p:nvSpPr>
            <p:spPr bwMode="auto">
              <a:xfrm>
                <a:off x="4917" y="2748"/>
                <a:ext cx="412" cy="413"/>
              </a:xfrm>
              <a:prstGeom prst="ellipse">
                <a:avLst/>
              </a:prstGeom>
              <a:noFill/>
              <a:ln w="9525" algn="ctr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6596" name="Line 132"/>
              <p:cNvSpPr>
                <a:spLocks noChangeAspect="1" noChangeShapeType="1"/>
              </p:cNvSpPr>
              <p:nvPr/>
            </p:nvSpPr>
            <p:spPr bwMode="auto">
              <a:xfrm flipH="1">
                <a:off x="4971" y="2760"/>
                <a:ext cx="83" cy="5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46597" name="Group 133"/>
              <p:cNvGrpSpPr>
                <a:grpSpLocks noChangeAspect="1"/>
              </p:cNvGrpSpPr>
              <p:nvPr/>
            </p:nvGrpSpPr>
            <p:grpSpPr bwMode="auto">
              <a:xfrm>
                <a:off x="5303" y="2961"/>
                <a:ext cx="139" cy="286"/>
                <a:chOff x="5303" y="2961"/>
                <a:chExt cx="139" cy="286"/>
              </a:xfrm>
            </p:grpSpPr>
            <p:graphicFrame>
              <p:nvGraphicFramePr>
                <p:cNvPr id="446598" name="Object 134"/>
                <p:cNvGraphicFramePr>
                  <a:graphicFrameLocks noChangeAspect="1"/>
                </p:cNvGraphicFramePr>
                <p:nvPr/>
              </p:nvGraphicFramePr>
              <p:xfrm>
                <a:off x="5303" y="3113"/>
                <a:ext cx="122" cy="13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9948" name="公式" r:id="rId27" imgW="241200" imgH="266400" progId="Equation.3">
                        <p:embed/>
                      </p:oleObj>
                    </mc:Choice>
                    <mc:Fallback>
                      <p:oleObj name="公式" r:id="rId27" imgW="241200" imgH="266400" progId="Equation.3">
                        <p:embed/>
                        <p:pic>
                          <p:nvPicPr>
                            <p:cNvPr id="446598" name="Object 13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303" y="3113"/>
                              <a:ext cx="122" cy="13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46599" name="Object 135"/>
                <p:cNvGraphicFramePr>
                  <a:graphicFrameLocks noChangeAspect="1"/>
                </p:cNvGraphicFramePr>
                <p:nvPr/>
              </p:nvGraphicFramePr>
              <p:xfrm>
                <a:off x="5338" y="2961"/>
                <a:ext cx="84" cy="13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9949" name="公式" r:id="rId29" imgW="164880" imgH="266400" progId="Equation.3">
                        <p:embed/>
                      </p:oleObj>
                    </mc:Choice>
                    <mc:Fallback>
                      <p:oleObj name="公式" r:id="rId29" imgW="164880" imgH="266400" progId="Equation.3">
                        <p:embed/>
                        <p:pic>
                          <p:nvPicPr>
                            <p:cNvPr id="446599" name="Object 13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338" y="2961"/>
                              <a:ext cx="84" cy="13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46600" name="Line 136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5322" y="3108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446489" name="Rectangle 25"/>
          <p:cNvSpPr>
            <a:spLocks noChangeArrowheads="1"/>
          </p:cNvSpPr>
          <p:nvPr/>
        </p:nvSpPr>
        <p:spPr bwMode="auto">
          <a:xfrm>
            <a:off x="533400" y="530225"/>
            <a:ext cx="8294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kumimoji="0"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附：</a:t>
            </a:r>
            <a:r>
              <a:rPr kumimoji="0" lang="zh-CN" altLang="en-US" sz="2800" u="sng">
                <a:solidFill>
                  <a:srgbClr val="006600"/>
                </a:solidFill>
                <a:ea typeface="楷体_GB2312" pitchFamily="49" charset="-122"/>
              </a:rPr>
              <a:t>关于无穷远点的奇点类型判别以及留数的定义  </a:t>
            </a:r>
          </a:p>
        </p:txBody>
      </p:sp>
      <p:grpSp>
        <p:nvGrpSpPr>
          <p:cNvPr id="446663" name="Group 199"/>
          <p:cNvGrpSpPr>
            <a:grpSpLocks/>
          </p:cNvGrpSpPr>
          <p:nvPr/>
        </p:nvGrpSpPr>
        <p:grpSpPr bwMode="auto">
          <a:xfrm>
            <a:off x="534988" y="1128713"/>
            <a:ext cx="6457950" cy="457200"/>
            <a:chOff x="337" y="711"/>
            <a:chExt cx="4068" cy="288"/>
          </a:xfrm>
        </p:grpSpPr>
        <p:sp>
          <p:nvSpPr>
            <p:cNvPr id="446567" name="Text Box 103"/>
            <p:cNvSpPr txBox="1">
              <a:spLocks noChangeArrowheads="1"/>
            </p:cNvSpPr>
            <p:nvPr/>
          </p:nvSpPr>
          <p:spPr bwMode="auto">
            <a:xfrm>
              <a:off x="337" y="711"/>
              <a:ext cx="40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85000"/>
                <a:buFontTx/>
                <a:buBlip>
                  <a:blip r:embed="rId31"/>
                </a:buBlip>
              </a:pPr>
              <a:r>
                <a:rPr lang="en-US" altLang="zh-CN">
                  <a:ea typeface="宋体" panose="02010600030101010101" pitchFamily="2" charset="-122"/>
                </a:rPr>
                <a:t> </a:t>
              </a:r>
              <a:r>
                <a:rPr lang="zh-CN" altLang="en-US" u="sng">
                  <a:solidFill>
                    <a:schemeClr val="hlink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函数         在无穷远点的邻域内的洛朗展式</a:t>
              </a:r>
              <a:r>
                <a:rPr lang="en-US" altLang="zh-CN" u="sng">
                  <a:solidFill>
                    <a:schemeClr val="hlink"/>
                  </a:solidFill>
                  <a:ea typeface="华文仿宋" panose="02010600040101010101" pitchFamily="2" charset="-122"/>
                </a:rPr>
                <a:t>?    </a:t>
              </a:r>
            </a:p>
          </p:txBody>
        </p:sp>
        <p:graphicFrame>
          <p:nvGraphicFramePr>
            <p:cNvPr id="446569" name="Object 105"/>
            <p:cNvGraphicFramePr>
              <a:graphicFrameLocks/>
            </p:cNvGraphicFramePr>
            <p:nvPr/>
          </p:nvGraphicFramePr>
          <p:xfrm>
            <a:off x="957" y="761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50" name="公式" r:id="rId32" imgW="634680" imgH="342720" progId="Equation.3">
                    <p:embed/>
                  </p:oleObj>
                </mc:Choice>
                <mc:Fallback>
                  <p:oleObj name="公式" r:id="rId32" imgW="634680" imgH="342720" progId="Equation.3">
                    <p:embed/>
                    <p:pic>
                      <p:nvPicPr>
                        <p:cNvPr id="446569" name="Object 10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7" y="761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46616" name="Object 152"/>
          <p:cNvGraphicFramePr>
            <a:graphicFrameLocks/>
          </p:cNvGraphicFramePr>
          <p:nvPr/>
        </p:nvGraphicFramePr>
        <p:xfrm>
          <a:off x="1252538" y="2274888"/>
          <a:ext cx="5842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1" name="公式" r:id="rId34" imgW="5841720" imgH="444240" progId="Equation.3">
                  <p:embed/>
                </p:oleObj>
              </mc:Choice>
              <mc:Fallback>
                <p:oleObj name="公式" r:id="rId34" imgW="5841720" imgH="444240" progId="Equation.3">
                  <p:embed/>
                  <p:pic>
                    <p:nvPicPr>
                      <p:cNvPr id="446616" name="Object 15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2538" y="2274888"/>
                        <a:ext cx="58420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6664" name="Group 200"/>
          <p:cNvGrpSpPr>
            <a:grpSpLocks/>
          </p:cNvGrpSpPr>
          <p:nvPr/>
        </p:nvGrpSpPr>
        <p:grpSpPr bwMode="auto">
          <a:xfrm>
            <a:off x="796925" y="1706563"/>
            <a:ext cx="7594600" cy="457200"/>
            <a:chOff x="502" y="1075"/>
            <a:chExt cx="4784" cy="288"/>
          </a:xfrm>
        </p:grpSpPr>
        <p:sp>
          <p:nvSpPr>
            <p:cNvPr id="446608" name="Rectangle 144"/>
            <p:cNvSpPr>
              <a:spLocks noChangeArrowheads="1"/>
            </p:cNvSpPr>
            <p:nvPr/>
          </p:nvSpPr>
          <p:spPr bwMode="auto">
            <a:xfrm>
              <a:off x="502" y="1075"/>
              <a:ext cx="47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由          在原点           </a:t>
              </a: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的邻域                 内的洛朗展式：   </a:t>
              </a:r>
            </a:p>
          </p:txBody>
        </p:sp>
        <p:graphicFrame>
          <p:nvGraphicFramePr>
            <p:cNvPr id="446609" name="Object 145"/>
            <p:cNvGraphicFramePr>
              <a:graphicFrameLocks/>
            </p:cNvGraphicFramePr>
            <p:nvPr/>
          </p:nvGraphicFramePr>
          <p:xfrm>
            <a:off x="785" y="1119"/>
            <a:ext cx="41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52" name="公式" r:id="rId36" imgW="660240" imgH="342720" progId="Equation.3">
                    <p:embed/>
                  </p:oleObj>
                </mc:Choice>
                <mc:Fallback>
                  <p:oleObj name="公式" r:id="rId36" imgW="660240" imgH="342720" progId="Equation.3">
                    <p:embed/>
                    <p:pic>
                      <p:nvPicPr>
                        <p:cNvPr id="446609" name="Object 1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5" y="1119"/>
                          <a:ext cx="41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6610" name="Object 146"/>
            <p:cNvGraphicFramePr>
              <a:graphicFrameLocks/>
            </p:cNvGraphicFramePr>
            <p:nvPr/>
          </p:nvGraphicFramePr>
          <p:xfrm>
            <a:off x="1867" y="1129"/>
            <a:ext cx="42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53" name="公式" r:id="rId38" imgW="672840" imgH="330120" progId="Equation.3">
                    <p:embed/>
                  </p:oleObj>
                </mc:Choice>
                <mc:Fallback>
                  <p:oleObj name="公式" r:id="rId38" imgW="672840" imgH="330120" progId="Equation.3">
                    <p:embed/>
                    <p:pic>
                      <p:nvPicPr>
                        <p:cNvPr id="446610" name="Object 1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67" y="1129"/>
                          <a:ext cx="424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6617" name="Object 153"/>
            <p:cNvGraphicFramePr>
              <a:graphicFrameLocks/>
            </p:cNvGraphicFramePr>
            <p:nvPr/>
          </p:nvGraphicFramePr>
          <p:xfrm>
            <a:off x="2945" y="1127"/>
            <a:ext cx="76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54" name="公式" r:id="rId40" imgW="1218960" imgH="342720" progId="Equation.3">
                    <p:embed/>
                  </p:oleObj>
                </mc:Choice>
                <mc:Fallback>
                  <p:oleObj name="公式" r:id="rId40" imgW="1218960" imgH="342720" progId="Equation.3">
                    <p:embed/>
                    <p:pic>
                      <p:nvPicPr>
                        <p:cNvPr id="446617" name="Object 15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45" y="1127"/>
                          <a:ext cx="76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46621" name="Object 157"/>
          <p:cNvGraphicFramePr>
            <a:graphicFrameLocks/>
          </p:cNvGraphicFramePr>
          <p:nvPr/>
        </p:nvGraphicFramePr>
        <p:xfrm>
          <a:off x="1290638" y="3519488"/>
          <a:ext cx="5397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5" name="公式" r:id="rId42" imgW="5397480" imgH="444240" progId="Equation.3">
                  <p:embed/>
                </p:oleObj>
              </mc:Choice>
              <mc:Fallback>
                <p:oleObj name="公式" r:id="rId42" imgW="5397480" imgH="444240" progId="Equation.3">
                  <p:embed/>
                  <p:pic>
                    <p:nvPicPr>
                      <p:cNvPr id="446621" name="Object 15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0638" y="3519488"/>
                        <a:ext cx="53975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6665" name="Group 201"/>
          <p:cNvGrpSpPr>
            <a:grpSpLocks/>
          </p:cNvGrpSpPr>
          <p:nvPr/>
        </p:nvGrpSpPr>
        <p:grpSpPr bwMode="auto">
          <a:xfrm>
            <a:off x="793750" y="2913063"/>
            <a:ext cx="8359775" cy="457200"/>
            <a:chOff x="500" y="1835"/>
            <a:chExt cx="5266" cy="288"/>
          </a:xfrm>
        </p:grpSpPr>
        <p:sp>
          <p:nvSpPr>
            <p:cNvPr id="446618" name="Rectangle 154"/>
            <p:cNvSpPr>
              <a:spLocks noChangeArrowheads="1"/>
            </p:cNvSpPr>
            <p:nvPr/>
          </p:nvSpPr>
          <p:spPr bwMode="auto">
            <a:xfrm>
              <a:off x="500" y="1835"/>
              <a:ext cx="52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得         在无穷远点           </a:t>
              </a:r>
              <a:r>
                <a:rPr lang="zh-CN" altLang="en-US">
                  <a:ea typeface="宋体" panose="02010600030101010101" pitchFamily="2" charset="-122"/>
                  <a:sym typeface="Symbol" panose="05050102010706020507" pitchFamily="18" charset="2"/>
                </a:rPr>
                <a:t>的邻域                     内的洛朗展式：  </a:t>
              </a:r>
            </a:p>
          </p:txBody>
        </p:sp>
        <p:graphicFrame>
          <p:nvGraphicFramePr>
            <p:cNvPr id="446607" name="Object 143"/>
            <p:cNvGraphicFramePr>
              <a:graphicFrameLocks/>
            </p:cNvGraphicFramePr>
            <p:nvPr/>
          </p:nvGraphicFramePr>
          <p:xfrm>
            <a:off x="2194" y="1914"/>
            <a:ext cx="4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56" name="公式" r:id="rId44" imgW="723600" imgH="228600" progId="Equation.3">
                    <p:embed/>
                  </p:oleObj>
                </mc:Choice>
                <mc:Fallback>
                  <p:oleObj name="公式" r:id="rId44" imgW="723600" imgH="228600" progId="Equation.3">
                    <p:embed/>
                    <p:pic>
                      <p:nvPicPr>
                        <p:cNvPr id="446607" name="Object 14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94" y="1914"/>
                          <a:ext cx="45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6619" name="Object 155"/>
            <p:cNvGraphicFramePr>
              <a:graphicFrameLocks/>
            </p:cNvGraphicFramePr>
            <p:nvPr/>
          </p:nvGraphicFramePr>
          <p:xfrm>
            <a:off x="763" y="1879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57" name="公式" r:id="rId46" imgW="634680" imgH="342720" progId="Equation.3">
                    <p:embed/>
                  </p:oleObj>
                </mc:Choice>
                <mc:Fallback>
                  <p:oleObj name="公式" r:id="rId46" imgW="634680" imgH="342720" progId="Equation.3">
                    <p:embed/>
                    <p:pic>
                      <p:nvPicPr>
                        <p:cNvPr id="446619" name="Object 15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3" y="1879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6622" name="Object 158"/>
            <p:cNvGraphicFramePr>
              <a:graphicFrameLocks/>
            </p:cNvGraphicFramePr>
            <p:nvPr/>
          </p:nvGraphicFramePr>
          <p:xfrm>
            <a:off x="3293" y="1893"/>
            <a:ext cx="96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58" name="公式" r:id="rId48" imgW="1523880" imgH="342720" progId="Equation.3">
                    <p:embed/>
                  </p:oleObj>
                </mc:Choice>
                <mc:Fallback>
                  <p:oleObj name="公式" r:id="rId48" imgW="1523880" imgH="342720" progId="Equation.3">
                    <p:embed/>
                    <p:pic>
                      <p:nvPicPr>
                        <p:cNvPr id="446622" name="Object 1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93" y="1893"/>
                          <a:ext cx="96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46666" name="Group 202"/>
          <p:cNvGrpSpPr>
            <a:grpSpLocks/>
          </p:cNvGrpSpPr>
          <p:nvPr/>
        </p:nvGrpSpPr>
        <p:grpSpPr bwMode="auto">
          <a:xfrm>
            <a:off x="801688" y="4286250"/>
            <a:ext cx="2032000" cy="457200"/>
            <a:chOff x="505" y="2700"/>
            <a:chExt cx="1280" cy="288"/>
          </a:xfrm>
        </p:grpSpPr>
        <p:sp>
          <p:nvSpPr>
            <p:cNvPr id="446627" name="Rectangle 163"/>
            <p:cNvSpPr>
              <a:spLocks noChangeArrowheads="1"/>
            </p:cNvSpPr>
            <p:nvPr/>
          </p:nvSpPr>
          <p:spPr bwMode="auto">
            <a:xfrm>
              <a:off x="505" y="2700"/>
              <a:ext cx="8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ea typeface="宋体" panose="02010600030101010101" pitchFamily="2" charset="-122"/>
                </a:rPr>
                <a:t>其中，</a:t>
              </a:r>
            </a:p>
          </p:txBody>
        </p:sp>
        <p:graphicFrame>
          <p:nvGraphicFramePr>
            <p:cNvPr id="446629" name="Object 165"/>
            <p:cNvGraphicFramePr>
              <a:graphicFrameLocks/>
            </p:cNvGraphicFramePr>
            <p:nvPr/>
          </p:nvGraphicFramePr>
          <p:xfrm>
            <a:off x="1129" y="2748"/>
            <a:ext cx="65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59" name="公式" r:id="rId50" imgW="1041120" imgH="380880" progId="Equation.3">
                    <p:embed/>
                  </p:oleObj>
                </mc:Choice>
                <mc:Fallback>
                  <p:oleObj name="公式" r:id="rId50" imgW="1041120" imgH="380880" progId="Equation.3">
                    <p:embed/>
                    <p:pic>
                      <p:nvPicPr>
                        <p:cNvPr id="446629" name="Object 16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9" y="2748"/>
                          <a:ext cx="65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46667" name="Group 203"/>
          <p:cNvGrpSpPr>
            <a:grpSpLocks/>
          </p:cNvGrpSpPr>
          <p:nvPr/>
        </p:nvGrpSpPr>
        <p:grpSpPr bwMode="auto">
          <a:xfrm>
            <a:off x="2278063" y="5162550"/>
            <a:ext cx="2755900" cy="1244600"/>
            <a:chOff x="1435" y="3252"/>
            <a:chExt cx="1736" cy="784"/>
          </a:xfrm>
        </p:grpSpPr>
        <p:graphicFrame>
          <p:nvGraphicFramePr>
            <p:cNvPr id="446626" name="Object 162"/>
            <p:cNvGraphicFramePr>
              <a:graphicFrameLocks noChangeAspect="1"/>
            </p:cNvGraphicFramePr>
            <p:nvPr/>
          </p:nvGraphicFramePr>
          <p:xfrm>
            <a:off x="1774" y="3852"/>
            <a:ext cx="1394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60" name="公式" r:id="rId52" imgW="2603160" imgH="342720" progId="Equation.3">
                    <p:embed/>
                  </p:oleObj>
                </mc:Choice>
                <mc:Fallback>
                  <p:oleObj name="公式" r:id="rId52" imgW="2603160" imgH="342720" progId="Equation.3">
                    <p:embed/>
                    <p:pic>
                      <p:nvPicPr>
                        <p:cNvPr id="446626" name="Object 1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4" y="3852"/>
                          <a:ext cx="1394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6630" name="Object 166"/>
            <p:cNvGraphicFramePr>
              <a:graphicFrameLocks/>
            </p:cNvGraphicFramePr>
            <p:nvPr/>
          </p:nvGraphicFramePr>
          <p:xfrm>
            <a:off x="1435" y="3252"/>
            <a:ext cx="1736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61" name="公式" r:id="rId54" imgW="2755800" imgH="799920" progId="Equation.3">
                    <p:embed/>
                  </p:oleObj>
                </mc:Choice>
                <mc:Fallback>
                  <p:oleObj name="公式" r:id="rId54" imgW="2755800" imgH="799920" progId="Equation.3">
                    <p:embed/>
                    <p:pic>
                      <p:nvPicPr>
                        <p:cNvPr id="446630" name="Object 16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5" y="3252"/>
                          <a:ext cx="1736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46688" name="Picture 22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2 -0.31991 L 1.38889E-6 1.11022E-1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466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1599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46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446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46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46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46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46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4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46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211" name="Picture 9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12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13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14" name="Picture 10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15" name="Picture 10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16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17" name="Picture 1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18" name="Picture 10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19" name="Picture 10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20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21" name="Picture 10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22" name="Picture 11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23" name="Picture 1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24" name="Picture 11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25" name="Picture 1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26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27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28" name="Picture 11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29" name="Picture 1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230" name="Picture 11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4147" name="Text Box 35"/>
          <p:cNvSpPr txBox="1">
            <a:spLocks noChangeArrowheads="1"/>
          </p:cNvSpPr>
          <p:nvPr/>
        </p:nvSpPr>
        <p:spPr bwMode="auto">
          <a:xfrm>
            <a:off x="534988" y="1128713"/>
            <a:ext cx="6457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SzPct val="85000"/>
              <a:buFontTx/>
              <a:buBlip>
                <a:blip r:embed="rId5"/>
              </a:buBlip>
            </a:pP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 u="sng">
                <a:solidFill>
                  <a:schemeClr val="hlin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函数         在无穷远点的邻域内的洛朗展式</a:t>
            </a:r>
            <a:r>
              <a:rPr lang="en-US" altLang="zh-CN" u="sng">
                <a:solidFill>
                  <a:schemeClr val="hlink"/>
                </a:solidFill>
                <a:ea typeface="华文仿宋" panose="02010600040101010101" pitchFamily="2" charset="-122"/>
              </a:rPr>
              <a:t>?    </a:t>
            </a:r>
          </a:p>
        </p:txBody>
      </p:sp>
      <p:sp>
        <p:nvSpPr>
          <p:cNvPr id="474148" name="Rectangle 36"/>
          <p:cNvSpPr>
            <a:spLocks noChangeArrowheads="1"/>
          </p:cNvSpPr>
          <p:nvPr/>
        </p:nvSpPr>
        <p:spPr bwMode="auto">
          <a:xfrm>
            <a:off x="533400" y="530225"/>
            <a:ext cx="8294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kumimoji="0"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附：</a:t>
            </a:r>
            <a:r>
              <a:rPr kumimoji="0" lang="zh-CN" altLang="en-US" sz="2800" u="sng">
                <a:solidFill>
                  <a:srgbClr val="006600"/>
                </a:solidFill>
                <a:ea typeface="楷体_GB2312" pitchFamily="49" charset="-122"/>
              </a:rPr>
              <a:t>关于无穷远点的奇点类型判别以及留数的定义  </a:t>
            </a:r>
          </a:p>
        </p:txBody>
      </p:sp>
      <p:sp>
        <p:nvSpPr>
          <p:cNvPr id="474149" name="Text Box 37"/>
          <p:cNvSpPr txBox="1">
            <a:spLocks noChangeArrowheads="1"/>
          </p:cNvSpPr>
          <p:nvPr/>
        </p:nvSpPr>
        <p:spPr bwMode="auto">
          <a:xfrm>
            <a:off x="1022350" y="149701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en-US" altLang="en-US">
              <a:ea typeface="宋体" panose="02010600030101010101" pitchFamily="2" charset="-122"/>
            </a:endParaRPr>
          </a:p>
        </p:txBody>
      </p:sp>
      <p:graphicFrame>
        <p:nvGraphicFramePr>
          <p:cNvPr id="474150" name="Object 38"/>
          <p:cNvGraphicFramePr>
            <a:graphicFrameLocks/>
          </p:cNvGraphicFramePr>
          <p:nvPr/>
        </p:nvGraphicFramePr>
        <p:xfrm>
          <a:off x="1519238" y="1208088"/>
          <a:ext cx="635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1" name="公式" r:id="rId6" imgW="634680" imgH="342720" progId="Equation.3">
                  <p:embed/>
                </p:oleObj>
              </mc:Choice>
              <mc:Fallback>
                <p:oleObj name="公式" r:id="rId6" imgW="634680" imgH="342720" progId="Equation.3">
                  <p:embed/>
                  <p:pic>
                    <p:nvPicPr>
                      <p:cNvPr id="474150" name="Object 3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9238" y="1208088"/>
                        <a:ext cx="6350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4155" name="Object 43"/>
          <p:cNvGraphicFramePr>
            <a:graphicFrameLocks/>
          </p:cNvGraphicFramePr>
          <p:nvPr/>
        </p:nvGraphicFramePr>
        <p:xfrm>
          <a:off x="1252538" y="1741488"/>
          <a:ext cx="5842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2" name="公式" r:id="rId8" imgW="5841720" imgH="444240" progId="Equation.3">
                  <p:embed/>
                </p:oleObj>
              </mc:Choice>
              <mc:Fallback>
                <p:oleObj name="公式" r:id="rId8" imgW="5841720" imgH="444240" progId="Equation.3">
                  <p:embed/>
                  <p:pic>
                    <p:nvPicPr>
                      <p:cNvPr id="474155" name="Object 4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2538" y="1741488"/>
                        <a:ext cx="58420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4159" name="Object 47"/>
          <p:cNvGraphicFramePr>
            <a:graphicFrameLocks/>
          </p:cNvGraphicFramePr>
          <p:nvPr/>
        </p:nvGraphicFramePr>
        <p:xfrm>
          <a:off x="1290638" y="2490788"/>
          <a:ext cx="5397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3" name="公式" r:id="rId10" imgW="5397480" imgH="444240" progId="Equation.3">
                  <p:embed/>
                </p:oleObj>
              </mc:Choice>
              <mc:Fallback>
                <p:oleObj name="公式" r:id="rId10" imgW="5397480" imgH="444240" progId="Equation.3">
                  <p:embed/>
                  <p:pic>
                    <p:nvPicPr>
                      <p:cNvPr id="474159" name="Object 4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0638" y="2490788"/>
                        <a:ext cx="53975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74176" name="Group 64"/>
          <p:cNvGrpSpPr>
            <a:grpSpLocks/>
          </p:cNvGrpSpPr>
          <p:nvPr/>
        </p:nvGrpSpPr>
        <p:grpSpPr bwMode="auto">
          <a:xfrm>
            <a:off x="5400675" y="1724025"/>
            <a:ext cx="266700" cy="590550"/>
            <a:chOff x="3402" y="1086"/>
            <a:chExt cx="168" cy="372"/>
          </a:xfrm>
        </p:grpSpPr>
        <p:sp>
          <p:nvSpPr>
            <p:cNvPr id="474168" name="Line 56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4175" name="Line 63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4177" name="Group 65"/>
          <p:cNvGrpSpPr>
            <a:grpSpLocks/>
          </p:cNvGrpSpPr>
          <p:nvPr/>
        </p:nvGrpSpPr>
        <p:grpSpPr bwMode="auto">
          <a:xfrm>
            <a:off x="4664075" y="2444750"/>
            <a:ext cx="266700" cy="590550"/>
            <a:chOff x="3402" y="1086"/>
            <a:chExt cx="168" cy="372"/>
          </a:xfrm>
        </p:grpSpPr>
        <p:sp>
          <p:nvSpPr>
            <p:cNvPr id="474178" name="Line 66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4179" name="Line 67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4180" name="Group 68"/>
          <p:cNvGrpSpPr>
            <a:grpSpLocks/>
          </p:cNvGrpSpPr>
          <p:nvPr/>
        </p:nvGrpSpPr>
        <p:grpSpPr bwMode="auto">
          <a:xfrm>
            <a:off x="2708275" y="2460625"/>
            <a:ext cx="266700" cy="590550"/>
            <a:chOff x="3402" y="1086"/>
            <a:chExt cx="168" cy="372"/>
          </a:xfrm>
        </p:grpSpPr>
        <p:sp>
          <p:nvSpPr>
            <p:cNvPr id="474181" name="Line 69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4182" name="Line 70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4183" name="Group 71"/>
          <p:cNvGrpSpPr>
            <a:grpSpLocks/>
          </p:cNvGrpSpPr>
          <p:nvPr/>
        </p:nvGrpSpPr>
        <p:grpSpPr bwMode="auto">
          <a:xfrm>
            <a:off x="2162175" y="2457450"/>
            <a:ext cx="266700" cy="590550"/>
            <a:chOff x="3402" y="1086"/>
            <a:chExt cx="168" cy="372"/>
          </a:xfrm>
        </p:grpSpPr>
        <p:sp>
          <p:nvSpPr>
            <p:cNvPr id="474184" name="Line 72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4185" name="Line 73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4186" name="Group 74"/>
          <p:cNvGrpSpPr>
            <a:grpSpLocks/>
          </p:cNvGrpSpPr>
          <p:nvPr/>
        </p:nvGrpSpPr>
        <p:grpSpPr bwMode="auto">
          <a:xfrm>
            <a:off x="2168525" y="1720850"/>
            <a:ext cx="266700" cy="590550"/>
            <a:chOff x="3402" y="1086"/>
            <a:chExt cx="168" cy="372"/>
          </a:xfrm>
        </p:grpSpPr>
        <p:sp>
          <p:nvSpPr>
            <p:cNvPr id="474187" name="Line 75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4188" name="Line 76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4189" name="Group 77"/>
          <p:cNvGrpSpPr>
            <a:grpSpLocks/>
          </p:cNvGrpSpPr>
          <p:nvPr/>
        </p:nvGrpSpPr>
        <p:grpSpPr bwMode="auto">
          <a:xfrm>
            <a:off x="2708275" y="1717675"/>
            <a:ext cx="266700" cy="590550"/>
            <a:chOff x="3402" y="1086"/>
            <a:chExt cx="168" cy="372"/>
          </a:xfrm>
        </p:grpSpPr>
        <p:sp>
          <p:nvSpPr>
            <p:cNvPr id="474190" name="Line 78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4191" name="Line 79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4201" name="Rectangle 89"/>
          <p:cNvSpPr>
            <a:spLocks noChangeArrowheads="1"/>
          </p:cNvSpPr>
          <p:nvPr/>
        </p:nvSpPr>
        <p:spPr bwMode="auto">
          <a:xfrm>
            <a:off x="1279525" y="4000500"/>
            <a:ext cx="2300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ea typeface="宋体" panose="02010600030101010101" pitchFamily="2" charset="-122"/>
              </a:rPr>
              <a:t>(1) </a:t>
            </a:r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可去奇点</a:t>
            </a:r>
            <a:r>
              <a:rPr lang="zh-CN" altLang="en-US">
                <a:solidFill>
                  <a:schemeClr val="folHlink"/>
                </a:solidFill>
                <a:ea typeface="楷体_GB2312" pitchFamily="49" charset="-122"/>
              </a:rPr>
              <a:t>：</a:t>
            </a:r>
            <a:r>
              <a:rPr lang="zh-CN" altLang="en-US">
                <a:ea typeface="宋体" panose="02010600030101010101" pitchFamily="2" charset="-122"/>
              </a:rPr>
              <a:t>  </a:t>
            </a:r>
          </a:p>
        </p:txBody>
      </p:sp>
      <p:sp>
        <p:nvSpPr>
          <p:cNvPr id="474202" name="Rectangle 90"/>
          <p:cNvSpPr>
            <a:spLocks noChangeArrowheads="1"/>
          </p:cNvSpPr>
          <p:nvPr/>
        </p:nvSpPr>
        <p:spPr bwMode="auto">
          <a:xfrm>
            <a:off x="1276350" y="4657725"/>
            <a:ext cx="2290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ea typeface="宋体" panose="02010600030101010101" pitchFamily="2" charset="-122"/>
              </a:rPr>
              <a:t>(2) </a:t>
            </a:r>
            <a:r>
              <a:rPr lang="en-US" altLang="zh-CN" i="1" u="sng">
                <a:solidFill>
                  <a:schemeClr val="folHlink"/>
                </a:solidFill>
                <a:ea typeface="楷体_GB2312" pitchFamily="49" charset="-122"/>
              </a:rPr>
              <a:t>N </a:t>
            </a:r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阶极点</a:t>
            </a:r>
            <a:r>
              <a:rPr lang="zh-CN" altLang="en-US">
                <a:solidFill>
                  <a:schemeClr val="folHlink"/>
                </a:solidFill>
                <a:ea typeface="楷体_GB2312" pitchFamily="49" charset="-122"/>
              </a:rPr>
              <a:t>：</a:t>
            </a:r>
            <a:r>
              <a:rPr lang="zh-CN" altLang="en-US">
                <a:ea typeface="宋体" panose="02010600030101010101" pitchFamily="2" charset="-122"/>
              </a:rPr>
              <a:t>  </a:t>
            </a:r>
          </a:p>
        </p:txBody>
      </p:sp>
      <p:sp>
        <p:nvSpPr>
          <p:cNvPr id="474203" name="Rectangle 91"/>
          <p:cNvSpPr>
            <a:spLocks noChangeArrowheads="1"/>
          </p:cNvSpPr>
          <p:nvPr/>
        </p:nvSpPr>
        <p:spPr bwMode="auto">
          <a:xfrm>
            <a:off x="1273175" y="5905500"/>
            <a:ext cx="2376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ea typeface="宋体" panose="02010600030101010101" pitchFamily="2" charset="-122"/>
              </a:rPr>
              <a:t>(3) </a:t>
            </a:r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本性奇点</a:t>
            </a:r>
            <a:r>
              <a:rPr lang="zh-CN" altLang="en-US">
                <a:solidFill>
                  <a:schemeClr val="folHlink"/>
                </a:solidFill>
                <a:ea typeface="楷体_GB2312" pitchFamily="49" charset="-122"/>
              </a:rPr>
              <a:t>：</a:t>
            </a:r>
            <a:r>
              <a:rPr lang="zh-CN" altLang="en-US">
                <a:ea typeface="宋体" panose="02010600030101010101" pitchFamily="2" charset="-122"/>
              </a:rPr>
              <a:t>   </a:t>
            </a:r>
          </a:p>
        </p:txBody>
      </p:sp>
      <p:sp>
        <p:nvSpPr>
          <p:cNvPr id="474204" name="Text Box 92"/>
          <p:cNvSpPr txBox="1">
            <a:spLocks noChangeArrowheads="1"/>
          </p:cNvSpPr>
          <p:nvPr/>
        </p:nvSpPr>
        <p:spPr bwMode="auto">
          <a:xfrm>
            <a:off x="531813" y="3335338"/>
            <a:ext cx="4476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SzPct val="85000"/>
              <a:buFontTx/>
              <a:buBlip>
                <a:blip r:embed="rId5"/>
              </a:buBlip>
            </a:pP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 u="sng">
                <a:solidFill>
                  <a:schemeClr val="hlin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无穷远点的奇点类型的划分     </a:t>
            </a:r>
            <a:endParaRPr lang="zh-CN" altLang="en-US" u="sng">
              <a:solidFill>
                <a:schemeClr val="hlink"/>
              </a:solidFill>
              <a:ea typeface="华文仿宋" panose="02010600040101010101" pitchFamily="2" charset="-122"/>
            </a:endParaRPr>
          </a:p>
        </p:txBody>
      </p:sp>
      <p:sp>
        <p:nvSpPr>
          <p:cNvPr id="474205" name="Rectangle 93"/>
          <p:cNvSpPr>
            <a:spLocks noChangeArrowheads="1"/>
          </p:cNvSpPr>
          <p:nvPr/>
        </p:nvSpPr>
        <p:spPr bwMode="auto">
          <a:xfrm>
            <a:off x="3228975" y="4000500"/>
            <a:ext cx="2251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不含正幂项；   </a:t>
            </a:r>
          </a:p>
        </p:txBody>
      </p:sp>
      <p:sp>
        <p:nvSpPr>
          <p:cNvPr id="474206" name="Rectangle 94"/>
          <p:cNvSpPr>
            <a:spLocks noChangeArrowheads="1"/>
          </p:cNvSpPr>
          <p:nvPr/>
        </p:nvSpPr>
        <p:spPr bwMode="auto">
          <a:xfrm>
            <a:off x="3222625" y="4657725"/>
            <a:ext cx="5387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含有限多的正幂项</a:t>
            </a:r>
            <a:r>
              <a:rPr lang="en-US" altLang="zh-CN">
                <a:ea typeface="宋体" panose="02010600030101010101" pitchFamily="2" charset="-122"/>
              </a:rPr>
              <a:t>, </a:t>
            </a:r>
            <a:r>
              <a:rPr lang="zh-CN" altLang="en-US">
                <a:ea typeface="宋体" panose="02010600030101010101" pitchFamily="2" charset="-122"/>
              </a:rPr>
              <a:t>且最高幂次为</a:t>
            </a:r>
            <a:r>
              <a:rPr lang="zh-CN" altLang="en-US" sz="1200">
                <a:ea typeface="宋体" panose="02010600030101010101" pitchFamily="2" charset="-122"/>
              </a:rPr>
              <a:t> </a:t>
            </a:r>
            <a:r>
              <a:rPr lang="en-US" altLang="zh-CN" i="1">
                <a:ea typeface="宋体" panose="02010600030101010101" pitchFamily="2" charset="-122"/>
              </a:rPr>
              <a:t>N</a:t>
            </a:r>
            <a:r>
              <a:rPr lang="en-US" altLang="zh-CN" sz="1400" i="1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，  </a:t>
            </a:r>
          </a:p>
        </p:txBody>
      </p:sp>
      <p:sp>
        <p:nvSpPr>
          <p:cNvPr id="474207" name="Rectangle 95"/>
          <p:cNvSpPr>
            <a:spLocks noChangeArrowheads="1"/>
          </p:cNvSpPr>
          <p:nvPr/>
        </p:nvSpPr>
        <p:spPr bwMode="auto">
          <a:xfrm>
            <a:off x="3219450" y="5905500"/>
            <a:ext cx="3552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含有无穷多的正幂项。    </a:t>
            </a:r>
          </a:p>
        </p:txBody>
      </p:sp>
      <p:grpSp>
        <p:nvGrpSpPr>
          <p:cNvPr id="474210" name="Group 98"/>
          <p:cNvGrpSpPr>
            <a:grpSpLocks/>
          </p:cNvGrpSpPr>
          <p:nvPr/>
        </p:nvGrpSpPr>
        <p:grpSpPr bwMode="auto">
          <a:xfrm>
            <a:off x="3222625" y="5256213"/>
            <a:ext cx="2906713" cy="469900"/>
            <a:chOff x="2030" y="3311"/>
            <a:chExt cx="1831" cy="296"/>
          </a:xfrm>
        </p:grpSpPr>
        <p:graphicFrame>
          <p:nvGraphicFramePr>
            <p:cNvPr id="474208" name="Object 96"/>
            <p:cNvGraphicFramePr>
              <a:graphicFrameLocks/>
            </p:cNvGraphicFramePr>
            <p:nvPr/>
          </p:nvGraphicFramePr>
          <p:xfrm>
            <a:off x="2613" y="3311"/>
            <a:ext cx="124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64" name="公式" r:id="rId12" imgW="1981080" imgH="431640" progId="Equation.3">
                    <p:embed/>
                  </p:oleObj>
                </mc:Choice>
                <mc:Fallback>
                  <p:oleObj name="公式" r:id="rId12" imgW="1981080" imgH="431640" progId="Equation.3">
                    <p:embed/>
                    <p:pic>
                      <p:nvPicPr>
                        <p:cNvPr id="474208" name="Object 9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13" y="3311"/>
                          <a:ext cx="1248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4209" name="Rectangle 97"/>
            <p:cNvSpPr>
              <a:spLocks noChangeArrowheads="1"/>
            </p:cNvSpPr>
            <p:nvPr/>
          </p:nvSpPr>
          <p:spPr bwMode="auto">
            <a:xfrm>
              <a:off x="2030" y="3319"/>
              <a:ext cx="7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此时，  </a:t>
              </a:r>
            </a:p>
          </p:txBody>
        </p:sp>
      </p:grpSp>
      <p:pic>
        <p:nvPicPr>
          <p:cNvPr id="474231" name="Picture 11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7778 L 0.00052 0.000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74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6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3 0.14931 L 0.00053 0.0007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474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74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74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474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474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74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74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1000"/>
                                        <p:tgtEl>
                                          <p:spTgt spid="474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1000"/>
                                        <p:tgtEl>
                                          <p:spTgt spid="474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74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47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474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1000"/>
                                        <p:tgtEl>
                                          <p:spTgt spid="474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1000"/>
                                        <p:tgtEl>
                                          <p:spTgt spid="474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474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4201" grpId="0"/>
      <p:bldP spid="474202" grpId="0"/>
      <p:bldP spid="474203" grpId="0"/>
      <p:bldP spid="474204" grpId="0"/>
      <p:bldP spid="474205" grpId="0"/>
      <p:bldP spid="474206" grpId="0"/>
      <p:bldP spid="47420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210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11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12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13" name="Picture 7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14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15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16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17" name="Picture 8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18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19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20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21" name="Picture 8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22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23" name="Picture 8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24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25" name="Picture 8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26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27" name="Picture 9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28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229" name="Picture 9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5209" name="Rectangle 73"/>
          <p:cNvSpPr>
            <a:spLocks noChangeArrowheads="1"/>
          </p:cNvSpPr>
          <p:nvPr/>
        </p:nvSpPr>
        <p:spPr bwMode="auto">
          <a:xfrm>
            <a:off x="563563" y="3295650"/>
            <a:ext cx="6740525" cy="5000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5138" name="Text Box 2"/>
          <p:cNvSpPr txBox="1">
            <a:spLocks noChangeArrowheads="1"/>
          </p:cNvSpPr>
          <p:nvPr/>
        </p:nvSpPr>
        <p:spPr bwMode="auto">
          <a:xfrm>
            <a:off x="534988" y="1128713"/>
            <a:ext cx="6457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SzPct val="85000"/>
              <a:buFontTx/>
              <a:buBlip>
                <a:blip r:embed="rId5"/>
              </a:buBlip>
            </a:pP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 u="sng">
                <a:solidFill>
                  <a:schemeClr val="hlin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函数         在无穷远点的邻域内的洛朗展式</a:t>
            </a:r>
            <a:r>
              <a:rPr lang="en-US" altLang="zh-CN" u="sng">
                <a:solidFill>
                  <a:schemeClr val="hlink"/>
                </a:solidFill>
                <a:ea typeface="华文仿宋" panose="02010600040101010101" pitchFamily="2" charset="-122"/>
              </a:rPr>
              <a:t>?    </a:t>
            </a:r>
          </a:p>
        </p:txBody>
      </p:sp>
      <p:sp>
        <p:nvSpPr>
          <p:cNvPr id="475139" name="Rectangle 3"/>
          <p:cNvSpPr>
            <a:spLocks noChangeArrowheads="1"/>
          </p:cNvSpPr>
          <p:nvPr/>
        </p:nvSpPr>
        <p:spPr bwMode="auto">
          <a:xfrm>
            <a:off x="533400" y="530225"/>
            <a:ext cx="8294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kumimoji="0"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附：</a:t>
            </a:r>
            <a:r>
              <a:rPr kumimoji="0" lang="zh-CN" altLang="en-US" sz="2800" u="sng">
                <a:solidFill>
                  <a:srgbClr val="006600"/>
                </a:solidFill>
                <a:ea typeface="楷体_GB2312" pitchFamily="49" charset="-122"/>
              </a:rPr>
              <a:t>关于无穷远点的奇点类型判别以及留数的定义    </a:t>
            </a:r>
          </a:p>
        </p:txBody>
      </p:sp>
      <p:sp>
        <p:nvSpPr>
          <p:cNvPr id="475140" name="Text Box 4"/>
          <p:cNvSpPr txBox="1">
            <a:spLocks noChangeArrowheads="1"/>
          </p:cNvSpPr>
          <p:nvPr/>
        </p:nvSpPr>
        <p:spPr bwMode="auto">
          <a:xfrm>
            <a:off x="1022350" y="149701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en-US" altLang="en-US">
              <a:ea typeface="宋体" panose="02010600030101010101" pitchFamily="2" charset="-122"/>
            </a:endParaRPr>
          </a:p>
        </p:txBody>
      </p:sp>
      <p:graphicFrame>
        <p:nvGraphicFramePr>
          <p:cNvPr id="475141" name="Object 5"/>
          <p:cNvGraphicFramePr>
            <a:graphicFrameLocks/>
          </p:cNvGraphicFramePr>
          <p:nvPr/>
        </p:nvGraphicFramePr>
        <p:xfrm>
          <a:off x="1519238" y="1208088"/>
          <a:ext cx="635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5" name="公式" r:id="rId6" imgW="634680" imgH="342720" progId="Equation.3">
                  <p:embed/>
                </p:oleObj>
              </mc:Choice>
              <mc:Fallback>
                <p:oleObj name="公式" r:id="rId6" imgW="634680" imgH="342720" progId="Equation.3">
                  <p:embed/>
                  <p:pic>
                    <p:nvPicPr>
                      <p:cNvPr id="475141" name="Object 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9238" y="1208088"/>
                        <a:ext cx="6350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5142" name="Object 6"/>
          <p:cNvGraphicFramePr>
            <a:graphicFrameLocks/>
          </p:cNvGraphicFramePr>
          <p:nvPr/>
        </p:nvGraphicFramePr>
        <p:xfrm>
          <a:off x="1252538" y="1741488"/>
          <a:ext cx="5842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6" name="公式" r:id="rId8" imgW="5841720" imgH="444240" progId="Equation.3">
                  <p:embed/>
                </p:oleObj>
              </mc:Choice>
              <mc:Fallback>
                <p:oleObj name="公式" r:id="rId8" imgW="5841720" imgH="444240" progId="Equation.3">
                  <p:embed/>
                  <p:pic>
                    <p:nvPicPr>
                      <p:cNvPr id="475142" name="Object 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2538" y="1741488"/>
                        <a:ext cx="58420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5143" name="Object 7"/>
          <p:cNvGraphicFramePr>
            <a:graphicFrameLocks/>
          </p:cNvGraphicFramePr>
          <p:nvPr/>
        </p:nvGraphicFramePr>
        <p:xfrm>
          <a:off x="1290638" y="2490788"/>
          <a:ext cx="5397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7" name="公式" r:id="rId10" imgW="5397480" imgH="444240" progId="Equation.3">
                  <p:embed/>
                </p:oleObj>
              </mc:Choice>
              <mc:Fallback>
                <p:oleObj name="公式" r:id="rId10" imgW="5397480" imgH="444240" progId="Equation.3">
                  <p:embed/>
                  <p:pic>
                    <p:nvPicPr>
                      <p:cNvPr id="475143" name="Object 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0638" y="2490788"/>
                        <a:ext cx="53975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5144" name="Rectangle 8"/>
          <p:cNvSpPr>
            <a:spLocks noChangeArrowheads="1"/>
          </p:cNvSpPr>
          <p:nvPr/>
        </p:nvSpPr>
        <p:spPr bwMode="auto">
          <a:xfrm>
            <a:off x="1279525" y="4000500"/>
            <a:ext cx="2300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ea typeface="宋体" panose="02010600030101010101" pitchFamily="2" charset="-122"/>
              </a:rPr>
              <a:t>(1) </a:t>
            </a:r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可去奇点</a:t>
            </a:r>
            <a:r>
              <a:rPr lang="zh-CN" altLang="en-US">
                <a:solidFill>
                  <a:schemeClr val="folHlink"/>
                </a:solidFill>
                <a:ea typeface="楷体_GB2312" pitchFamily="49" charset="-122"/>
              </a:rPr>
              <a:t>：</a:t>
            </a:r>
            <a:r>
              <a:rPr lang="zh-CN" altLang="en-US">
                <a:ea typeface="宋体" panose="02010600030101010101" pitchFamily="2" charset="-122"/>
              </a:rPr>
              <a:t>  </a:t>
            </a:r>
          </a:p>
        </p:txBody>
      </p:sp>
      <p:sp>
        <p:nvSpPr>
          <p:cNvPr id="475145" name="Rectangle 9"/>
          <p:cNvSpPr>
            <a:spLocks noChangeArrowheads="1"/>
          </p:cNvSpPr>
          <p:nvPr/>
        </p:nvSpPr>
        <p:spPr bwMode="auto">
          <a:xfrm>
            <a:off x="1276350" y="4657725"/>
            <a:ext cx="2290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ea typeface="宋体" panose="02010600030101010101" pitchFamily="2" charset="-122"/>
              </a:rPr>
              <a:t>(2) </a:t>
            </a:r>
            <a:r>
              <a:rPr lang="en-US" altLang="zh-CN" i="1" u="sng">
                <a:solidFill>
                  <a:schemeClr val="folHlink"/>
                </a:solidFill>
                <a:ea typeface="楷体_GB2312" pitchFamily="49" charset="-122"/>
              </a:rPr>
              <a:t>N </a:t>
            </a:r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阶极点</a:t>
            </a:r>
            <a:r>
              <a:rPr lang="zh-CN" altLang="en-US">
                <a:solidFill>
                  <a:schemeClr val="folHlink"/>
                </a:solidFill>
                <a:ea typeface="楷体_GB2312" pitchFamily="49" charset="-122"/>
              </a:rPr>
              <a:t>：</a:t>
            </a:r>
            <a:r>
              <a:rPr lang="zh-CN" altLang="en-US">
                <a:ea typeface="宋体" panose="02010600030101010101" pitchFamily="2" charset="-122"/>
              </a:rPr>
              <a:t>  </a:t>
            </a:r>
          </a:p>
        </p:txBody>
      </p:sp>
      <p:sp>
        <p:nvSpPr>
          <p:cNvPr id="475146" name="Rectangle 10"/>
          <p:cNvSpPr>
            <a:spLocks noChangeArrowheads="1"/>
          </p:cNvSpPr>
          <p:nvPr/>
        </p:nvSpPr>
        <p:spPr bwMode="auto">
          <a:xfrm>
            <a:off x="1273175" y="5905500"/>
            <a:ext cx="2376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ea typeface="宋体" panose="02010600030101010101" pitchFamily="2" charset="-122"/>
              </a:rPr>
              <a:t>(3) </a:t>
            </a:r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本性奇点</a:t>
            </a:r>
            <a:r>
              <a:rPr lang="zh-CN" altLang="en-US">
                <a:solidFill>
                  <a:schemeClr val="folHlink"/>
                </a:solidFill>
                <a:ea typeface="楷体_GB2312" pitchFamily="49" charset="-122"/>
              </a:rPr>
              <a:t>：</a:t>
            </a:r>
            <a:r>
              <a:rPr lang="zh-CN" altLang="en-US">
                <a:ea typeface="宋体" panose="02010600030101010101" pitchFamily="2" charset="-122"/>
              </a:rPr>
              <a:t>   </a:t>
            </a:r>
          </a:p>
        </p:txBody>
      </p:sp>
      <p:grpSp>
        <p:nvGrpSpPr>
          <p:cNvPr id="475147" name="Group 11"/>
          <p:cNvGrpSpPr>
            <a:grpSpLocks/>
          </p:cNvGrpSpPr>
          <p:nvPr/>
        </p:nvGrpSpPr>
        <p:grpSpPr bwMode="auto">
          <a:xfrm>
            <a:off x="5400675" y="1724025"/>
            <a:ext cx="266700" cy="590550"/>
            <a:chOff x="3402" y="1086"/>
            <a:chExt cx="168" cy="372"/>
          </a:xfrm>
        </p:grpSpPr>
        <p:sp>
          <p:nvSpPr>
            <p:cNvPr id="475148" name="Line 12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5149" name="Line 13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5150" name="Group 14"/>
          <p:cNvGrpSpPr>
            <a:grpSpLocks/>
          </p:cNvGrpSpPr>
          <p:nvPr/>
        </p:nvGrpSpPr>
        <p:grpSpPr bwMode="auto">
          <a:xfrm>
            <a:off x="4664075" y="2444750"/>
            <a:ext cx="266700" cy="590550"/>
            <a:chOff x="3402" y="1086"/>
            <a:chExt cx="168" cy="372"/>
          </a:xfrm>
        </p:grpSpPr>
        <p:sp>
          <p:nvSpPr>
            <p:cNvPr id="475151" name="Line 15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5152" name="Line 16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5153" name="Group 17"/>
          <p:cNvGrpSpPr>
            <a:grpSpLocks/>
          </p:cNvGrpSpPr>
          <p:nvPr/>
        </p:nvGrpSpPr>
        <p:grpSpPr bwMode="auto">
          <a:xfrm>
            <a:off x="2708275" y="2460625"/>
            <a:ext cx="266700" cy="590550"/>
            <a:chOff x="3402" y="1086"/>
            <a:chExt cx="168" cy="372"/>
          </a:xfrm>
        </p:grpSpPr>
        <p:sp>
          <p:nvSpPr>
            <p:cNvPr id="475154" name="Line 18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5155" name="Line 19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5156" name="Group 20"/>
          <p:cNvGrpSpPr>
            <a:grpSpLocks/>
          </p:cNvGrpSpPr>
          <p:nvPr/>
        </p:nvGrpSpPr>
        <p:grpSpPr bwMode="auto">
          <a:xfrm>
            <a:off x="2162175" y="2457450"/>
            <a:ext cx="266700" cy="590550"/>
            <a:chOff x="3402" y="1086"/>
            <a:chExt cx="168" cy="372"/>
          </a:xfrm>
        </p:grpSpPr>
        <p:sp>
          <p:nvSpPr>
            <p:cNvPr id="475157" name="Line 21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5158" name="Line 22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5159" name="Group 23"/>
          <p:cNvGrpSpPr>
            <a:grpSpLocks/>
          </p:cNvGrpSpPr>
          <p:nvPr/>
        </p:nvGrpSpPr>
        <p:grpSpPr bwMode="auto">
          <a:xfrm>
            <a:off x="2168525" y="1720850"/>
            <a:ext cx="266700" cy="590550"/>
            <a:chOff x="3402" y="1086"/>
            <a:chExt cx="168" cy="372"/>
          </a:xfrm>
        </p:grpSpPr>
        <p:sp>
          <p:nvSpPr>
            <p:cNvPr id="475160" name="Line 24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5161" name="Line 25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5162" name="Group 26"/>
          <p:cNvGrpSpPr>
            <a:grpSpLocks/>
          </p:cNvGrpSpPr>
          <p:nvPr/>
        </p:nvGrpSpPr>
        <p:grpSpPr bwMode="auto">
          <a:xfrm>
            <a:off x="2708275" y="1717675"/>
            <a:ext cx="266700" cy="590550"/>
            <a:chOff x="3402" y="1086"/>
            <a:chExt cx="168" cy="372"/>
          </a:xfrm>
        </p:grpSpPr>
        <p:sp>
          <p:nvSpPr>
            <p:cNvPr id="475163" name="Line 27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5164" name="Line 28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5165" name="Text Box 29"/>
          <p:cNvSpPr txBox="1">
            <a:spLocks noChangeArrowheads="1"/>
          </p:cNvSpPr>
          <p:nvPr/>
        </p:nvSpPr>
        <p:spPr bwMode="auto">
          <a:xfrm>
            <a:off x="531813" y="3324225"/>
            <a:ext cx="48974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SzPct val="90000"/>
              <a:buFontTx/>
              <a:buBlip>
                <a:blip r:embed="rId12"/>
              </a:buBlip>
            </a:pP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zh-CN" altLang="en-US" u="sng">
                <a:solidFill>
                  <a:srgbClr val="FF0000"/>
                </a:solidFill>
                <a:latin typeface="仿宋_GB2312" pitchFamily="49" charset="-122"/>
                <a:ea typeface="仿宋_GB2312" pitchFamily="49" charset="-122"/>
              </a:rPr>
              <a:t>无穷远点的奇点类型的判别     </a:t>
            </a:r>
          </a:p>
        </p:txBody>
      </p:sp>
      <p:sp>
        <p:nvSpPr>
          <p:cNvPr id="475166" name="Rectangle 30"/>
          <p:cNvSpPr>
            <a:spLocks noChangeArrowheads="1"/>
          </p:cNvSpPr>
          <p:nvPr/>
        </p:nvSpPr>
        <p:spPr bwMode="auto">
          <a:xfrm>
            <a:off x="3228975" y="4000500"/>
            <a:ext cx="2251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不含正幂项；   </a:t>
            </a:r>
          </a:p>
        </p:txBody>
      </p:sp>
      <p:sp>
        <p:nvSpPr>
          <p:cNvPr id="475167" name="Rectangle 31"/>
          <p:cNvSpPr>
            <a:spLocks noChangeArrowheads="1"/>
          </p:cNvSpPr>
          <p:nvPr/>
        </p:nvSpPr>
        <p:spPr bwMode="auto">
          <a:xfrm>
            <a:off x="3222625" y="4657725"/>
            <a:ext cx="5387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含有限多的正幂项</a:t>
            </a:r>
            <a:r>
              <a:rPr lang="en-US" altLang="zh-CN">
                <a:ea typeface="宋体" panose="02010600030101010101" pitchFamily="2" charset="-122"/>
              </a:rPr>
              <a:t>, </a:t>
            </a:r>
            <a:r>
              <a:rPr lang="zh-CN" altLang="en-US">
                <a:ea typeface="宋体" panose="02010600030101010101" pitchFamily="2" charset="-122"/>
              </a:rPr>
              <a:t>且最高幂次为</a:t>
            </a:r>
            <a:r>
              <a:rPr lang="zh-CN" altLang="en-US" sz="1200">
                <a:ea typeface="宋体" panose="02010600030101010101" pitchFamily="2" charset="-122"/>
              </a:rPr>
              <a:t> </a:t>
            </a:r>
            <a:r>
              <a:rPr lang="en-US" altLang="zh-CN" i="1">
                <a:ea typeface="宋体" panose="02010600030101010101" pitchFamily="2" charset="-122"/>
              </a:rPr>
              <a:t>N</a:t>
            </a:r>
            <a:r>
              <a:rPr lang="en-US" altLang="zh-CN" sz="1400" i="1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，  </a:t>
            </a:r>
          </a:p>
        </p:txBody>
      </p:sp>
      <p:sp>
        <p:nvSpPr>
          <p:cNvPr id="475168" name="Rectangle 32"/>
          <p:cNvSpPr>
            <a:spLocks noChangeArrowheads="1"/>
          </p:cNvSpPr>
          <p:nvPr/>
        </p:nvSpPr>
        <p:spPr bwMode="auto">
          <a:xfrm>
            <a:off x="3219450" y="5905500"/>
            <a:ext cx="3400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含有无穷多的正幂项。  </a:t>
            </a:r>
          </a:p>
        </p:txBody>
      </p:sp>
      <p:grpSp>
        <p:nvGrpSpPr>
          <p:cNvPr id="475208" name="Group 72"/>
          <p:cNvGrpSpPr>
            <a:grpSpLocks/>
          </p:cNvGrpSpPr>
          <p:nvPr/>
        </p:nvGrpSpPr>
        <p:grpSpPr bwMode="auto">
          <a:xfrm>
            <a:off x="3292475" y="5868988"/>
            <a:ext cx="3594100" cy="617537"/>
            <a:chOff x="2567" y="5503"/>
            <a:chExt cx="2264" cy="389"/>
          </a:xfrm>
        </p:grpSpPr>
        <p:sp>
          <p:nvSpPr>
            <p:cNvPr id="475194" name="Rectangle 58"/>
            <p:cNvSpPr>
              <a:spLocks noChangeArrowheads="1"/>
            </p:cNvSpPr>
            <p:nvPr/>
          </p:nvSpPr>
          <p:spPr bwMode="auto">
            <a:xfrm>
              <a:off x="2567" y="5503"/>
              <a:ext cx="2264" cy="3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75201" name="Group 65"/>
            <p:cNvGrpSpPr>
              <a:grpSpLocks/>
            </p:cNvGrpSpPr>
            <p:nvPr/>
          </p:nvGrpSpPr>
          <p:grpSpPr bwMode="auto">
            <a:xfrm>
              <a:off x="2573" y="5532"/>
              <a:ext cx="2222" cy="360"/>
              <a:chOff x="2069" y="3720"/>
              <a:chExt cx="2222" cy="360"/>
            </a:xfrm>
          </p:grpSpPr>
          <p:graphicFrame>
            <p:nvGraphicFramePr>
              <p:cNvPr id="475178" name="Object 42"/>
              <p:cNvGraphicFramePr>
                <a:graphicFrameLocks/>
              </p:cNvGraphicFramePr>
              <p:nvPr/>
            </p:nvGraphicFramePr>
            <p:xfrm>
              <a:off x="2069" y="3752"/>
              <a:ext cx="792" cy="3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988" name="公式" r:id="rId13" imgW="1257120" imgH="520560" progId="Equation.3">
                      <p:embed/>
                    </p:oleObj>
                  </mc:Choice>
                  <mc:Fallback>
                    <p:oleObj name="公式" r:id="rId13" imgW="1257120" imgH="520560" progId="Equation.3">
                      <p:embed/>
                      <p:pic>
                        <p:nvPicPr>
                          <p:cNvPr id="475178" name="Object 4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69" y="3752"/>
                            <a:ext cx="792" cy="32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75179" name="Rectangle 43"/>
              <p:cNvSpPr>
                <a:spLocks noChangeArrowheads="1"/>
              </p:cNvSpPr>
              <p:nvPr/>
            </p:nvSpPr>
            <p:spPr bwMode="auto">
              <a:xfrm>
                <a:off x="2830" y="3720"/>
                <a:ext cx="14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zh-CN" altLang="en-US">
                    <a:solidFill>
                      <a:srgbClr val="FF0000"/>
                    </a:solidFill>
                    <a:ea typeface="宋体" panose="02010600030101010101" pitchFamily="2" charset="-122"/>
                  </a:rPr>
                  <a:t>不存在且不为</a:t>
                </a:r>
                <a:r>
                  <a:rPr lang="zh-CN" altLang="en-US">
                    <a:ea typeface="宋体" panose="02010600030101010101" pitchFamily="2" charset="-122"/>
                  </a:rPr>
                  <a:t>   </a:t>
                </a:r>
              </a:p>
            </p:txBody>
          </p:sp>
          <p:graphicFrame>
            <p:nvGraphicFramePr>
              <p:cNvPr id="475180" name="Object 44"/>
              <p:cNvGraphicFramePr>
                <a:graphicFrameLocks/>
              </p:cNvGraphicFramePr>
              <p:nvPr/>
            </p:nvGraphicFramePr>
            <p:xfrm>
              <a:off x="4059" y="3808"/>
              <a:ext cx="232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989" name="公式" r:id="rId15" imgW="368280" imgH="279360" progId="Equation.3">
                      <p:embed/>
                    </p:oleObj>
                  </mc:Choice>
                  <mc:Fallback>
                    <p:oleObj name="公式" r:id="rId15" imgW="368280" imgH="279360" progId="Equation.3">
                      <p:embed/>
                      <p:pic>
                        <p:nvPicPr>
                          <p:cNvPr id="475180" name="Object 44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59" y="3808"/>
                            <a:ext cx="232" cy="17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75207" name="Group 71"/>
          <p:cNvGrpSpPr>
            <a:grpSpLocks/>
          </p:cNvGrpSpPr>
          <p:nvPr/>
        </p:nvGrpSpPr>
        <p:grpSpPr bwMode="auto">
          <a:xfrm>
            <a:off x="3292475" y="3990975"/>
            <a:ext cx="3352800" cy="569913"/>
            <a:chOff x="2567" y="4320"/>
            <a:chExt cx="2112" cy="359"/>
          </a:xfrm>
        </p:grpSpPr>
        <p:sp>
          <p:nvSpPr>
            <p:cNvPr id="475174" name="Rectangle 38"/>
            <p:cNvSpPr>
              <a:spLocks noChangeArrowheads="1"/>
            </p:cNvSpPr>
            <p:nvPr/>
          </p:nvSpPr>
          <p:spPr bwMode="auto">
            <a:xfrm>
              <a:off x="2567" y="4334"/>
              <a:ext cx="1487" cy="2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75200" name="Group 64"/>
            <p:cNvGrpSpPr>
              <a:grpSpLocks/>
            </p:cNvGrpSpPr>
            <p:nvPr/>
          </p:nvGrpSpPr>
          <p:grpSpPr bwMode="auto">
            <a:xfrm>
              <a:off x="2577" y="4320"/>
              <a:ext cx="2102" cy="359"/>
              <a:chOff x="2073" y="2508"/>
              <a:chExt cx="2102" cy="359"/>
            </a:xfrm>
          </p:grpSpPr>
          <p:graphicFrame>
            <p:nvGraphicFramePr>
              <p:cNvPr id="475188" name="Object 52"/>
              <p:cNvGraphicFramePr>
                <a:graphicFrameLocks/>
              </p:cNvGraphicFramePr>
              <p:nvPr/>
            </p:nvGraphicFramePr>
            <p:xfrm>
              <a:off x="2073" y="2539"/>
              <a:ext cx="1080" cy="3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990" name="公式" r:id="rId17" imgW="1714320" imgH="520560" progId="Equation.3">
                      <p:embed/>
                    </p:oleObj>
                  </mc:Choice>
                  <mc:Fallback>
                    <p:oleObj name="公式" r:id="rId17" imgW="1714320" imgH="520560" progId="Equation.3">
                      <p:embed/>
                      <p:pic>
                        <p:nvPicPr>
                          <p:cNvPr id="475188" name="Object 52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73" y="2539"/>
                            <a:ext cx="1080" cy="32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75189" name="Rectangle 53"/>
              <p:cNvSpPr>
                <a:spLocks noChangeArrowheads="1"/>
              </p:cNvSpPr>
              <p:nvPr/>
            </p:nvSpPr>
            <p:spPr bwMode="auto">
              <a:xfrm>
                <a:off x="3099" y="2508"/>
                <a:ext cx="10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>
                    <a:solidFill>
                      <a:srgbClr val="FF0000"/>
                    </a:solidFill>
                    <a:latin typeface="楷体_GB2312" pitchFamily="49" charset="-122"/>
                    <a:ea typeface="楷体_GB2312" pitchFamily="49" charset="-122"/>
                  </a:rPr>
                  <a:t>(</a:t>
                </a:r>
                <a:r>
                  <a:rPr lang="zh-CN" altLang="en-US">
                    <a:solidFill>
                      <a:srgbClr val="FF0000"/>
                    </a:solidFill>
                    <a:latin typeface="楷体_GB2312" pitchFamily="49" charset="-122"/>
                    <a:ea typeface="楷体_GB2312" pitchFamily="49" charset="-122"/>
                  </a:rPr>
                  <a:t>常数</a:t>
                </a:r>
                <a:r>
                  <a:rPr lang="en-US" altLang="zh-CN">
                    <a:solidFill>
                      <a:srgbClr val="FF0000"/>
                    </a:solidFill>
                    <a:latin typeface="楷体_GB2312" pitchFamily="49" charset="-122"/>
                    <a:ea typeface="楷体_GB2312" pitchFamily="49" charset="-122"/>
                  </a:rPr>
                  <a:t>)</a:t>
                </a:r>
                <a:r>
                  <a:rPr lang="zh-CN" altLang="en-US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；</a:t>
                </a:r>
                <a:r>
                  <a:rPr lang="zh-CN" altLang="en-US">
                    <a:latin typeface="宋体" panose="02010600030101010101" pitchFamily="2" charset="-122"/>
                    <a:ea typeface="宋体" panose="02010600030101010101" pitchFamily="2" charset="-122"/>
                  </a:rPr>
                  <a:t>  </a:t>
                </a:r>
              </a:p>
            </p:txBody>
          </p:sp>
        </p:grpSp>
      </p:grpSp>
      <p:grpSp>
        <p:nvGrpSpPr>
          <p:cNvPr id="475190" name="Group 54"/>
          <p:cNvGrpSpPr>
            <a:grpSpLocks/>
          </p:cNvGrpSpPr>
          <p:nvPr/>
        </p:nvGrpSpPr>
        <p:grpSpPr bwMode="auto">
          <a:xfrm>
            <a:off x="3294063" y="4676775"/>
            <a:ext cx="5067300" cy="557213"/>
            <a:chOff x="2064" y="2940"/>
            <a:chExt cx="3192" cy="351"/>
          </a:xfrm>
        </p:grpSpPr>
        <p:sp>
          <p:nvSpPr>
            <p:cNvPr id="475191" name="Rectangle 55"/>
            <p:cNvSpPr>
              <a:spLocks noChangeArrowheads="1"/>
            </p:cNvSpPr>
            <p:nvPr/>
          </p:nvSpPr>
          <p:spPr bwMode="auto">
            <a:xfrm>
              <a:off x="2064" y="2940"/>
              <a:ext cx="3192" cy="2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75192" name="Object 56"/>
            <p:cNvGraphicFramePr>
              <a:graphicFrameLocks/>
            </p:cNvGraphicFramePr>
            <p:nvPr/>
          </p:nvGraphicFramePr>
          <p:xfrm>
            <a:off x="2071" y="2963"/>
            <a:ext cx="1200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991" name="公式" r:id="rId19" imgW="1904760" imgH="520560" progId="Equation.3">
                    <p:embed/>
                  </p:oleObj>
                </mc:Choice>
                <mc:Fallback>
                  <p:oleObj name="公式" r:id="rId19" imgW="1904760" imgH="520560" progId="Equation.3">
                    <p:embed/>
                    <p:pic>
                      <p:nvPicPr>
                        <p:cNvPr id="475192" name="Object 5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1" y="2963"/>
                          <a:ext cx="1200" cy="3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5204" name="Group 68"/>
          <p:cNvGrpSpPr>
            <a:grpSpLocks/>
          </p:cNvGrpSpPr>
          <p:nvPr/>
        </p:nvGrpSpPr>
        <p:grpSpPr bwMode="auto">
          <a:xfrm>
            <a:off x="3222625" y="5256213"/>
            <a:ext cx="2906713" cy="469900"/>
            <a:chOff x="2030" y="3311"/>
            <a:chExt cx="1831" cy="296"/>
          </a:xfrm>
        </p:grpSpPr>
        <p:graphicFrame>
          <p:nvGraphicFramePr>
            <p:cNvPr id="475205" name="Object 69"/>
            <p:cNvGraphicFramePr>
              <a:graphicFrameLocks/>
            </p:cNvGraphicFramePr>
            <p:nvPr/>
          </p:nvGraphicFramePr>
          <p:xfrm>
            <a:off x="2613" y="3311"/>
            <a:ext cx="124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992" name="公式" r:id="rId21" imgW="1981080" imgH="431640" progId="Equation.3">
                    <p:embed/>
                  </p:oleObj>
                </mc:Choice>
                <mc:Fallback>
                  <p:oleObj name="公式" r:id="rId21" imgW="1981080" imgH="431640" progId="Equation.3">
                    <p:embed/>
                    <p:pic>
                      <p:nvPicPr>
                        <p:cNvPr id="475205" name="Object 6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13" y="3311"/>
                          <a:ext cx="1248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5206" name="Rectangle 70"/>
            <p:cNvSpPr>
              <a:spLocks noChangeArrowheads="1"/>
            </p:cNvSpPr>
            <p:nvPr/>
          </p:nvSpPr>
          <p:spPr bwMode="auto">
            <a:xfrm>
              <a:off x="2030" y="3319"/>
              <a:ext cx="7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此时，  </a:t>
              </a:r>
            </a:p>
          </p:txBody>
        </p:sp>
      </p:grpSp>
      <p:pic>
        <p:nvPicPr>
          <p:cNvPr id="475230" name="Picture 9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75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75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75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75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16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267" name="Picture 10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68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69" name="Picture 10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70" name="Picture 11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71" name="Picture 1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72" name="Picture 1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73" name="Picture 1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74" name="Picture 11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75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76" name="Picture 1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77" name="Picture 1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78" name="Picture 11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79" name="Picture 1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80" name="Picture 12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81" name="Picture 1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82" name="Picture 1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83" name="Picture 1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84" name="Picture 12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85" name="Picture 1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286" name="Picture 12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6162" name="Text Box 2"/>
          <p:cNvSpPr txBox="1">
            <a:spLocks noChangeArrowheads="1"/>
          </p:cNvSpPr>
          <p:nvPr/>
        </p:nvSpPr>
        <p:spPr bwMode="auto">
          <a:xfrm>
            <a:off x="534988" y="1128713"/>
            <a:ext cx="6381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SzPct val="85000"/>
              <a:buFontTx/>
              <a:buBlip>
                <a:blip r:embed="rId5"/>
              </a:buBlip>
            </a:pP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 u="sng">
                <a:solidFill>
                  <a:schemeClr val="hlin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函数         在无穷远点的邻域内的洛朗展式</a:t>
            </a:r>
            <a:r>
              <a:rPr lang="en-US" altLang="zh-CN" u="sng">
                <a:solidFill>
                  <a:schemeClr val="hlink"/>
                </a:solidFill>
                <a:ea typeface="华文仿宋" panose="02010600040101010101" pitchFamily="2" charset="-122"/>
              </a:rPr>
              <a:t>?   </a:t>
            </a:r>
          </a:p>
        </p:txBody>
      </p:sp>
      <p:sp>
        <p:nvSpPr>
          <p:cNvPr id="476163" name="Rectangle 3"/>
          <p:cNvSpPr>
            <a:spLocks noChangeArrowheads="1"/>
          </p:cNvSpPr>
          <p:nvPr/>
        </p:nvSpPr>
        <p:spPr bwMode="auto">
          <a:xfrm>
            <a:off x="533400" y="530225"/>
            <a:ext cx="8294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kumimoji="0"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附：</a:t>
            </a:r>
            <a:r>
              <a:rPr kumimoji="0" lang="zh-CN" altLang="en-US" sz="2800" u="sng">
                <a:solidFill>
                  <a:srgbClr val="006600"/>
                </a:solidFill>
                <a:ea typeface="楷体_GB2312" pitchFamily="49" charset="-122"/>
              </a:rPr>
              <a:t>关于无穷远点的奇点类型判别以及留数的定义   </a:t>
            </a:r>
          </a:p>
        </p:txBody>
      </p:sp>
      <p:sp>
        <p:nvSpPr>
          <p:cNvPr id="476164" name="Text Box 4"/>
          <p:cNvSpPr txBox="1">
            <a:spLocks noChangeArrowheads="1"/>
          </p:cNvSpPr>
          <p:nvPr/>
        </p:nvSpPr>
        <p:spPr bwMode="auto">
          <a:xfrm>
            <a:off x="1022350" y="149701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en-US" altLang="en-US">
              <a:ea typeface="宋体" panose="02010600030101010101" pitchFamily="2" charset="-122"/>
            </a:endParaRPr>
          </a:p>
        </p:txBody>
      </p:sp>
      <p:graphicFrame>
        <p:nvGraphicFramePr>
          <p:cNvPr id="476165" name="Object 5"/>
          <p:cNvGraphicFramePr>
            <a:graphicFrameLocks/>
          </p:cNvGraphicFramePr>
          <p:nvPr/>
        </p:nvGraphicFramePr>
        <p:xfrm>
          <a:off x="1519238" y="1208088"/>
          <a:ext cx="635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09" name="公式" r:id="rId6" imgW="634680" imgH="342720" progId="Equation.3">
                  <p:embed/>
                </p:oleObj>
              </mc:Choice>
              <mc:Fallback>
                <p:oleObj name="公式" r:id="rId6" imgW="634680" imgH="342720" progId="Equation.3">
                  <p:embed/>
                  <p:pic>
                    <p:nvPicPr>
                      <p:cNvPr id="476165" name="Object 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9238" y="1208088"/>
                        <a:ext cx="6350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6166" name="Object 6"/>
          <p:cNvGraphicFramePr>
            <a:graphicFrameLocks/>
          </p:cNvGraphicFramePr>
          <p:nvPr/>
        </p:nvGraphicFramePr>
        <p:xfrm>
          <a:off x="1252538" y="1741488"/>
          <a:ext cx="5842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0" name="公式" r:id="rId8" imgW="5841720" imgH="444240" progId="Equation.3">
                  <p:embed/>
                </p:oleObj>
              </mc:Choice>
              <mc:Fallback>
                <p:oleObj name="公式" r:id="rId8" imgW="5841720" imgH="444240" progId="Equation.3">
                  <p:embed/>
                  <p:pic>
                    <p:nvPicPr>
                      <p:cNvPr id="476166" name="Object 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2538" y="1741488"/>
                        <a:ext cx="58420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6167" name="Object 7"/>
          <p:cNvGraphicFramePr>
            <a:graphicFrameLocks/>
          </p:cNvGraphicFramePr>
          <p:nvPr/>
        </p:nvGraphicFramePr>
        <p:xfrm>
          <a:off x="1290638" y="2490788"/>
          <a:ext cx="5397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1" name="公式" r:id="rId10" imgW="5397480" imgH="444240" progId="Equation.3">
                  <p:embed/>
                </p:oleObj>
              </mc:Choice>
              <mc:Fallback>
                <p:oleObj name="公式" r:id="rId10" imgW="5397480" imgH="444240" progId="Equation.3">
                  <p:embed/>
                  <p:pic>
                    <p:nvPicPr>
                      <p:cNvPr id="476167" name="Object 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0638" y="2490788"/>
                        <a:ext cx="53975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76171" name="Group 11"/>
          <p:cNvGrpSpPr>
            <a:grpSpLocks/>
          </p:cNvGrpSpPr>
          <p:nvPr/>
        </p:nvGrpSpPr>
        <p:grpSpPr bwMode="auto">
          <a:xfrm>
            <a:off x="5400675" y="1724025"/>
            <a:ext cx="266700" cy="590550"/>
            <a:chOff x="3402" y="1086"/>
            <a:chExt cx="168" cy="372"/>
          </a:xfrm>
        </p:grpSpPr>
        <p:sp>
          <p:nvSpPr>
            <p:cNvPr id="476172" name="Line 12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6173" name="Line 13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6174" name="Group 14"/>
          <p:cNvGrpSpPr>
            <a:grpSpLocks/>
          </p:cNvGrpSpPr>
          <p:nvPr/>
        </p:nvGrpSpPr>
        <p:grpSpPr bwMode="auto">
          <a:xfrm>
            <a:off x="4664075" y="2444750"/>
            <a:ext cx="266700" cy="590550"/>
            <a:chOff x="3402" y="1086"/>
            <a:chExt cx="168" cy="372"/>
          </a:xfrm>
        </p:grpSpPr>
        <p:sp>
          <p:nvSpPr>
            <p:cNvPr id="476175" name="Line 15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6176" name="Line 16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6177" name="Group 17"/>
          <p:cNvGrpSpPr>
            <a:grpSpLocks/>
          </p:cNvGrpSpPr>
          <p:nvPr/>
        </p:nvGrpSpPr>
        <p:grpSpPr bwMode="auto">
          <a:xfrm>
            <a:off x="2708275" y="2460625"/>
            <a:ext cx="266700" cy="590550"/>
            <a:chOff x="3402" y="1086"/>
            <a:chExt cx="168" cy="372"/>
          </a:xfrm>
        </p:grpSpPr>
        <p:sp>
          <p:nvSpPr>
            <p:cNvPr id="476178" name="Line 18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6179" name="Line 19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6180" name="Group 20"/>
          <p:cNvGrpSpPr>
            <a:grpSpLocks/>
          </p:cNvGrpSpPr>
          <p:nvPr/>
        </p:nvGrpSpPr>
        <p:grpSpPr bwMode="auto">
          <a:xfrm>
            <a:off x="2162175" y="2457450"/>
            <a:ext cx="266700" cy="590550"/>
            <a:chOff x="3402" y="1086"/>
            <a:chExt cx="168" cy="372"/>
          </a:xfrm>
        </p:grpSpPr>
        <p:sp>
          <p:nvSpPr>
            <p:cNvPr id="476181" name="Line 21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6182" name="Line 22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6183" name="Group 23"/>
          <p:cNvGrpSpPr>
            <a:grpSpLocks/>
          </p:cNvGrpSpPr>
          <p:nvPr/>
        </p:nvGrpSpPr>
        <p:grpSpPr bwMode="auto">
          <a:xfrm>
            <a:off x="2168525" y="1720850"/>
            <a:ext cx="266700" cy="590550"/>
            <a:chOff x="3402" y="1086"/>
            <a:chExt cx="168" cy="372"/>
          </a:xfrm>
        </p:grpSpPr>
        <p:sp>
          <p:nvSpPr>
            <p:cNvPr id="476184" name="Line 24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6185" name="Line 25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6186" name="Group 26"/>
          <p:cNvGrpSpPr>
            <a:grpSpLocks/>
          </p:cNvGrpSpPr>
          <p:nvPr/>
        </p:nvGrpSpPr>
        <p:grpSpPr bwMode="auto">
          <a:xfrm>
            <a:off x="2708275" y="1717675"/>
            <a:ext cx="266700" cy="590550"/>
            <a:chOff x="3402" y="1086"/>
            <a:chExt cx="168" cy="372"/>
          </a:xfrm>
        </p:grpSpPr>
        <p:sp>
          <p:nvSpPr>
            <p:cNvPr id="476187" name="Line 27"/>
            <p:cNvSpPr>
              <a:spLocks noChangeShapeType="1"/>
            </p:cNvSpPr>
            <p:nvPr/>
          </p:nvSpPr>
          <p:spPr bwMode="auto">
            <a:xfrm>
              <a:off x="3402" y="1086"/>
              <a:ext cx="0" cy="37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6188" name="Line 28"/>
            <p:cNvSpPr>
              <a:spLocks noChangeShapeType="1"/>
            </p:cNvSpPr>
            <p:nvPr/>
          </p:nvSpPr>
          <p:spPr bwMode="auto">
            <a:xfrm>
              <a:off x="3402" y="1452"/>
              <a:ext cx="16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76262" name="Group 102"/>
          <p:cNvGrpSpPr>
            <a:grpSpLocks/>
          </p:cNvGrpSpPr>
          <p:nvPr/>
        </p:nvGrpSpPr>
        <p:grpSpPr bwMode="auto">
          <a:xfrm>
            <a:off x="531813" y="3335338"/>
            <a:ext cx="4476750" cy="457200"/>
            <a:chOff x="335" y="2101"/>
            <a:chExt cx="2820" cy="288"/>
          </a:xfrm>
        </p:grpSpPr>
        <p:sp>
          <p:nvSpPr>
            <p:cNvPr id="476189" name="Text Box 29"/>
            <p:cNvSpPr txBox="1">
              <a:spLocks noChangeArrowheads="1"/>
            </p:cNvSpPr>
            <p:nvPr/>
          </p:nvSpPr>
          <p:spPr bwMode="auto">
            <a:xfrm>
              <a:off x="335" y="2101"/>
              <a:ext cx="28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85000"/>
                <a:buFontTx/>
                <a:buBlip>
                  <a:blip r:embed="rId5"/>
                </a:buBlip>
              </a:pPr>
              <a:r>
                <a:rPr lang="en-US" altLang="zh-CN">
                  <a:ea typeface="宋体" panose="02010600030101010101" pitchFamily="2" charset="-122"/>
                </a:rPr>
                <a:t> </a:t>
              </a:r>
              <a:r>
                <a:rPr lang="zh-CN" altLang="en-US" u="sng">
                  <a:solidFill>
                    <a:schemeClr val="hlink"/>
                  </a:solidFill>
                  <a:ea typeface="华文仿宋" panose="02010600040101010101" pitchFamily="2" charset="-122"/>
                </a:rPr>
                <a:t>函数         在</a:t>
              </a:r>
              <a:r>
                <a:rPr lang="zh-CN" altLang="en-US" u="sng">
                  <a:solidFill>
                    <a:schemeClr val="hlink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无穷远点的留数    </a:t>
              </a:r>
              <a:endParaRPr lang="zh-CN" altLang="en-US" u="sng">
                <a:solidFill>
                  <a:schemeClr val="hlink"/>
                </a:solidFill>
                <a:ea typeface="华文仿宋" panose="02010600040101010101" pitchFamily="2" charset="-122"/>
              </a:endParaRPr>
            </a:p>
          </p:txBody>
        </p:sp>
        <p:graphicFrame>
          <p:nvGraphicFramePr>
            <p:cNvPr id="476208" name="Object 48"/>
            <p:cNvGraphicFramePr>
              <a:graphicFrameLocks/>
            </p:cNvGraphicFramePr>
            <p:nvPr/>
          </p:nvGraphicFramePr>
          <p:xfrm>
            <a:off x="943" y="2151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12" name="公式" r:id="rId12" imgW="634680" imgH="342720" progId="Equation.3">
                    <p:embed/>
                  </p:oleObj>
                </mc:Choice>
                <mc:Fallback>
                  <p:oleObj name="公式" r:id="rId12" imgW="634680" imgH="342720" progId="Equation.3">
                    <p:embed/>
                    <p:pic>
                      <p:nvPicPr>
                        <p:cNvPr id="476208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3" y="2151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76209" name="Group 49"/>
          <p:cNvGrpSpPr>
            <a:grpSpLocks noChangeAspect="1"/>
          </p:cNvGrpSpPr>
          <p:nvPr/>
        </p:nvGrpSpPr>
        <p:grpSpPr bwMode="auto">
          <a:xfrm>
            <a:off x="5773738" y="3457575"/>
            <a:ext cx="3362325" cy="3362325"/>
            <a:chOff x="2749" y="1266"/>
            <a:chExt cx="2789" cy="2789"/>
          </a:xfrm>
        </p:grpSpPr>
        <p:sp>
          <p:nvSpPr>
            <p:cNvPr id="476210" name="Oval 50"/>
            <p:cNvSpPr>
              <a:spLocks noChangeAspect="1" noChangeArrowheads="1"/>
            </p:cNvSpPr>
            <p:nvPr/>
          </p:nvSpPr>
          <p:spPr bwMode="auto">
            <a:xfrm>
              <a:off x="2749" y="1266"/>
              <a:ext cx="2789" cy="2789"/>
            </a:xfrm>
            <a:prstGeom prst="ellipse">
              <a:avLst/>
            </a:prstGeom>
            <a:gradFill rotWithShape="1">
              <a:gsLst>
                <a:gs pos="0">
                  <a:srgbClr val="3EBA3E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6211" name="Oval 51"/>
            <p:cNvSpPr>
              <a:spLocks noChangeAspect="1" noChangeArrowheads="1"/>
            </p:cNvSpPr>
            <p:nvPr/>
          </p:nvSpPr>
          <p:spPr bwMode="auto">
            <a:xfrm>
              <a:off x="3474" y="1992"/>
              <a:ext cx="1338" cy="1338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rgbClr val="FF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6212" name="Oval 52"/>
            <p:cNvSpPr>
              <a:spLocks noChangeAspect="1" noChangeArrowheads="1"/>
            </p:cNvSpPr>
            <p:nvPr/>
          </p:nvSpPr>
          <p:spPr bwMode="auto">
            <a:xfrm>
              <a:off x="3268" y="1786"/>
              <a:ext cx="1752" cy="1752"/>
            </a:xfrm>
            <a:prstGeom prst="ellipse">
              <a:avLst/>
            </a:prstGeom>
            <a:noFill/>
            <a:ln w="9525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76213" name="Object 53"/>
            <p:cNvGraphicFramePr>
              <a:graphicFrameLocks noChangeAspect="1"/>
            </p:cNvGraphicFramePr>
            <p:nvPr/>
          </p:nvGraphicFramePr>
          <p:xfrm>
            <a:off x="5023" y="2677"/>
            <a:ext cx="122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13" name="公式" r:id="rId14" imgW="241200" imgH="266400" progId="Equation.3">
                    <p:embed/>
                  </p:oleObj>
                </mc:Choice>
                <mc:Fallback>
                  <p:oleObj name="公式" r:id="rId14" imgW="241200" imgH="266400" progId="Equation.3">
                    <p:embed/>
                    <p:pic>
                      <p:nvPicPr>
                        <p:cNvPr id="476213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23" y="2677"/>
                          <a:ext cx="122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6214" name="Object 54"/>
            <p:cNvGraphicFramePr>
              <a:graphicFrameLocks noChangeAspect="1"/>
            </p:cNvGraphicFramePr>
            <p:nvPr/>
          </p:nvGraphicFramePr>
          <p:xfrm>
            <a:off x="4805" y="2669"/>
            <a:ext cx="134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14" name="公式" r:id="rId16" imgW="266400" imgH="266400" progId="Equation.3">
                    <p:embed/>
                  </p:oleObj>
                </mc:Choice>
                <mc:Fallback>
                  <p:oleObj name="公式" r:id="rId16" imgW="266400" imgH="266400" progId="Equation.3">
                    <p:embed/>
                    <p:pic>
                      <p:nvPicPr>
                        <p:cNvPr id="476214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5" y="2669"/>
                          <a:ext cx="134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6215" name="Oval 55"/>
            <p:cNvSpPr>
              <a:spLocks noChangeAspect="1" noChangeArrowheads="1"/>
            </p:cNvSpPr>
            <p:nvPr/>
          </p:nvSpPr>
          <p:spPr bwMode="auto">
            <a:xfrm>
              <a:off x="4849" y="1637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76216" name="Object 56"/>
            <p:cNvGraphicFramePr>
              <a:graphicFrameLocks noChangeAspect="1"/>
            </p:cNvGraphicFramePr>
            <p:nvPr/>
          </p:nvGraphicFramePr>
          <p:xfrm>
            <a:off x="4925" y="1602"/>
            <a:ext cx="135" cy="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15" name="公式" r:id="rId18" imgW="266400" imgH="190440" progId="Equation.3">
                    <p:embed/>
                  </p:oleObj>
                </mc:Choice>
                <mc:Fallback>
                  <p:oleObj name="公式" r:id="rId18" imgW="266400" imgH="190440" progId="Equation.3">
                    <p:embed/>
                    <p:pic>
                      <p:nvPicPr>
                        <p:cNvPr id="476216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5" y="1602"/>
                          <a:ext cx="135" cy="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76217" name="Group 57"/>
            <p:cNvGrpSpPr>
              <a:grpSpLocks noChangeAspect="1"/>
            </p:cNvGrpSpPr>
            <p:nvPr/>
          </p:nvGrpSpPr>
          <p:grpSpPr bwMode="auto">
            <a:xfrm>
              <a:off x="4956" y="2131"/>
              <a:ext cx="192" cy="135"/>
              <a:chOff x="3630" y="2073"/>
              <a:chExt cx="192" cy="135"/>
            </a:xfrm>
          </p:grpSpPr>
          <p:graphicFrame>
            <p:nvGraphicFramePr>
              <p:cNvPr id="476218" name="Object 58"/>
              <p:cNvGraphicFramePr>
                <a:graphicFrameLocks noChangeAspect="1"/>
              </p:cNvGraphicFramePr>
              <p:nvPr/>
            </p:nvGraphicFramePr>
            <p:xfrm>
              <a:off x="3630" y="2073"/>
              <a:ext cx="129" cy="13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016" name="公式" r:id="rId20" imgW="266400" imgH="279360" progId="Equation.3">
                      <p:embed/>
                    </p:oleObj>
                  </mc:Choice>
                  <mc:Fallback>
                    <p:oleObj name="公式" r:id="rId20" imgW="266400" imgH="279360" progId="Equation.3">
                      <p:embed/>
                      <p:pic>
                        <p:nvPicPr>
                          <p:cNvPr id="476218" name="Object 5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30" y="2073"/>
                            <a:ext cx="129" cy="13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76219" name="Line 59"/>
              <p:cNvSpPr>
                <a:spLocks noChangeAspect="1" noChangeShapeType="1"/>
              </p:cNvSpPr>
              <p:nvPr/>
            </p:nvSpPr>
            <p:spPr bwMode="auto">
              <a:xfrm>
                <a:off x="3762" y="2094"/>
                <a:ext cx="6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76220" name="Line 60"/>
            <p:cNvSpPr>
              <a:spLocks noChangeAspect="1" noChangeShapeType="1"/>
            </p:cNvSpPr>
            <p:nvPr/>
          </p:nvSpPr>
          <p:spPr bwMode="auto">
            <a:xfrm rot="16200000" flipH="1">
              <a:off x="4873" y="2218"/>
              <a:ext cx="77" cy="4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76221" name="Object 61"/>
            <p:cNvGraphicFramePr>
              <a:graphicFrameLocks noChangeAspect="1"/>
            </p:cNvGraphicFramePr>
            <p:nvPr/>
          </p:nvGraphicFramePr>
          <p:xfrm>
            <a:off x="3568" y="1793"/>
            <a:ext cx="129" cy="1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17" name="公式" r:id="rId22" imgW="266400" imgH="279360" progId="Equation.3">
                    <p:embed/>
                  </p:oleObj>
                </mc:Choice>
                <mc:Fallback>
                  <p:oleObj name="公式" r:id="rId22" imgW="266400" imgH="279360" progId="Equation.3">
                    <p:embed/>
                    <p:pic>
                      <p:nvPicPr>
                        <p:cNvPr id="476221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8" y="1793"/>
                          <a:ext cx="129" cy="1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6222" name="Line 62"/>
            <p:cNvSpPr>
              <a:spLocks noChangeAspect="1" noChangeShapeType="1"/>
            </p:cNvSpPr>
            <p:nvPr/>
          </p:nvSpPr>
          <p:spPr bwMode="auto">
            <a:xfrm flipH="1">
              <a:off x="3671" y="1880"/>
              <a:ext cx="77" cy="4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6223" name="Oval 63"/>
            <p:cNvSpPr>
              <a:spLocks noChangeAspect="1" noChangeArrowheads="1"/>
            </p:cNvSpPr>
            <p:nvPr/>
          </p:nvSpPr>
          <p:spPr bwMode="auto">
            <a:xfrm>
              <a:off x="3755" y="2269"/>
              <a:ext cx="774" cy="774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89D3ED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rgbClr val="FF9E3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76224" name="Object 64"/>
            <p:cNvGraphicFramePr>
              <a:graphicFrameLocks noChangeAspect="1"/>
            </p:cNvGraphicFramePr>
            <p:nvPr/>
          </p:nvGraphicFramePr>
          <p:xfrm>
            <a:off x="4162" y="2657"/>
            <a:ext cx="96" cy="1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18" name="公式" r:id="rId24" imgW="190440" imgH="279360" progId="Equation.3">
                    <p:embed/>
                  </p:oleObj>
                </mc:Choice>
                <mc:Fallback>
                  <p:oleObj name="公式" r:id="rId24" imgW="190440" imgH="279360" progId="Equation.3">
                    <p:embed/>
                    <p:pic>
                      <p:nvPicPr>
                        <p:cNvPr id="476224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2" y="2657"/>
                          <a:ext cx="96" cy="1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6225" name="Line 65"/>
            <p:cNvSpPr>
              <a:spLocks noChangeAspect="1" noChangeShapeType="1"/>
            </p:cNvSpPr>
            <p:nvPr/>
          </p:nvSpPr>
          <p:spPr bwMode="auto">
            <a:xfrm flipV="1">
              <a:off x="4152" y="2292"/>
              <a:ext cx="132" cy="372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6226" name="Line 66"/>
            <p:cNvSpPr>
              <a:spLocks noChangeAspect="1" noChangeShapeType="1"/>
            </p:cNvSpPr>
            <p:nvPr/>
          </p:nvSpPr>
          <p:spPr bwMode="auto">
            <a:xfrm>
              <a:off x="3012" y="2664"/>
              <a:ext cx="2358" cy="0"/>
            </a:xfrm>
            <a:prstGeom prst="line">
              <a:avLst/>
            </a:prstGeom>
            <a:noFill/>
            <a:ln w="9525">
              <a:solidFill>
                <a:srgbClr val="5F5F5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6227" name="Line 67"/>
            <p:cNvSpPr>
              <a:spLocks noChangeAspect="1" noChangeShapeType="1"/>
            </p:cNvSpPr>
            <p:nvPr/>
          </p:nvSpPr>
          <p:spPr bwMode="auto">
            <a:xfrm rot="-5400000">
              <a:off x="3076" y="2596"/>
              <a:ext cx="2142" cy="0"/>
            </a:xfrm>
            <a:prstGeom prst="line">
              <a:avLst/>
            </a:prstGeom>
            <a:noFill/>
            <a:ln w="9525">
              <a:solidFill>
                <a:srgbClr val="5F5F5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6228" name="Oval 68"/>
            <p:cNvSpPr>
              <a:spLocks noChangeAspect="1" noChangeArrowheads="1"/>
            </p:cNvSpPr>
            <p:nvPr/>
          </p:nvSpPr>
          <p:spPr bwMode="auto">
            <a:xfrm>
              <a:off x="4129" y="2643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76229" name="Group 69"/>
            <p:cNvGrpSpPr>
              <a:grpSpLocks noChangeAspect="1"/>
            </p:cNvGrpSpPr>
            <p:nvPr/>
          </p:nvGrpSpPr>
          <p:grpSpPr bwMode="auto">
            <a:xfrm>
              <a:off x="4291" y="2215"/>
              <a:ext cx="393" cy="395"/>
              <a:chOff x="1789" y="2953"/>
              <a:chExt cx="393" cy="395"/>
            </a:xfrm>
          </p:grpSpPr>
          <p:graphicFrame>
            <p:nvGraphicFramePr>
              <p:cNvPr id="476230" name="Object 70"/>
              <p:cNvGraphicFramePr>
                <a:graphicFrameLocks noChangeAspect="1"/>
              </p:cNvGraphicFramePr>
              <p:nvPr/>
            </p:nvGraphicFramePr>
            <p:xfrm>
              <a:off x="1789" y="2953"/>
              <a:ext cx="393" cy="3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019" name="公式" r:id="rId26" imgW="787320" imgH="787320" progId="Equation.3">
                      <p:embed/>
                    </p:oleObj>
                  </mc:Choice>
                  <mc:Fallback>
                    <p:oleObj name="公式" r:id="rId26" imgW="787320" imgH="787320" progId="Equation.3">
                      <p:embed/>
                      <p:pic>
                        <p:nvPicPr>
                          <p:cNvPr id="476230" name="Object 7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89" y="2953"/>
                            <a:ext cx="393" cy="3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76231" name="Object 71"/>
              <p:cNvGraphicFramePr>
                <a:graphicFrameLocks noChangeAspect="1"/>
              </p:cNvGraphicFramePr>
              <p:nvPr/>
            </p:nvGraphicFramePr>
            <p:xfrm>
              <a:off x="2038" y="2997"/>
              <a:ext cx="83" cy="13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020" name="公式" r:id="rId28" imgW="164880" imgH="266400" progId="Equation.3">
                      <p:embed/>
                    </p:oleObj>
                  </mc:Choice>
                  <mc:Fallback>
                    <p:oleObj name="公式" r:id="rId28" imgW="164880" imgH="266400" progId="Equation.3">
                      <p:embed/>
                      <p:pic>
                        <p:nvPicPr>
                          <p:cNvPr id="476231" name="Object 7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38" y="2997"/>
                            <a:ext cx="83" cy="13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76232" name="Object 72"/>
              <p:cNvGraphicFramePr>
                <a:graphicFrameLocks noChangeAspect="1"/>
              </p:cNvGraphicFramePr>
              <p:nvPr/>
            </p:nvGraphicFramePr>
            <p:xfrm>
              <a:off x="2005" y="3157"/>
              <a:ext cx="134" cy="13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021" name="公式" r:id="rId30" imgW="266400" imgH="266400" progId="Equation.3">
                      <p:embed/>
                    </p:oleObj>
                  </mc:Choice>
                  <mc:Fallback>
                    <p:oleObj name="公式" r:id="rId30" imgW="266400" imgH="266400" progId="Equation.3">
                      <p:embed/>
                      <p:pic>
                        <p:nvPicPr>
                          <p:cNvPr id="476232" name="Object 7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05" y="3157"/>
                            <a:ext cx="134" cy="13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76233" name="Group 73"/>
            <p:cNvGrpSpPr>
              <a:grpSpLocks noChangeAspect="1"/>
            </p:cNvGrpSpPr>
            <p:nvPr/>
          </p:nvGrpSpPr>
          <p:grpSpPr bwMode="auto">
            <a:xfrm>
              <a:off x="3933" y="2374"/>
              <a:ext cx="525" cy="579"/>
              <a:chOff x="4917" y="2668"/>
              <a:chExt cx="525" cy="579"/>
            </a:xfrm>
          </p:grpSpPr>
          <p:graphicFrame>
            <p:nvGraphicFramePr>
              <p:cNvPr id="476234" name="Object 74"/>
              <p:cNvGraphicFramePr>
                <a:graphicFrameLocks noChangeAspect="1"/>
              </p:cNvGraphicFramePr>
              <p:nvPr/>
            </p:nvGraphicFramePr>
            <p:xfrm>
              <a:off x="4929" y="2668"/>
              <a:ext cx="86" cy="1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022" name="公式" r:id="rId32" imgW="177480" imgH="215640" progId="Equation.3">
                      <p:embed/>
                    </p:oleObj>
                  </mc:Choice>
                  <mc:Fallback>
                    <p:oleObj name="公式" r:id="rId32" imgW="177480" imgH="215640" progId="Equation.3">
                      <p:embed/>
                      <p:pic>
                        <p:nvPicPr>
                          <p:cNvPr id="476234" name="Object 7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9" y="2668"/>
                            <a:ext cx="86" cy="10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76235" name="Oval 75"/>
              <p:cNvSpPr>
                <a:spLocks noChangeAspect="1" noChangeArrowheads="1"/>
              </p:cNvSpPr>
              <p:nvPr/>
            </p:nvSpPr>
            <p:spPr bwMode="auto">
              <a:xfrm>
                <a:off x="4917" y="2748"/>
                <a:ext cx="412" cy="413"/>
              </a:xfrm>
              <a:prstGeom prst="ellipse">
                <a:avLst/>
              </a:prstGeom>
              <a:noFill/>
              <a:ln w="9525" algn="ctr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6236" name="Line 76"/>
              <p:cNvSpPr>
                <a:spLocks noChangeAspect="1" noChangeShapeType="1"/>
              </p:cNvSpPr>
              <p:nvPr/>
            </p:nvSpPr>
            <p:spPr bwMode="auto">
              <a:xfrm flipH="1">
                <a:off x="4971" y="2760"/>
                <a:ext cx="83" cy="5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76237" name="Group 77"/>
              <p:cNvGrpSpPr>
                <a:grpSpLocks noChangeAspect="1"/>
              </p:cNvGrpSpPr>
              <p:nvPr/>
            </p:nvGrpSpPr>
            <p:grpSpPr bwMode="auto">
              <a:xfrm>
                <a:off x="5303" y="2961"/>
                <a:ext cx="139" cy="286"/>
                <a:chOff x="5303" y="2961"/>
                <a:chExt cx="139" cy="286"/>
              </a:xfrm>
            </p:grpSpPr>
            <p:graphicFrame>
              <p:nvGraphicFramePr>
                <p:cNvPr id="476238" name="Object 78"/>
                <p:cNvGraphicFramePr>
                  <a:graphicFrameLocks noChangeAspect="1"/>
                </p:cNvGraphicFramePr>
                <p:nvPr/>
              </p:nvGraphicFramePr>
              <p:xfrm>
                <a:off x="5303" y="3113"/>
                <a:ext cx="122" cy="13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3023" name="公式" r:id="rId34" imgW="241200" imgH="266400" progId="Equation.3">
                        <p:embed/>
                      </p:oleObj>
                    </mc:Choice>
                    <mc:Fallback>
                      <p:oleObj name="公式" r:id="rId34" imgW="241200" imgH="266400" progId="Equation.3">
                        <p:embed/>
                        <p:pic>
                          <p:nvPicPr>
                            <p:cNvPr id="476238" name="Object 7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303" y="3113"/>
                              <a:ext cx="122" cy="13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76239" name="Object 79"/>
                <p:cNvGraphicFramePr>
                  <a:graphicFrameLocks noChangeAspect="1"/>
                </p:cNvGraphicFramePr>
                <p:nvPr/>
              </p:nvGraphicFramePr>
              <p:xfrm>
                <a:off x="5338" y="2961"/>
                <a:ext cx="84" cy="13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3024" name="公式" r:id="rId36" imgW="164880" imgH="266400" progId="Equation.3">
                        <p:embed/>
                      </p:oleObj>
                    </mc:Choice>
                    <mc:Fallback>
                      <p:oleObj name="公式" r:id="rId36" imgW="164880" imgH="266400" progId="Equation.3">
                        <p:embed/>
                        <p:pic>
                          <p:nvPicPr>
                            <p:cNvPr id="476239" name="Object 7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338" y="2961"/>
                              <a:ext cx="84" cy="13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76240" name="Line 80"/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5322" y="3108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76263" name="Group 103"/>
          <p:cNvGrpSpPr>
            <a:grpSpLocks/>
          </p:cNvGrpSpPr>
          <p:nvPr/>
        </p:nvGrpSpPr>
        <p:grpSpPr bwMode="auto">
          <a:xfrm>
            <a:off x="6811963" y="2476500"/>
            <a:ext cx="2322512" cy="468313"/>
            <a:chOff x="4291" y="1560"/>
            <a:chExt cx="1463" cy="295"/>
          </a:xfrm>
        </p:grpSpPr>
        <p:sp>
          <p:nvSpPr>
            <p:cNvPr id="476241" name="Text Box 81"/>
            <p:cNvSpPr txBox="1">
              <a:spLocks noChangeArrowheads="1"/>
            </p:cNvSpPr>
            <p:nvPr/>
          </p:nvSpPr>
          <p:spPr bwMode="auto">
            <a:xfrm>
              <a:off x="4291" y="1605"/>
              <a:ext cx="14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en-US" altLang="zh-CN" sz="1000">
                  <a:solidFill>
                    <a:srgbClr val="C0C0C0"/>
                  </a:solidFill>
                  <a:ea typeface="楷体_GB2312" pitchFamily="49" charset="-122"/>
                </a:rPr>
                <a:t> </a:t>
              </a:r>
              <a:r>
                <a:rPr lang="zh-CN" altLang="en-US" sz="2000">
                  <a:solidFill>
                    <a:srgbClr val="C0C0C0"/>
                  </a:solidFill>
                  <a:ea typeface="楷体_GB2312" pitchFamily="49" charset="-122"/>
                </a:rPr>
                <a:t>两边沿</a:t>
              </a:r>
              <a:r>
                <a:rPr lang="zh-CN" altLang="en-US" sz="1000">
                  <a:solidFill>
                    <a:srgbClr val="C0C0C0"/>
                  </a:solidFill>
                  <a:ea typeface="楷体_GB2312" pitchFamily="49" charset="-122"/>
                </a:rPr>
                <a:t> </a:t>
              </a:r>
              <a:r>
                <a:rPr lang="en-US" altLang="zh-CN" sz="2000" i="1">
                  <a:solidFill>
                    <a:srgbClr val="C0C0C0"/>
                  </a:solidFill>
                  <a:ea typeface="楷体_GB2312" pitchFamily="49" charset="-122"/>
                </a:rPr>
                <a:t>C</a:t>
              </a:r>
              <a:r>
                <a:rPr lang="en-US" altLang="zh-CN" sz="2000">
                  <a:solidFill>
                    <a:srgbClr val="C0C0C0"/>
                  </a:solidFill>
                  <a:ea typeface="楷体_GB2312" pitchFamily="49" charset="-122"/>
                </a:rPr>
                <a:t>   </a:t>
              </a:r>
              <a:r>
                <a:rPr lang="zh-CN" altLang="en-US" sz="2000">
                  <a:solidFill>
                    <a:srgbClr val="C0C0C0"/>
                  </a:solidFill>
                  <a:ea typeface="楷体_GB2312" pitchFamily="49" charset="-122"/>
                </a:rPr>
                <a:t>积分 </a:t>
              </a:r>
              <a:r>
                <a:rPr lang="en-US" altLang="zh-CN" sz="20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) </a:t>
              </a:r>
            </a:p>
          </p:txBody>
        </p:sp>
        <p:sp>
          <p:nvSpPr>
            <p:cNvPr id="476243" name="Text Box 83"/>
            <p:cNvSpPr txBox="1">
              <a:spLocks noChangeArrowheads="1"/>
            </p:cNvSpPr>
            <p:nvPr/>
          </p:nvSpPr>
          <p:spPr bwMode="auto">
            <a:xfrm>
              <a:off x="5031" y="1560"/>
              <a:ext cx="18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600">
                  <a:solidFill>
                    <a:srgbClr val="C0C0C0"/>
                  </a:solidFill>
                  <a:latin typeface="Symbol" panose="05050102010706020507" pitchFamily="18" charset="2"/>
                  <a:ea typeface="宋体" panose="02010600030101010101" pitchFamily="2" charset="-122"/>
                </a:rPr>
                <a:t>-</a:t>
              </a:r>
            </a:p>
          </p:txBody>
        </p:sp>
      </p:grpSp>
      <p:grpSp>
        <p:nvGrpSpPr>
          <p:cNvPr id="476264" name="Group 104"/>
          <p:cNvGrpSpPr>
            <a:grpSpLocks/>
          </p:cNvGrpSpPr>
          <p:nvPr/>
        </p:nvGrpSpPr>
        <p:grpSpPr bwMode="auto">
          <a:xfrm>
            <a:off x="534988" y="3990975"/>
            <a:ext cx="5653087" cy="460375"/>
            <a:chOff x="337" y="2514"/>
            <a:chExt cx="3561" cy="290"/>
          </a:xfrm>
        </p:grpSpPr>
        <p:sp>
          <p:nvSpPr>
            <p:cNvPr id="476247" name="Text Box 87"/>
            <p:cNvSpPr txBox="1">
              <a:spLocks noChangeArrowheads="1"/>
            </p:cNvSpPr>
            <p:nvPr/>
          </p:nvSpPr>
          <p:spPr bwMode="auto">
            <a:xfrm>
              <a:off x="854" y="2516"/>
              <a:ext cx="30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称          为函数         在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无穷远点的  </a:t>
              </a:r>
            </a:p>
          </p:txBody>
        </p:sp>
        <p:graphicFrame>
          <p:nvGraphicFramePr>
            <p:cNvPr id="476248" name="Object 88"/>
            <p:cNvGraphicFramePr>
              <a:graphicFrameLocks/>
            </p:cNvGraphicFramePr>
            <p:nvPr/>
          </p:nvGraphicFramePr>
          <p:xfrm>
            <a:off x="1157" y="2552"/>
            <a:ext cx="39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5" name="公式" r:id="rId38" imgW="622080" imgH="368280" progId="Equation.3">
                    <p:embed/>
                  </p:oleObj>
                </mc:Choice>
                <mc:Fallback>
                  <p:oleObj name="公式" r:id="rId38" imgW="622080" imgH="368280" progId="Equation.3">
                    <p:embed/>
                    <p:pic>
                      <p:nvPicPr>
                        <p:cNvPr id="476248" name="Object 8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7" y="2552"/>
                          <a:ext cx="392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6249" name="Rectangle 89"/>
            <p:cNvSpPr>
              <a:spLocks noChangeArrowheads="1"/>
            </p:cNvSpPr>
            <p:nvPr/>
          </p:nvSpPr>
          <p:spPr bwMode="auto">
            <a:xfrm>
              <a:off x="337" y="2514"/>
              <a:ext cx="6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定义    </a:t>
              </a:r>
              <a:endParaRPr lang="zh-CN" altLang="en-US">
                <a:solidFill>
                  <a:srgbClr val="000099"/>
                </a:solidFill>
                <a:ea typeface="宋体" panose="02010600030101010101" pitchFamily="2" charset="-122"/>
              </a:endParaRPr>
            </a:p>
          </p:txBody>
        </p:sp>
        <p:graphicFrame>
          <p:nvGraphicFramePr>
            <p:cNvPr id="476250" name="Object 90"/>
            <p:cNvGraphicFramePr>
              <a:graphicFrameLocks/>
            </p:cNvGraphicFramePr>
            <p:nvPr/>
          </p:nvGraphicFramePr>
          <p:xfrm>
            <a:off x="2179" y="2571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6" name="公式" r:id="rId40" imgW="634680" imgH="342720" progId="Equation.3">
                    <p:embed/>
                  </p:oleObj>
                </mc:Choice>
                <mc:Fallback>
                  <p:oleObj name="公式" r:id="rId40" imgW="634680" imgH="342720" progId="Equation.3">
                    <p:embed/>
                    <p:pic>
                      <p:nvPicPr>
                        <p:cNvPr id="476250" name="Object 9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79" y="2571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76251" name="Rectangle 91"/>
          <p:cNvSpPr>
            <a:spLocks noChangeArrowheads="1"/>
          </p:cNvSpPr>
          <p:nvPr/>
        </p:nvSpPr>
        <p:spPr bwMode="auto">
          <a:xfrm>
            <a:off x="1352550" y="4706938"/>
            <a:ext cx="1327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留数</a:t>
            </a:r>
            <a:r>
              <a:rPr lang="zh-CN" altLang="en-US">
                <a:ea typeface="宋体" panose="02010600030101010101" pitchFamily="2" charset="-122"/>
              </a:rPr>
              <a:t>。   </a:t>
            </a:r>
          </a:p>
        </p:txBody>
      </p:sp>
      <p:grpSp>
        <p:nvGrpSpPr>
          <p:cNvPr id="476265" name="Group 105"/>
          <p:cNvGrpSpPr>
            <a:grpSpLocks/>
          </p:cNvGrpSpPr>
          <p:nvPr/>
        </p:nvGrpSpPr>
        <p:grpSpPr bwMode="auto">
          <a:xfrm>
            <a:off x="2279650" y="4610100"/>
            <a:ext cx="3511550" cy="800100"/>
            <a:chOff x="1436" y="2904"/>
            <a:chExt cx="2212" cy="504"/>
          </a:xfrm>
        </p:grpSpPr>
        <p:grpSp>
          <p:nvGrpSpPr>
            <p:cNvPr id="476255" name="Group 95"/>
            <p:cNvGrpSpPr>
              <a:grpSpLocks/>
            </p:cNvGrpSpPr>
            <p:nvPr/>
          </p:nvGrpSpPr>
          <p:grpSpPr bwMode="auto">
            <a:xfrm>
              <a:off x="1733" y="2904"/>
              <a:ext cx="1915" cy="504"/>
              <a:chOff x="1721" y="2754"/>
              <a:chExt cx="1915" cy="504"/>
            </a:xfrm>
          </p:grpSpPr>
          <p:graphicFrame>
            <p:nvGraphicFramePr>
              <p:cNvPr id="476245" name="Object 85"/>
              <p:cNvGraphicFramePr>
                <a:graphicFrameLocks/>
              </p:cNvGraphicFramePr>
              <p:nvPr/>
            </p:nvGraphicFramePr>
            <p:xfrm>
              <a:off x="1721" y="2868"/>
              <a:ext cx="253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027" name="公式" r:id="rId42" imgW="419040" imgH="380880" progId="Equation.3">
                      <p:embed/>
                    </p:oleObj>
                  </mc:Choice>
                  <mc:Fallback>
                    <p:oleObj name="公式" r:id="rId42" imgW="419040" imgH="380880" progId="Equation.3">
                      <p:embed/>
                      <p:pic>
                        <p:nvPicPr>
                          <p:cNvPr id="476245" name="Object 8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21" y="2868"/>
                            <a:ext cx="253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76246" name="Object 86"/>
              <p:cNvGraphicFramePr>
                <a:graphicFrameLocks/>
              </p:cNvGraphicFramePr>
              <p:nvPr/>
            </p:nvGraphicFramePr>
            <p:xfrm>
              <a:off x="1980" y="2754"/>
              <a:ext cx="1656" cy="5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3028" name="公式" r:id="rId44" imgW="2882880" imgH="799920" progId="Equation.3">
                      <p:embed/>
                    </p:oleObj>
                  </mc:Choice>
                  <mc:Fallback>
                    <p:oleObj name="公式" r:id="rId44" imgW="2882880" imgH="799920" progId="Equation.3">
                      <p:embed/>
                      <p:pic>
                        <p:nvPicPr>
                          <p:cNvPr id="476246" name="Object 8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80" y="2754"/>
                            <a:ext cx="1656" cy="50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76254" name="Rectangle 94"/>
            <p:cNvSpPr>
              <a:spLocks noChangeArrowheads="1"/>
            </p:cNvSpPr>
            <p:nvPr/>
          </p:nvSpPr>
          <p:spPr bwMode="auto">
            <a:xfrm>
              <a:off x="1436" y="2965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由    </a:t>
              </a:r>
            </a:p>
          </p:txBody>
        </p:sp>
      </p:grpSp>
      <p:grpSp>
        <p:nvGrpSpPr>
          <p:cNvPr id="476266" name="Group 106"/>
          <p:cNvGrpSpPr>
            <a:grpSpLocks/>
          </p:cNvGrpSpPr>
          <p:nvPr/>
        </p:nvGrpSpPr>
        <p:grpSpPr bwMode="auto">
          <a:xfrm>
            <a:off x="1352550" y="5575300"/>
            <a:ext cx="3686175" cy="787400"/>
            <a:chOff x="852" y="3512"/>
            <a:chExt cx="2322" cy="496"/>
          </a:xfrm>
        </p:grpSpPr>
        <p:graphicFrame>
          <p:nvGraphicFramePr>
            <p:cNvPr id="476258" name="Object 98"/>
            <p:cNvGraphicFramePr>
              <a:graphicFrameLocks/>
            </p:cNvGraphicFramePr>
            <p:nvPr/>
          </p:nvGraphicFramePr>
          <p:xfrm>
            <a:off x="1182" y="3512"/>
            <a:ext cx="199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29" name="公式" r:id="rId46" imgW="3162240" imgH="787320" progId="Equation.3">
                    <p:embed/>
                  </p:oleObj>
                </mc:Choice>
                <mc:Fallback>
                  <p:oleObj name="公式" r:id="rId46" imgW="3162240" imgH="787320" progId="Equation.3">
                    <p:embed/>
                    <p:pic>
                      <p:nvPicPr>
                        <p:cNvPr id="476258" name="Object 9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2" y="3512"/>
                          <a:ext cx="1992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6259" name="Rectangle 99"/>
            <p:cNvSpPr>
              <a:spLocks noChangeArrowheads="1"/>
            </p:cNvSpPr>
            <p:nvPr/>
          </p:nvSpPr>
          <p:spPr bwMode="auto">
            <a:xfrm>
              <a:off x="852" y="3593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有   </a:t>
              </a:r>
            </a:p>
          </p:txBody>
        </p:sp>
      </p:grpSp>
      <p:pic>
        <p:nvPicPr>
          <p:cNvPr id="476287" name="Picture 127"/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6288" name="Group 128"/>
          <p:cNvGrpSpPr>
            <a:grpSpLocks/>
          </p:cNvGrpSpPr>
          <p:nvPr/>
        </p:nvGrpSpPr>
        <p:grpSpPr bwMode="auto">
          <a:xfrm>
            <a:off x="5243513" y="5819775"/>
            <a:ext cx="793750" cy="627063"/>
            <a:chOff x="2195" y="3321"/>
            <a:chExt cx="500" cy="395"/>
          </a:xfrm>
        </p:grpSpPr>
        <p:sp>
          <p:nvSpPr>
            <p:cNvPr id="476289" name="AutoShape 129">
              <a:hlinkClick r:id="rId4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6290" name="Text Box 130"/>
            <p:cNvSpPr txBox="1">
              <a:spLocks noChangeArrowheads="1"/>
            </p:cNvSpPr>
            <p:nvPr/>
          </p:nvSpPr>
          <p:spPr bwMode="auto">
            <a:xfrm>
              <a:off x="2195" y="3504"/>
              <a:ext cx="50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476291" name="Picture 13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7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76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47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76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76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76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76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6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6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6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62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62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62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62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62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62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62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62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4762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625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954" name="Picture 1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55" name="Picture 1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56" name="Picture 2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57" name="Picture 21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58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59" name="Picture 2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60" name="Picture 2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61" name="Picture 25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62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63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64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65" name="Picture 29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66" name="Picture 3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67" name="Picture 31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68" name="Picture 3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69" name="Picture 3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70" name="Picture 3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71" name="Picture 35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72" name="Picture 3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73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3938" name="Rectangle 2"/>
          <p:cNvSpPr>
            <a:spLocks noChangeArrowheads="1"/>
          </p:cNvSpPr>
          <p:nvPr/>
        </p:nvSpPr>
        <p:spPr bwMode="auto">
          <a:xfrm>
            <a:off x="533400" y="530225"/>
            <a:ext cx="45958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kumimoji="0"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附：</a:t>
            </a:r>
            <a:r>
              <a:rPr kumimoji="0" lang="zh-CN" altLang="en-US" sz="2800" u="sng">
                <a:solidFill>
                  <a:srgbClr val="006600"/>
                </a:solidFill>
                <a:ea typeface="楷体_GB2312" pitchFamily="49" charset="-122"/>
              </a:rPr>
              <a:t>留数</a:t>
            </a:r>
            <a:r>
              <a:rPr kumimoji="0" lang="en-US" altLang="zh-CN" sz="2800" u="sng">
                <a:solidFill>
                  <a:srgbClr val="006600"/>
                </a:solidFill>
                <a:ea typeface="楷体_GB2312" pitchFamily="49" charset="-122"/>
              </a:rPr>
              <a:t>(Residu)</a:t>
            </a:r>
            <a:r>
              <a:rPr kumimoji="0" lang="zh-CN" altLang="en-US" sz="2800" u="sng">
                <a:solidFill>
                  <a:srgbClr val="006600"/>
                </a:solidFill>
                <a:ea typeface="楷体_GB2312" pitchFamily="49" charset="-122"/>
              </a:rPr>
              <a:t>的产生</a:t>
            </a:r>
          </a:p>
        </p:txBody>
      </p:sp>
      <p:grpSp>
        <p:nvGrpSpPr>
          <p:cNvPr id="423952" name="Group 16"/>
          <p:cNvGrpSpPr>
            <a:grpSpLocks/>
          </p:cNvGrpSpPr>
          <p:nvPr/>
        </p:nvGrpSpPr>
        <p:grpSpPr bwMode="auto">
          <a:xfrm>
            <a:off x="2124075" y="3184525"/>
            <a:ext cx="7004050" cy="990600"/>
            <a:chOff x="1338" y="2006"/>
            <a:chExt cx="4412" cy="624"/>
          </a:xfrm>
        </p:grpSpPr>
        <p:sp>
          <p:nvSpPr>
            <p:cNvPr id="423941" name="Rectangle 5"/>
            <p:cNvSpPr>
              <a:spLocks noChangeArrowheads="1"/>
            </p:cNvSpPr>
            <p:nvPr/>
          </p:nvSpPr>
          <p:spPr bwMode="auto">
            <a:xfrm>
              <a:off x="1338" y="2006"/>
              <a:ext cx="44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  <a:buSzPct val="90000"/>
                <a:buFontTx/>
                <a:buBlip>
                  <a:blip r:embed="rId4"/>
                </a:buBlip>
              </a:pPr>
              <a:r>
                <a:rPr kumimoji="0" lang="en-US" altLang="zh-CN">
                  <a:solidFill>
                    <a:srgbClr val="006600"/>
                  </a:solidFill>
                  <a:ea typeface="华文仿宋" panose="02010600040101010101" pitchFamily="2" charset="-122"/>
                </a:rPr>
                <a:t> </a:t>
              </a:r>
              <a:r>
                <a:rPr kumimoji="0" lang="zh-CN" altLang="en-US">
                  <a:solidFill>
                    <a:srgbClr val="006600"/>
                  </a:solidFill>
                  <a:ea typeface="华文仿宋" panose="02010600040101010101" pitchFamily="2" charset="-122"/>
                </a:rPr>
                <a:t>柯西在 “</a:t>
              </a:r>
              <a:r>
                <a:rPr kumimoji="0" lang="zh-CN" altLang="en-US">
                  <a:solidFill>
                    <a:srgbClr val="FF0000"/>
                  </a:solidFill>
                  <a:ea typeface="华文仿宋" panose="02010600040101010101" pitchFamily="2" charset="-122"/>
                </a:rPr>
                <a:t>求沿着两条有相同起点与终点且包围着 </a:t>
              </a:r>
              <a:r>
                <a:rPr kumimoji="0" lang="zh-CN" altLang="en-US">
                  <a:solidFill>
                    <a:srgbClr val="006600"/>
                  </a:solidFill>
                  <a:ea typeface="华文仿宋" panose="02010600040101010101" pitchFamily="2" charset="-122"/>
                </a:rPr>
                <a:t>  </a:t>
              </a:r>
            </a:p>
          </p:txBody>
        </p:sp>
        <p:sp>
          <p:nvSpPr>
            <p:cNvPr id="423942" name="Rectangle 6"/>
            <p:cNvSpPr>
              <a:spLocks noChangeArrowheads="1"/>
            </p:cNvSpPr>
            <p:nvPr/>
          </p:nvSpPr>
          <p:spPr bwMode="auto">
            <a:xfrm>
              <a:off x="1506" y="2342"/>
              <a:ext cx="4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zh-CN" altLang="en-US">
                  <a:solidFill>
                    <a:srgbClr val="FF0000"/>
                  </a:solidFill>
                  <a:ea typeface="华文仿宋" panose="02010600040101010101" pitchFamily="2" charset="-122"/>
                </a:rPr>
                <a:t>函数极点的路径积分之差</a:t>
              </a:r>
              <a:r>
                <a:rPr kumimoji="0" lang="zh-CN" altLang="en-US">
                  <a:solidFill>
                    <a:srgbClr val="006600"/>
                  </a:solidFill>
                  <a:ea typeface="华文仿宋" panose="02010600040101010101" pitchFamily="2" charset="-122"/>
                </a:rPr>
                <a:t>” 时得到了这个概念。   </a:t>
              </a:r>
            </a:p>
          </p:txBody>
        </p:sp>
      </p:grpSp>
      <p:sp>
        <p:nvSpPr>
          <p:cNvPr id="423943" name="Rectangle 7"/>
          <p:cNvSpPr>
            <a:spLocks noChangeArrowheads="1"/>
          </p:cNvSpPr>
          <p:nvPr/>
        </p:nvSpPr>
        <p:spPr bwMode="auto">
          <a:xfrm>
            <a:off x="2390775" y="4252913"/>
            <a:ext cx="422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kumimoji="0" lang="zh-CN" altLang="en-US">
                <a:solidFill>
                  <a:srgbClr val="006600"/>
                </a:solidFill>
                <a:ea typeface="华文仿宋" panose="02010600040101010101" pitchFamily="2" charset="-122"/>
              </a:rPr>
              <a:t>这也是使用该名称的缘故。     </a:t>
            </a:r>
          </a:p>
        </p:txBody>
      </p:sp>
      <p:grpSp>
        <p:nvGrpSpPr>
          <p:cNvPr id="423953" name="Group 17"/>
          <p:cNvGrpSpPr>
            <a:grpSpLocks/>
          </p:cNvGrpSpPr>
          <p:nvPr/>
        </p:nvGrpSpPr>
        <p:grpSpPr bwMode="auto">
          <a:xfrm>
            <a:off x="1228725" y="5038725"/>
            <a:ext cx="4689475" cy="458788"/>
            <a:chOff x="774" y="3174"/>
            <a:chExt cx="2954" cy="289"/>
          </a:xfrm>
        </p:grpSpPr>
        <p:sp>
          <p:nvSpPr>
            <p:cNvPr id="423944" name="Rectangle 8"/>
            <p:cNvSpPr>
              <a:spLocks noChangeArrowheads="1"/>
            </p:cNvSpPr>
            <p:nvPr/>
          </p:nvSpPr>
          <p:spPr bwMode="auto">
            <a:xfrm>
              <a:off x="774" y="3174"/>
              <a:ext cx="8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>
                  <a:solidFill>
                    <a:srgbClr val="0000CC"/>
                  </a:solidFill>
                  <a:ea typeface="宋体" panose="02010600030101010101" pitchFamily="2" charset="-122"/>
                </a:rPr>
                <a:t>1829</a:t>
              </a:r>
              <a:r>
                <a:rPr kumimoji="0" lang="zh-CN" altLang="en-US">
                  <a:solidFill>
                    <a:srgbClr val="0000CC"/>
                  </a:solidFill>
                  <a:ea typeface="宋体" panose="02010600030101010101" pitchFamily="2" charset="-122"/>
                </a:rPr>
                <a:t>年   </a:t>
              </a:r>
            </a:p>
          </p:txBody>
        </p:sp>
        <p:sp>
          <p:nvSpPr>
            <p:cNvPr id="423945" name="Rectangle 9"/>
            <p:cNvSpPr>
              <a:spLocks noChangeArrowheads="1"/>
            </p:cNvSpPr>
            <p:nvPr/>
          </p:nvSpPr>
          <p:spPr bwMode="auto">
            <a:xfrm>
              <a:off x="1500" y="3175"/>
              <a:ext cx="2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柯西创建了留数理论。    </a:t>
              </a:r>
            </a:p>
          </p:txBody>
        </p:sp>
      </p:grpSp>
      <p:grpSp>
        <p:nvGrpSpPr>
          <p:cNvPr id="423950" name="Group 14"/>
          <p:cNvGrpSpPr>
            <a:grpSpLocks/>
          </p:cNvGrpSpPr>
          <p:nvPr/>
        </p:nvGrpSpPr>
        <p:grpSpPr bwMode="auto">
          <a:xfrm>
            <a:off x="1228725" y="1266825"/>
            <a:ext cx="6213475" cy="458788"/>
            <a:chOff x="774" y="798"/>
            <a:chExt cx="3914" cy="289"/>
          </a:xfrm>
        </p:grpSpPr>
        <p:sp>
          <p:nvSpPr>
            <p:cNvPr id="423939" name="Rectangle 3"/>
            <p:cNvSpPr>
              <a:spLocks noChangeArrowheads="1"/>
            </p:cNvSpPr>
            <p:nvPr/>
          </p:nvSpPr>
          <p:spPr bwMode="auto">
            <a:xfrm>
              <a:off x="774" y="798"/>
              <a:ext cx="8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>
                  <a:solidFill>
                    <a:srgbClr val="0000CC"/>
                  </a:solidFill>
                  <a:ea typeface="宋体" panose="02010600030101010101" pitchFamily="2" charset="-122"/>
                </a:rPr>
                <a:t>1814</a:t>
              </a:r>
              <a:r>
                <a:rPr kumimoji="0" lang="zh-CN" altLang="en-US">
                  <a:solidFill>
                    <a:srgbClr val="0000CC"/>
                  </a:solidFill>
                  <a:ea typeface="宋体" panose="02010600030101010101" pitchFamily="2" charset="-122"/>
                </a:rPr>
                <a:t>年   </a:t>
              </a:r>
            </a:p>
          </p:txBody>
        </p:sp>
        <p:sp>
          <p:nvSpPr>
            <p:cNvPr id="423946" name="Rectangle 10"/>
            <p:cNvSpPr>
              <a:spLocks noChangeArrowheads="1"/>
            </p:cNvSpPr>
            <p:nvPr/>
          </p:nvSpPr>
          <p:spPr bwMode="auto">
            <a:xfrm>
              <a:off x="1500" y="799"/>
              <a:ext cx="31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柯西第一个注意到了留数的概念。    </a:t>
              </a:r>
            </a:p>
          </p:txBody>
        </p:sp>
      </p:grpSp>
      <p:grpSp>
        <p:nvGrpSpPr>
          <p:cNvPr id="423951" name="Group 15"/>
          <p:cNvGrpSpPr>
            <a:grpSpLocks/>
          </p:cNvGrpSpPr>
          <p:nvPr/>
        </p:nvGrpSpPr>
        <p:grpSpPr bwMode="auto">
          <a:xfrm>
            <a:off x="1228725" y="1885950"/>
            <a:ext cx="7407275" cy="1000125"/>
            <a:chOff x="774" y="1188"/>
            <a:chExt cx="4666" cy="630"/>
          </a:xfrm>
        </p:grpSpPr>
        <p:sp>
          <p:nvSpPr>
            <p:cNvPr id="423940" name="Rectangle 4"/>
            <p:cNvSpPr>
              <a:spLocks noChangeArrowheads="1"/>
            </p:cNvSpPr>
            <p:nvPr/>
          </p:nvSpPr>
          <p:spPr bwMode="auto">
            <a:xfrm>
              <a:off x="1500" y="1530"/>
              <a:ext cx="31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(</a:t>
              </a:r>
              <a:r>
                <a:rPr kumimoji="0" lang="zh-CN" altLang="en-US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即</a:t>
              </a:r>
              <a:r>
                <a:rPr kumimoji="0" lang="zh-CN" altLang="en-US" u="sng">
                  <a:solidFill>
                    <a:schemeClr val="folHlink"/>
                  </a:solidFill>
                  <a:latin typeface="楷体_GB2312" pitchFamily="49" charset="-122"/>
                  <a:ea typeface="楷体_GB2312" pitchFamily="49" charset="-122"/>
                </a:rPr>
                <a:t>留数</a:t>
              </a:r>
              <a:r>
                <a:rPr kumimoji="0" lang="zh-CN" altLang="en-US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、</a:t>
              </a:r>
              <a:r>
                <a:rPr kumimoji="0" lang="zh-CN" altLang="en-US" u="sng">
                  <a:solidFill>
                    <a:schemeClr val="folHlink"/>
                  </a:solidFill>
                  <a:latin typeface="楷体_GB2312" pitchFamily="49" charset="-122"/>
                  <a:ea typeface="楷体_GB2312" pitchFamily="49" charset="-122"/>
                </a:rPr>
                <a:t>残数</a:t>
              </a:r>
              <a:r>
                <a:rPr kumimoji="0" lang="zh-CN" altLang="en-US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、</a:t>
              </a:r>
              <a:r>
                <a:rPr kumimoji="0" lang="zh-CN" altLang="en-US" u="sng">
                  <a:solidFill>
                    <a:schemeClr val="folHlink"/>
                  </a:solidFill>
                  <a:latin typeface="楷体_GB2312" pitchFamily="49" charset="-122"/>
                  <a:ea typeface="楷体_GB2312" pitchFamily="49" charset="-122"/>
                </a:rPr>
                <a:t>剩余</a:t>
              </a:r>
              <a:r>
                <a:rPr kumimoji="0" lang="en-US" altLang="zh-CN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)</a:t>
              </a:r>
              <a:r>
                <a:rPr kumimoji="0"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这个术语。    </a:t>
              </a:r>
            </a:p>
          </p:txBody>
        </p:sp>
        <p:sp>
          <p:nvSpPr>
            <p:cNvPr id="423947" name="Rectangle 11"/>
            <p:cNvSpPr>
              <a:spLocks noChangeArrowheads="1"/>
            </p:cNvSpPr>
            <p:nvPr/>
          </p:nvSpPr>
          <p:spPr bwMode="auto">
            <a:xfrm>
              <a:off x="774" y="1188"/>
              <a:ext cx="7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>
                  <a:solidFill>
                    <a:srgbClr val="0000CC"/>
                  </a:solidFill>
                  <a:ea typeface="宋体" panose="02010600030101010101" pitchFamily="2" charset="-122"/>
                </a:rPr>
                <a:t>1826</a:t>
              </a:r>
              <a:r>
                <a:rPr kumimoji="0" lang="zh-CN" altLang="en-US">
                  <a:solidFill>
                    <a:srgbClr val="0000CC"/>
                  </a:solidFill>
                  <a:ea typeface="宋体" panose="02010600030101010101" pitchFamily="2" charset="-122"/>
                </a:rPr>
                <a:t>年  </a:t>
              </a:r>
            </a:p>
          </p:txBody>
        </p:sp>
        <p:sp>
          <p:nvSpPr>
            <p:cNvPr id="423948" name="Rectangle 12"/>
            <p:cNvSpPr>
              <a:spLocks noChangeArrowheads="1"/>
            </p:cNvSpPr>
            <p:nvPr/>
          </p:nvSpPr>
          <p:spPr bwMode="auto">
            <a:xfrm>
              <a:off x="1500" y="1188"/>
              <a:ext cx="39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柯西在他的研究报告中首次使用了“</a:t>
              </a:r>
              <a:r>
                <a:rPr kumimoji="0" lang="en-US" altLang="zh-CN" u="sng">
                  <a:solidFill>
                    <a:schemeClr val="folHlink"/>
                  </a:solidFill>
                  <a:ea typeface="宋体" panose="02010600030101010101" pitchFamily="2" charset="-122"/>
                </a:rPr>
                <a:t>residu</a:t>
              </a:r>
              <a:r>
                <a:rPr kumimoji="0" lang="en-US" altLang="zh-CN">
                  <a:solidFill>
                    <a:srgbClr val="000000"/>
                  </a:solidFill>
                  <a:ea typeface="宋体" panose="02010600030101010101" pitchFamily="2" charset="-122"/>
                </a:rPr>
                <a:t>”     </a:t>
              </a:r>
            </a:p>
          </p:txBody>
        </p:sp>
      </p:grpSp>
      <p:pic>
        <p:nvPicPr>
          <p:cNvPr id="423974" name="Picture 3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3975" name="Group 39"/>
          <p:cNvGrpSpPr>
            <a:grpSpLocks/>
          </p:cNvGrpSpPr>
          <p:nvPr/>
        </p:nvGrpSpPr>
        <p:grpSpPr bwMode="auto">
          <a:xfrm>
            <a:off x="7291388" y="5995988"/>
            <a:ext cx="800100" cy="627062"/>
            <a:chOff x="2193" y="3321"/>
            <a:chExt cx="504" cy="395"/>
          </a:xfrm>
        </p:grpSpPr>
        <p:sp>
          <p:nvSpPr>
            <p:cNvPr id="423976" name="AutoShape 4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3977" name="Text Box 41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42397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3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23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23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23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23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23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3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39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39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39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39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39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39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39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39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3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4239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938" grpId="0"/>
      <p:bldP spid="42394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374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75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76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77" name="Picture 3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78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79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80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81" name="Picture 3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82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83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84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85" name="Picture 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86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87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88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89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90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91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92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93" name="Picture 4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1370" name="Group 26"/>
          <p:cNvGrpSpPr>
            <a:grpSpLocks/>
          </p:cNvGrpSpPr>
          <p:nvPr/>
        </p:nvGrpSpPr>
        <p:grpSpPr bwMode="auto">
          <a:xfrm>
            <a:off x="593725" y="1198563"/>
            <a:ext cx="4267200" cy="457200"/>
            <a:chOff x="374" y="755"/>
            <a:chExt cx="2688" cy="288"/>
          </a:xfrm>
        </p:grpSpPr>
        <p:sp>
          <p:nvSpPr>
            <p:cNvPr id="441351" name="Rectangle 7"/>
            <p:cNvSpPr>
              <a:spLocks noChangeArrowheads="1"/>
            </p:cNvSpPr>
            <p:nvPr/>
          </p:nvSpPr>
          <p:spPr bwMode="auto">
            <a:xfrm>
              <a:off x="374" y="755"/>
              <a:ext cx="26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若    为         的</a:t>
              </a:r>
              <a:r>
                <a:rPr lang="zh-CN" altLang="en-US" baseline="-25000">
                  <a:solidFill>
                    <a:srgbClr val="000000"/>
                  </a:solidFill>
                  <a:ea typeface="宋体" panose="02010600030101010101" pitchFamily="2" charset="-122"/>
                </a:rPr>
                <a:t> </a:t>
              </a:r>
              <a:r>
                <a:rPr lang="en-US" altLang="zh-CN" i="1">
                  <a:solidFill>
                    <a:srgbClr val="000000"/>
                  </a:solidFill>
                  <a:ea typeface="宋体" panose="02010600030101010101" pitchFamily="2" charset="-122"/>
                </a:rPr>
                <a:t>m</a:t>
              </a:r>
              <a:r>
                <a:rPr lang="en-US" altLang="zh-CN" baseline="-25000">
                  <a:solidFill>
                    <a:srgbClr val="000000"/>
                  </a:solidFill>
                  <a:ea typeface="宋体" panose="02010600030101010101" pitchFamily="2" charset="-122"/>
                </a:rPr>
                <a:t> </a:t>
              </a: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阶极点，        </a:t>
              </a:r>
            </a:p>
          </p:txBody>
        </p:sp>
        <p:graphicFrame>
          <p:nvGraphicFramePr>
            <p:cNvPr id="441352" name="Object 8"/>
            <p:cNvGraphicFramePr>
              <a:graphicFrameLocks noChangeAspect="1"/>
            </p:cNvGraphicFramePr>
            <p:nvPr/>
          </p:nvGraphicFramePr>
          <p:xfrm>
            <a:off x="648" y="772"/>
            <a:ext cx="16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033" name="公式" r:id="rId5" imgW="266400" imgH="380880" progId="Equation.3">
                    <p:embed/>
                  </p:oleObj>
                </mc:Choice>
                <mc:Fallback>
                  <p:oleObj name="公式" r:id="rId5" imgW="266400" imgH="380880" progId="Equation.3">
                    <p:embed/>
                    <p:pic>
                      <p:nvPicPr>
                        <p:cNvPr id="441352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8" y="772"/>
                          <a:ext cx="16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41353" name="Object 9"/>
            <p:cNvGraphicFramePr>
              <a:graphicFrameLocks noChangeAspect="1"/>
            </p:cNvGraphicFramePr>
            <p:nvPr/>
          </p:nvGraphicFramePr>
          <p:xfrm>
            <a:off x="1027" y="803"/>
            <a:ext cx="39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034" name="公式" r:id="rId7" imgW="634680" imgH="342720" progId="Equation.3">
                    <p:embed/>
                  </p:oleObj>
                </mc:Choice>
                <mc:Fallback>
                  <p:oleObj name="公式" r:id="rId7" imgW="634680" imgH="342720" progId="Equation.3">
                    <p:embed/>
                    <p:pic>
                      <p:nvPicPr>
                        <p:cNvPr id="441353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7" y="803"/>
                          <a:ext cx="39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41355" name="Object 11"/>
          <p:cNvGraphicFramePr>
            <a:graphicFrameLocks/>
          </p:cNvGraphicFramePr>
          <p:nvPr/>
        </p:nvGraphicFramePr>
        <p:xfrm>
          <a:off x="1743075" y="1776413"/>
          <a:ext cx="62674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5" name="公式" r:id="rId9" imgW="6235560" imgH="838080" progId="Equation.3">
                  <p:embed/>
                </p:oleObj>
              </mc:Choice>
              <mc:Fallback>
                <p:oleObj name="公式" r:id="rId9" imgW="6235560" imgH="838080" progId="Equation.3">
                  <p:embed/>
                  <p:pic>
                    <p:nvPicPr>
                      <p:cNvPr id="441355" name="Object 1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3075" y="1776413"/>
                        <a:ext cx="626745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1356" name="Object 12"/>
          <p:cNvGraphicFramePr>
            <a:graphicFrameLocks/>
          </p:cNvGraphicFramePr>
          <p:nvPr/>
        </p:nvGraphicFramePr>
        <p:xfrm>
          <a:off x="671513" y="2817813"/>
          <a:ext cx="16986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6" name="公式" r:id="rId11" imgW="1688760" imgH="444240" progId="Equation.3">
                  <p:embed/>
                </p:oleObj>
              </mc:Choice>
              <mc:Fallback>
                <p:oleObj name="公式" r:id="rId11" imgW="1688760" imgH="444240" progId="Equation.3">
                  <p:embed/>
                  <p:pic>
                    <p:nvPicPr>
                      <p:cNvPr id="441356" name="Object 1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513" y="2817813"/>
                        <a:ext cx="1698625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1357" name="Object 13"/>
          <p:cNvGraphicFramePr>
            <a:graphicFrameLocks noChangeAspect="1"/>
          </p:cNvGraphicFramePr>
          <p:nvPr/>
        </p:nvGraphicFramePr>
        <p:xfrm>
          <a:off x="679450" y="3770313"/>
          <a:ext cx="6167438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7" name="公式" r:id="rId13" imgW="6159240" imgH="863280" progId="Equation.3">
                  <p:embed/>
                </p:oleObj>
              </mc:Choice>
              <mc:Fallback>
                <p:oleObj name="公式" r:id="rId13" imgW="6159240" imgH="863280" progId="Equation.3">
                  <p:embed/>
                  <p:pic>
                    <p:nvPicPr>
                      <p:cNvPr id="44135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" y="3770313"/>
                        <a:ext cx="6167438" cy="86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1359" name="Rectangle 15"/>
          <p:cNvSpPr>
            <a:spLocks noChangeArrowheads="1"/>
          </p:cNvSpPr>
          <p:nvPr/>
        </p:nvSpPr>
        <p:spPr bwMode="auto">
          <a:xfrm>
            <a:off x="533400" y="530225"/>
            <a:ext cx="65928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kumimoji="0" lang="zh-CN" altLang="en-US" sz="2800">
                <a:solidFill>
                  <a:srgbClr val="FF0000"/>
                </a:solidFill>
                <a:ea typeface="宋体" panose="02010600030101010101" pitchFamily="2" charset="-122"/>
              </a:rPr>
              <a:t>附：</a:t>
            </a:r>
            <a:r>
              <a:rPr kumimoji="0" lang="zh-CN" altLang="en-US" sz="2800" u="sng">
                <a:solidFill>
                  <a:srgbClr val="006600"/>
                </a:solidFill>
                <a:ea typeface="楷体_GB2312" pitchFamily="49" charset="-122"/>
              </a:rPr>
              <a:t>关于极点的留数计算法则的说明    </a:t>
            </a:r>
          </a:p>
        </p:txBody>
      </p:sp>
      <p:graphicFrame>
        <p:nvGraphicFramePr>
          <p:cNvPr id="441360" name="Object 16"/>
          <p:cNvGraphicFramePr>
            <a:graphicFrameLocks/>
          </p:cNvGraphicFramePr>
          <p:nvPr/>
        </p:nvGraphicFramePr>
        <p:xfrm>
          <a:off x="2408238" y="2824163"/>
          <a:ext cx="650398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8" name="公式" r:id="rId15" imgW="6908760" imgH="444240" progId="Equation.3">
                  <p:embed/>
                </p:oleObj>
              </mc:Choice>
              <mc:Fallback>
                <p:oleObj name="公式" r:id="rId15" imgW="6908760" imgH="444240" progId="Equation.3">
                  <p:embed/>
                  <p:pic>
                    <p:nvPicPr>
                      <p:cNvPr id="441360" name="Object 16"/>
                      <p:cNvPicPr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8238" y="2824163"/>
                        <a:ext cx="6503987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1371" name="Group 27"/>
          <p:cNvGrpSpPr>
            <a:grpSpLocks/>
          </p:cNvGrpSpPr>
          <p:nvPr/>
        </p:nvGrpSpPr>
        <p:grpSpPr bwMode="auto">
          <a:xfrm>
            <a:off x="7050088" y="3470275"/>
            <a:ext cx="2097087" cy="457200"/>
            <a:chOff x="4441" y="2186"/>
            <a:chExt cx="1321" cy="288"/>
          </a:xfrm>
        </p:grpSpPr>
        <p:sp>
          <p:nvSpPr>
            <p:cNvPr id="441361" name="Text Box 17"/>
            <p:cNvSpPr txBox="1">
              <a:spLocks noChangeArrowheads="1"/>
            </p:cNvSpPr>
            <p:nvPr/>
          </p:nvSpPr>
          <p:spPr bwMode="auto">
            <a:xfrm>
              <a:off x="4441" y="2186"/>
              <a:ext cx="13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FF3300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>
                  <a:solidFill>
                    <a:srgbClr val="FF3300"/>
                  </a:solidFill>
                  <a:ea typeface="楷体_GB2312" pitchFamily="49" charset="-122"/>
                </a:rPr>
                <a:t>其中           </a:t>
              </a:r>
              <a:r>
                <a:rPr lang="en-US" altLang="zh-CN">
                  <a:solidFill>
                    <a:srgbClr val="FF3300"/>
                  </a:solidFill>
                  <a:latin typeface="楷体_GB2312" pitchFamily="49" charset="-122"/>
                  <a:ea typeface="楷体_GB2312" pitchFamily="49" charset="-122"/>
                </a:rPr>
                <a:t>) </a:t>
              </a:r>
            </a:p>
          </p:txBody>
        </p:sp>
        <p:graphicFrame>
          <p:nvGraphicFramePr>
            <p:cNvPr id="441362" name="Object 18"/>
            <p:cNvGraphicFramePr>
              <a:graphicFrameLocks noChangeAspect="1"/>
            </p:cNvGraphicFramePr>
            <p:nvPr/>
          </p:nvGraphicFramePr>
          <p:xfrm>
            <a:off x="5006" y="2239"/>
            <a:ext cx="480" cy="1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039" name="公式" r:id="rId17" imgW="774360" imgH="253800" progId="Equation.3">
                    <p:embed/>
                  </p:oleObj>
                </mc:Choice>
                <mc:Fallback>
                  <p:oleObj name="公式" r:id="rId17" imgW="774360" imgH="253800" progId="Equation.3">
                    <p:embed/>
                    <p:pic>
                      <p:nvPicPr>
                        <p:cNvPr id="441362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06" y="2239"/>
                          <a:ext cx="480" cy="1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41373" name="Group 29"/>
          <p:cNvGrpSpPr>
            <a:grpSpLocks/>
          </p:cNvGrpSpPr>
          <p:nvPr/>
        </p:nvGrpSpPr>
        <p:grpSpPr bwMode="auto">
          <a:xfrm>
            <a:off x="676275" y="4895850"/>
            <a:ext cx="8062913" cy="923925"/>
            <a:chOff x="426" y="3084"/>
            <a:chExt cx="5079" cy="582"/>
          </a:xfrm>
        </p:grpSpPr>
        <p:sp>
          <p:nvSpPr>
            <p:cNvPr id="441367" name="Rectangle 23"/>
            <p:cNvSpPr>
              <a:spLocks noChangeArrowheads="1"/>
            </p:cNvSpPr>
            <p:nvPr/>
          </p:nvSpPr>
          <p:spPr bwMode="auto">
            <a:xfrm>
              <a:off x="774" y="3084"/>
              <a:ext cx="4494" cy="582"/>
            </a:xfrm>
            <a:prstGeom prst="rect">
              <a:avLst/>
            </a:prstGeom>
            <a:solidFill>
              <a:srgbClr val="CCFFFF"/>
            </a:solidFill>
            <a:ln w="19050" algn="ctr">
              <a:solidFill>
                <a:srgbClr val="FFCC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41372" name="Group 28"/>
            <p:cNvGrpSpPr>
              <a:grpSpLocks/>
            </p:cNvGrpSpPr>
            <p:nvPr/>
          </p:nvGrpSpPr>
          <p:grpSpPr bwMode="auto">
            <a:xfrm>
              <a:off x="426" y="3095"/>
              <a:ext cx="5079" cy="548"/>
              <a:chOff x="426" y="3095"/>
              <a:chExt cx="5079" cy="548"/>
            </a:xfrm>
          </p:grpSpPr>
          <p:graphicFrame>
            <p:nvGraphicFramePr>
              <p:cNvPr id="441358" name="Object 14"/>
              <p:cNvGraphicFramePr>
                <a:graphicFrameLocks noChangeAspect="1"/>
              </p:cNvGraphicFramePr>
              <p:nvPr/>
            </p:nvGraphicFramePr>
            <p:xfrm>
              <a:off x="426" y="3095"/>
              <a:ext cx="3564" cy="5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040" name="公式" r:id="rId19" imgW="5651280" imgH="863280" progId="Equation.3">
                      <p:embed/>
                    </p:oleObj>
                  </mc:Choice>
                  <mc:Fallback>
                    <p:oleObj name="公式" r:id="rId19" imgW="5651280" imgH="863280" progId="Equation.3">
                      <p:embed/>
                      <p:pic>
                        <p:nvPicPr>
                          <p:cNvPr id="441358" name="Object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6" y="3095"/>
                            <a:ext cx="3564" cy="54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41365" name="Text Box 21"/>
              <p:cNvSpPr txBox="1">
                <a:spLocks noChangeArrowheads="1"/>
              </p:cNvSpPr>
              <p:nvPr/>
            </p:nvSpPr>
            <p:spPr bwMode="auto">
              <a:xfrm>
                <a:off x="4087" y="3240"/>
                <a:ext cx="14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>
                    <a:solidFill>
                      <a:srgbClr val="FF3300"/>
                    </a:solidFill>
                    <a:latin typeface="楷体_GB2312" pitchFamily="49" charset="-122"/>
                    <a:ea typeface="楷体_GB2312" pitchFamily="49" charset="-122"/>
                  </a:rPr>
                  <a:t>(</a:t>
                </a:r>
                <a:r>
                  <a:rPr lang="zh-CN" altLang="en-US">
                    <a:solidFill>
                      <a:srgbClr val="FF3300"/>
                    </a:solidFill>
                    <a:ea typeface="楷体_GB2312" pitchFamily="49" charset="-122"/>
                  </a:rPr>
                  <a:t>其中           </a:t>
                </a:r>
                <a:r>
                  <a:rPr lang="en-US" altLang="zh-CN">
                    <a:solidFill>
                      <a:srgbClr val="FF3300"/>
                    </a:solidFill>
                    <a:latin typeface="楷体_GB2312" pitchFamily="49" charset="-122"/>
                    <a:ea typeface="楷体_GB2312" pitchFamily="49" charset="-122"/>
                  </a:rPr>
                  <a:t>)  </a:t>
                </a:r>
              </a:p>
            </p:txBody>
          </p:sp>
          <p:graphicFrame>
            <p:nvGraphicFramePr>
              <p:cNvPr id="441366" name="Object 22"/>
              <p:cNvGraphicFramePr>
                <a:graphicFrameLocks noChangeAspect="1"/>
              </p:cNvGraphicFramePr>
              <p:nvPr/>
            </p:nvGraphicFramePr>
            <p:xfrm>
              <a:off x="4652" y="3293"/>
              <a:ext cx="480" cy="16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041" name="公式" r:id="rId21" imgW="774360" imgH="253800" progId="Equation.3">
                      <p:embed/>
                    </p:oleObj>
                  </mc:Choice>
                  <mc:Fallback>
                    <p:oleObj name="公式" r:id="rId21" imgW="774360" imgH="253800" progId="Equation.3">
                      <p:embed/>
                      <p:pic>
                        <p:nvPicPr>
                          <p:cNvPr id="441366" name="Object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52" y="3293"/>
                            <a:ext cx="480" cy="16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441369" name="Rectangle 25"/>
          <p:cNvSpPr>
            <a:spLocks noChangeArrowheads="1"/>
          </p:cNvSpPr>
          <p:nvPr/>
        </p:nvSpPr>
        <p:spPr bwMode="auto">
          <a:xfrm>
            <a:off x="4071938" y="1198563"/>
            <a:ext cx="719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00"/>
                </a:solidFill>
                <a:ea typeface="宋体" panose="02010600030101010101" pitchFamily="2" charset="-122"/>
              </a:rPr>
              <a:t>则   </a:t>
            </a:r>
          </a:p>
        </p:txBody>
      </p:sp>
      <p:pic>
        <p:nvPicPr>
          <p:cNvPr id="441394" name="Picture 50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1395" name="Group 51"/>
          <p:cNvGrpSpPr>
            <a:grpSpLocks/>
          </p:cNvGrpSpPr>
          <p:nvPr/>
        </p:nvGrpSpPr>
        <p:grpSpPr bwMode="auto">
          <a:xfrm>
            <a:off x="7294563" y="6018213"/>
            <a:ext cx="793750" cy="627062"/>
            <a:chOff x="2195" y="3321"/>
            <a:chExt cx="500" cy="395"/>
          </a:xfrm>
        </p:grpSpPr>
        <p:sp>
          <p:nvSpPr>
            <p:cNvPr id="441396" name="AutoShape 52">
              <a:hlinkClick r:id="rId2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1397" name="Text Box 53"/>
            <p:cNvSpPr txBox="1">
              <a:spLocks noChangeArrowheads="1"/>
            </p:cNvSpPr>
            <p:nvPr/>
          </p:nvSpPr>
          <p:spPr bwMode="auto">
            <a:xfrm>
              <a:off x="2195" y="3504"/>
              <a:ext cx="50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441398" name="Picture 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41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41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41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41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4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41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41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41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41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1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1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1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13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13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13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13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13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13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13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13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7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4413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359" grpId="0"/>
      <p:bldP spid="44136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958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59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60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61" name="Picture 8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62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63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64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65" name="Picture 9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66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67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68" name="Picture 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69" name="Picture 9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70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71" name="Picture 9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72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73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74" name="Picture 1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75" name="Picture 10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76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3977" name="Picture 10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3948" name="Text Box 76"/>
          <p:cNvSpPr txBox="1">
            <a:spLocks noChangeArrowheads="1"/>
          </p:cNvSpPr>
          <p:nvPr/>
        </p:nvSpPr>
        <p:spPr bwMode="auto">
          <a:xfrm>
            <a:off x="5024438" y="5092700"/>
            <a:ext cx="1976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80808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sz="2000">
                <a:solidFill>
                  <a:srgbClr val="808080"/>
                </a:solidFill>
                <a:latin typeface="楷体_GB2312" pitchFamily="49" charset="-122"/>
                <a:ea typeface="楷体_GB2312" pitchFamily="49" charset="-122"/>
              </a:rPr>
              <a:t>罗比达法则</a:t>
            </a:r>
            <a:r>
              <a:rPr lang="en-US" altLang="zh-CN" sz="2000">
                <a:solidFill>
                  <a:srgbClr val="808080"/>
                </a:solidFill>
                <a:latin typeface="楷体_GB2312" pitchFamily="49" charset="-122"/>
                <a:ea typeface="楷体_GB2312" pitchFamily="49" charset="-122"/>
              </a:rPr>
              <a:t>)  </a:t>
            </a:r>
          </a:p>
        </p:txBody>
      </p:sp>
      <p:grpSp>
        <p:nvGrpSpPr>
          <p:cNvPr id="463951" name="Group 79"/>
          <p:cNvGrpSpPr>
            <a:grpSpLocks/>
          </p:cNvGrpSpPr>
          <p:nvPr/>
        </p:nvGrpSpPr>
        <p:grpSpPr bwMode="auto">
          <a:xfrm>
            <a:off x="533400" y="352425"/>
            <a:ext cx="7705725" cy="1114425"/>
            <a:chOff x="336" y="222"/>
            <a:chExt cx="4854" cy="702"/>
          </a:xfrm>
        </p:grpSpPr>
        <p:sp>
          <p:nvSpPr>
            <p:cNvPr id="463914" name="Rectangle 42"/>
            <p:cNvSpPr>
              <a:spLocks noChangeArrowheads="1"/>
            </p:cNvSpPr>
            <p:nvPr/>
          </p:nvSpPr>
          <p:spPr bwMode="auto">
            <a:xfrm>
              <a:off x="336" y="472"/>
              <a:ext cx="48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zh-CN" altLang="en-US" sz="2800">
                  <a:solidFill>
                    <a:srgbClr val="FF0000"/>
                  </a:solidFill>
                  <a:ea typeface="宋体" panose="02010600030101010101" pitchFamily="2" charset="-122"/>
                </a:rPr>
                <a:t>附：</a:t>
              </a:r>
              <a:r>
                <a:rPr kumimoji="0" lang="zh-CN" altLang="en-US" sz="2800">
                  <a:solidFill>
                    <a:srgbClr val="006600"/>
                  </a:solidFill>
                  <a:ea typeface="楷体_GB2312" pitchFamily="49" charset="-122"/>
                </a:rPr>
                <a:t>关于         </a:t>
              </a:r>
              <a:r>
                <a:rPr kumimoji="0" lang="zh-CN" altLang="en-US" sz="1400">
                  <a:solidFill>
                    <a:srgbClr val="006600"/>
                  </a:solidFill>
                  <a:ea typeface="楷体_GB2312" pitchFamily="49" charset="-122"/>
                </a:rPr>
                <a:t> </a:t>
              </a:r>
              <a:r>
                <a:rPr lang="zh-CN" altLang="en-US" sz="2800">
                  <a:solidFill>
                    <a:srgbClr val="006600"/>
                  </a:solidFill>
                  <a:ea typeface="楷体_GB2312" pitchFamily="49" charset="-122"/>
                </a:rPr>
                <a:t>是                               的本性奇点   </a:t>
              </a:r>
              <a:endParaRPr kumimoji="0" lang="zh-CN" altLang="en-US" sz="2800" u="sng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  <p:grpSp>
          <p:nvGrpSpPr>
            <p:cNvPr id="463915" name="Group 43"/>
            <p:cNvGrpSpPr>
              <a:grpSpLocks noChangeAspect="1"/>
            </p:cNvGrpSpPr>
            <p:nvPr/>
          </p:nvGrpSpPr>
          <p:grpSpPr bwMode="auto">
            <a:xfrm>
              <a:off x="2069" y="222"/>
              <a:ext cx="1724" cy="702"/>
              <a:chOff x="1385" y="600"/>
              <a:chExt cx="1540" cy="632"/>
            </a:xfrm>
          </p:grpSpPr>
          <p:graphicFrame>
            <p:nvGraphicFramePr>
              <p:cNvPr id="463883" name="Object 11"/>
              <p:cNvGraphicFramePr>
                <a:graphicFrameLocks noChangeAspect="1"/>
              </p:cNvGraphicFramePr>
              <p:nvPr/>
            </p:nvGraphicFramePr>
            <p:xfrm>
              <a:off x="1385" y="736"/>
              <a:ext cx="1400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057" name="公式" r:id="rId5" imgW="2222280" imgH="787320" progId="Equation.3">
                      <p:embed/>
                    </p:oleObj>
                  </mc:Choice>
                  <mc:Fallback>
                    <p:oleObj name="公式" r:id="rId5" imgW="2222280" imgH="787320" progId="Equation.3">
                      <p:embed/>
                      <p:pic>
                        <p:nvPicPr>
                          <p:cNvPr id="463883" name="Object 11"/>
                          <p:cNvPicPr preferRelativeResize="0"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85" y="736"/>
                            <a:ext cx="1400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63884" name="Group 12"/>
              <p:cNvGrpSpPr>
                <a:grpSpLocks noChangeAspect="1"/>
              </p:cNvGrpSpPr>
              <p:nvPr/>
            </p:nvGrpSpPr>
            <p:grpSpPr bwMode="auto">
              <a:xfrm>
                <a:off x="2749" y="600"/>
                <a:ext cx="176" cy="496"/>
                <a:chOff x="2473" y="276"/>
                <a:chExt cx="176" cy="496"/>
              </a:xfrm>
            </p:grpSpPr>
            <p:graphicFrame>
              <p:nvGraphicFramePr>
                <p:cNvPr id="463885" name="Object 13"/>
                <p:cNvGraphicFramePr>
                  <a:graphicFrameLocks noChangeAspect="1"/>
                </p:cNvGraphicFramePr>
                <p:nvPr/>
              </p:nvGraphicFramePr>
              <p:xfrm>
                <a:off x="2473" y="276"/>
                <a:ext cx="176" cy="4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5058" name="公式" r:id="rId7" imgW="279360" imgH="787320" progId="Equation.3">
                        <p:embed/>
                      </p:oleObj>
                    </mc:Choice>
                    <mc:Fallback>
                      <p:oleObj name="公式" r:id="rId7" imgW="279360" imgH="787320" progId="Equation.3">
                        <p:embed/>
                        <p:pic>
                          <p:nvPicPr>
                            <p:cNvPr id="463885" name="Object 13"/>
                            <p:cNvPicPr preferRelativeResize="0"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473" y="276"/>
                              <a:ext cx="176" cy="49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63886" name="Object 14"/>
                <p:cNvGraphicFramePr>
                  <a:graphicFrameLocks noChangeAspect="1"/>
                </p:cNvGraphicFramePr>
                <p:nvPr/>
              </p:nvGraphicFramePr>
              <p:xfrm>
                <a:off x="2513" y="502"/>
                <a:ext cx="96" cy="22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5059" name="公式" r:id="rId9" imgW="152280" imgH="355320" progId="Equation.3">
                        <p:embed/>
                      </p:oleObj>
                    </mc:Choice>
                    <mc:Fallback>
                      <p:oleObj name="公式" r:id="rId9" imgW="152280" imgH="355320" progId="Equation.3">
                        <p:embed/>
                        <p:pic>
                          <p:nvPicPr>
                            <p:cNvPr id="463886" name="Object 14"/>
                            <p:cNvPicPr preferRelativeResize="0"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513" y="502"/>
                              <a:ext cx="96" cy="22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63887" name="Object 15"/>
                <p:cNvGraphicFramePr>
                  <a:graphicFrameLocks noChangeAspect="1"/>
                </p:cNvGraphicFramePr>
                <p:nvPr/>
              </p:nvGraphicFramePr>
              <p:xfrm>
                <a:off x="2519" y="366"/>
                <a:ext cx="80" cy="19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5060" name="公式" r:id="rId11" imgW="126720" imgH="304560" progId="Equation.3">
                        <p:embed/>
                      </p:oleObj>
                    </mc:Choice>
                    <mc:Fallback>
                      <p:oleObj name="公式" r:id="rId11" imgW="126720" imgH="304560" progId="Equation.3">
                        <p:embed/>
                        <p:pic>
                          <p:nvPicPr>
                            <p:cNvPr id="463887" name="Object 15"/>
                            <p:cNvPicPr preferRelativeResize="0"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519" y="366"/>
                              <a:ext cx="80" cy="19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graphicFrame>
          <p:nvGraphicFramePr>
            <p:cNvPr id="463898" name="Object 26"/>
            <p:cNvGraphicFramePr>
              <a:graphicFrameLocks noChangeAspect="1"/>
            </p:cNvGraphicFramePr>
            <p:nvPr/>
          </p:nvGraphicFramePr>
          <p:xfrm>
            <a:off x="1323" y="524"/>
            <a:ext cx="474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61" name="公式" r:id="rId13" imgW="647640" imgH="291960" progId="Equation.3">
                    <p:embed/>
                  </p:oleObj>
                </mc:Choice>
                <mc:Fallback>
                  <p:oleObj name="公式" r:id="rId13" imgW="647640" imgH="291960" progId="Equation.3">
                    <p:embed/>
                    <p:pic>
                      <p:nvPicPr>
                        <p:cNvPr id="463898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3" y="524"/>
                          <a:ext cx="474" cy="21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3952" name="Group 80"/>
          <p:cNvGrpSpPr>
            <a:grpSpLocks/>
          </p:cNvGrpSpPr>
          <p:nvPr/>
        </p:nvGrpSpPr>
        <p:grpSpPr bwMode="auto">
          <a:xfrm>
            <a:off x="1022350" y="1390650"/>
            <a:ext cx="7037388" cy="1012825"/>
            <a:chOff x="644" y="876"/>
            <a:chExt cx="4433" cy="638"/>
          </a:xfrm>
        </p:grpSpPr>
        <p:sp>
          <p:nvSpPr>
            <p:cNvPr id="463922" name="Text Box 50"/>
            <p:cNvSpPr txBox="1">
              <a:spLocks noChangeArrowheads="1"/>
            </p:cNvSpPr>
            <p:nvPr/>
          </p:nvSpPr>
          <p:spPr bwMode="auto">
            <a:xfrm>
              <a:off x="644" y="1088"/>
              <a:ext cx="44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85000"/>
                <a:buFontTx/>
                <a:buBlip>
                  <a:blip r:embed="rId15"/>
                </a:buBlip>
              </a:pPr>
              <a:r>
                <a:rPr lang="en-US" altLang="zh-CN">
                  <a:ea typeface="宋体" panose="02010600030101010101" pitchFamily="2" charset="-122"/>
                </a:rPr>
                <a:t> </a:t>
              </a:r>
              <a:r>
                <a:rPr lang="zh-CN" altLang="en-US">
                  <a:ea typeface="宋体" panose="02010600030101010101" pitchFamily="2" charset="-122"/>
                </a:rPr>
                <a:t>只需考察                  即                不存在且不等于    </a:t>
              </a:r>
            </a:p>
          </p:txBody>
        </p:sp>
        <p:grpSp>
          <p:nvGrpSpPr>
            <p:cNvPr id="463928" name="Group 56"/>
            <p:cNvGrpSpPr>
              <a:grpSpLocks/>
            </p:cNvGrpSpPr>
            <p:nvPr/>
          </p:nvGrpSpPr>
          <p:grpSpPr bwMode="auto">
            <a:xfrm>
              <a:off x="1697" y="876"/>
              <a:ext cx="766" cy="638"/>
              <a:chOff x="1511" y="1926"/>
              <a:chExt cx="766" cy="638"/>
            </a:xfrm>
          </p:grpSpPr>
          <p:graphicFrame>
            <p:nvGraphicFramePr>
              <p:cNvPr id="463917" name="Object 45"/>
              <p:cNvGraphicFramePr>
                <a:graphicFrameLocks/>
              </p:cNvGraphicFramePr>
              <p:nvPr/>
            </p:nvGraphicFramePr>
            <p:xfrm>
              <a:off x="1511" y="2068"/>
              <a:ext cx="632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062" name="公式" r:id="rId16" imgW="1002960" imgH="787320" progId="Equation.3">
                      <p:embed/>
                    </p:oleObj>
                  </mc:Choice>
                  <mc:Fallback>
                    <p:oleObj name="公式" r:id="rId16" imgW="1002960" imgH="787320" progId="Equation.3">
                      <p:embed/>
                      <p:pic>
                        <p:nvPicPr>
                          <p:cNvPr id="463917" name="Object 4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11" y="2068"/>
                            <a:ext cx="632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63918" name="Group 46"/>
              <p:cNvGrpSpPr>
                <a:grpSpLocks/>
              </p:cNvGrpSpPr>
              <p:nvPr/>
            </p:nvGrpSpPr>
            <p:grpSpPr bwMode="auto">
              <a:xfrm>
                <a:off x="2101" y="1926"/>
                <a:ext cx="176" cy="496"/>
                <a:chOff x="2473" y="276"/>
                <a:chExt cx="176" cy="496"/>
              </a:xfrm>
            </p:grpSpPr>
            <p:graphicFrame>
              <p:nvGraphicFramePr>
                <p:cNvPr id="463919" name="Object 47"/>
                <p:cNvGraphicFramePr>
                  <a:graphicFrameLocks/>
                </p:cNvGraphicFramePr>
                <p:nvPr/>
              </p:nvGraphicFramePr>
              <p:xfrm>
                <a:off x="2473" y="276"/>
                <a:ext cx="176" cy="4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5063" name="公式" r:id="rId18" imgW="279360" imgH="787320" progId="Equation.3">
                        <p:embed/>
                      </p:oleObj>
                    </mc:Choice>
                    <mc:Fallback>
                      <p:oleObj name="公式" r:id="rId18" imgW="279360" imgH="787320" progId="Equation.3">
                        <p:embed/>
                        <p:pic>
                          <p:nvPicPr>
                            <p:cNvPr id="463919" name="Object 47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1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473" y="276"/>
                              <a:ext cx="176" cy="496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63920" name="Object 48"/>
                <p:cNvGraphicFramePr>
                  <a:graphicFrameLocks/>
                </p:cNvGraphicFramePr>
                <p:nvPr/>
              </p:nvGraphicFramePr>
              <p:xfrm>
                <a:off x="2513" y="502"/>
                <a:ext cx="96" cy="22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5064" name="公式" r:id="rId20" imgW="152280" imgH="355320" progId="Equation.3">
                        <p:embed/>
                      </p:oleObj>
                    </mc:Choice>
                    <mc:Fallback>
                      <p:oleObj name="公式" r:id="rId20" imgW="152280" imgH="355320" progId="Equation.3">
                        <p:embed/>
                        <p:pic>
                          <p:nvPicPr>
                            <p:cNvPr id="463920" name="Object 48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513" y="502"/>
                              <a:ext cx="96" cy="22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63921" name="Object 49"/>
                <p:cNvGraphicFramePr>
                  <a:graphicFrameLocks/>
                </p:cNvGraphicFramePr>
                <p:nvPr/>
              </p:nvGraphicFramePr>
              <p:xfrm>
                <a:off x="2519" y="366"/>
                <a:ext cx="80" cy="19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5065" name="公式" r:id="rId22" imgW="126720" imgH="304560" progId="Equation.3">
                        <p:embed/>
                      </p:oleObj>
                    </mc:Choice>
                    <mc:Fallback>
                      <p:oleObj name="公式" r:id="rId22" imgW="126720" imgH="304560" progId="Equation.3">
                        <p:embed/>
                        <p:pic>
                          <p:nvPicPr>
                            <p:cNvPr id="463921" name="Object 49"/>
                            <p:cNvPicPr preferRelativeResize="0">
                              <a:picLocks noChangeArrowheads="1"/>
                            </p:cNvPicPr>
                            <p:nvPr/>
                          </p:nvPicPr>
                          <p:blipFill>
                            <a:blip r:embed="rId2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519" y="366"/>
                              <a:ext cx="80" cy="192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graphicFrame>
          <p:nvGraphicFramePr>
            <p:cNvPr id="463923" name="Object 51"/>
            <p:cNvGraphicFramePr>
              <a:graphicFrameLocks/>
            </p:cNvGraphicFramePr>
            <p:nvPr/>
          </p:nvGraphicFramePr>
          <p:xfrm>
            <a:off x="2735" y="1084"/>
            <a:ext cx="66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66" name="公式" r:id="rId24" imgW="1054080" imgH="609480" progId="Equation.3">
                    <p:embed/>
                  </p:oleObj>
                </mc:Choice>
                <mc:Fallback>
                  <p:oleObj name="公式" r:id="rId24" imgW="1054080" imgH="609480" progId="Equation.3">
                    <p:embed/>
                    <p:pic>
                      <p:nvPicPr>
                        <p:cNvPr id="463923" name="Object 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5" y="1084"/>
                          <a:ext cx="664" cy="3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3929" name="Object 57"/>
            <p:cNvGraphicFramePr>
              <a:graphicFrameLocks/>
            </p:cNvGraphicFramePr>
            <p:nvPr/>
          </p:nvGraphicFramePr>
          <p:xfrm>
            <a:off x="4845" y="1168"/>
            <a:ext cx="23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67" name="公式" r:id="rId26" imgW="368280" imgH="279360" progId="Equation.3">
                    <p:embed/>
                  </p:oleObj>
                </mc:Choice>
                <mc:Fallback>
                  <p:oleObj name="公式" r:id="rId26" imgW="368280" imgH="279360" progId="Equation.3">
                    <p:embed/>
                    <p:pic>
                      <p:nvPicPr>
                        <p:cNvPr id="463929" name="Object 5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5" y="1168"/>
                          <a:ext cx="232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3954" name="Group 82"/>
          <p:cNvGrpSpPr>
            <a:grpSpLocks/>
          </p:cNvGrpSpPr>
          <p:nvPr/>
        </p:nvGrpSpPr>
        <p:grpSpPr bwMode="auto">
          <a:xfrm>
            <a:off x="1739900" y="3149600"/>
            <a:ext cx="3252788" cy="812800"/>
            <a:chOff x="1096" y="1984"/>
            <a:chExt cx="2049" cy="512"/>
          </a:xfrm>
        </p:grpSpPr>
        <p:sp>
          <p:nvSpPr>
            <p:cNvPr id="463930" name="Rectangle 58"/>
            <p:cNvSpPr>
              <a:spLocks noChangeArrowheads="1"/>
            </p:cNvSpPr>
            <p:nvPr/>
          </p:nvSpPr>
          <p:spPr bwMode="auto">
            <a:xfrm>
              <a:off x="1096" y="1999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ea typeface="宋体" panose="02010600030101010101" pitchFamily="2" charset="-122"/>
                </a:rPr>
                <a:t>(1)  </a:t>
              </a:r>
            </a:p>
          </p:txBody>
        </p:sp>
        <p:graphicFrame>
          <p:nvGraphicFramePr>
            <p:cNvPr id="463931" name="Object 59"/>
            <p:cNvGraphicFramePr>
              <a:graphicFrameLocks/>
            </p:cNvGraphicFramePr>
            <p:nvPr/>
          </p:nvGraphicFramePr>
          <p:xfrm>
            <a:off x="1421" y="1984"/>
            <a:ext cx="744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68" name="公式" r:id="rId28" imgW="1180800" imgH="812520" progId="Equation.3">
                    <p:embed/>
                  </p:oleObj>
                </mc:Choice>
                <mc:Fallback>
                  <p:oleObj name="公式" r:id="rId28" imgW="1180800" imgH="812520" progId="Equation.3">
                    <p:embed/>
                    <p:pic>
                      <p:nvPicPr>
                        <p:cNvPr id="463931" name="Object 5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1" y="1984"/>
                          <a:ext cx="744" cy="5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3932" name="Object 60"/>
            <p:cNvGraphicFramePr>
              <a:graphicFrameLocks/>
            </p:cNvGraphicFramePr>
            <p:nvPr/>
          </p:nvGraphicFramePr>
          <p:xfrm>
            <a:off x="2225" y="1986"/>
            <a:ext cx="920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69" name="公式" r:id="rId30" imgW="1460160" imgH="571320" progId="Equation.3">
                    <p:embed/>
                  </p:oleObj>
                </mc:Choice>
                <mc:Fallback>
                  <p:oleObj name="公式" r:id="rId30" imgW="1460160" imgH="571320" progId="Equation.3">
                    <p:embed/>
                    <p:pic>
                      <p:nvPicPr>
                        <p:cNvPr id="463932" name="Object 6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25" y="1986"/>
                          <a:ext cx="920" cy="3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3933" name="Object 61"/>
          <p:cNvGraphicFramePr>
            <a:graphicFrameLocks/>
          </p:cNvGraphicFramePr>
          <p:nvPr/>
        </p:nvGraphicFramePr>
        <p:xfrm>
          <a:off x="5087938" y="3298825"/>
          <a:ext cx="8382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0" name="公式" r:id="rId32" imgW="838080" imgH="291960" progId="Equation.3">
                  <p:embed/>
                </p:oleObj>
              </mc:Choice>
              <mc:Fallback>
                <p:oleObj name="公式" r:id="rId32" imgW="838080" imgH="291960" progId="Equation.3">
                  <p:embed/>
                  <p:pic>
                    <p:nvPicPr>
                      <p:cNvPr id="463933" name="Object 6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938" y="3298825"/>
                        <a:ext cx="8382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3953" name="Group 81"/>
          <p:cNvGrpSpPr>
            <a:grpSpLocks/>
          </p:cNvGrpSpPr>
          <p:nvPr/>
        </p:nvGrpSpPr>
        <p:grpSpPr bwMode="auto">
          <a:xfrm>
            <a:off x="1279525" y="2536825"/>
            <a:ext cx="1897063" cy="457200"/>
            <a:chOff x="806" y="1598"/>
            <a:chExt cx="1195" cy="288"/>
          </a:xfrm>
        </p:grpSpPr>
        <p:sp>
          <p:nvSpPr>
            <p:cNvPr id="463934" name="Text Box 62"/>
            <p:cNvSpPr txBox="1">
              <a:spLocks noChangeArrowheads="1"/>
            </p:cNvSpPr>
            <p:nvPr/>
          </p:nvSpPr>
          <p:spPr bwMode="auto">
            <a:xfrm>
              <a:off x="806" y="1598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令    </a:t>
              </a:r>
            </a:p>
          </p:txBody>
        </p:sp>
        <p:graphicFrame>
          <p:nvGraphicFramePr>
            <p:cNvPr id="463935" name="Object 63"/>
            <p:cNvGraphicFramePr>
              <a:graphicFrameLocks/>
            </p:cNvGraphicFramePr>
            <p:nvPr/>
          </p:nvGraphicFramePr>
          <p:xfrm>
            <a:off x="1121" y="1636"/>
            <a:ext cx="88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1" name="公式" r:id="rId34" imgW="1396800" imgH="342720" progId="Equation.3">
                    <p:embed/>
                  </p:oleObj>
                </mc:Choice>
                <mc:Fallback>
                  <p:oleObj name="公式" r:id="rId34" imgW="1396800" imgH="342720" progId="Equation.3">
                    <p:embed/>
                    <p:pic>
                      <p:nvPicPr>
                        <p:cNvPr id="463935" name="Object 6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1" y="1636"/>
                          <a:ext cx="88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3955" name="Group 83"/>
          <p:cNvGrpSpPr>
            <a:grpSpLocks/>
          </p:cNvGrpSpPr>
          <p:nvPr/>
        </p:nvGrpSpPr>
        <p:grpSpPr bwMode="auto">
          <a:xfrm>
            <a:off x="1736725" y="4103688"/>
            <a:ext cx="3271838" cy="836612"/>
            <a:chOff x="1094" y="2585"/>
            <a:chExt cx="2061" cy="527"/>
          </a:xfrm>
        </p:grpSpPr>
        <p:sp>
          <p:nvSpPr>
            <p:cNvPr id="463936" name="Rectangle 64"/>
            <p:cNvSpPr>
              <a:spLocks noChangeArrowheads="1"/>
            </p:cNvSpPr>
            <p:nvPr/>
          </p:nvSpPr>
          <p:spPr bwMode="auto">
            <a:xfrm>
              <a:off x="1094" y="2585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ea typeface="宋体" panose="02010600030101010101" pitchFamily="2" charset="-122"/>
                </a:rPr>
                <a:t>(2)   </a:t>
              </a:r>
            </a:p>
          </p:txBody>
        </p:sp>
        <p:graphicFrame>
          <p:nvGraphicFramePr>
            <p:cNvPr id="463937" name="Object 65"/>
            <p:cNvGraphicFramePr>
              <a:graphicFrameLocks/>
            </p:cNvGraphicFramePr>
            <p:nvPr/>
          </p:nvGraphicFramePr>
          <p:xfrm>
            <a:off x="1425" y="2600"/>
            <a:ext cx="744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2" name="公式" r:id="rId36" imgW="1180800" imgH="812520" progId="Equation.3">
                    <p:embed/>
                  </p:oleObj>
                </mc:Choice>
                <mc:Fallback>
                  <p:oleObj name="公式" r:id="rId36" imgW="1180800" imgH="812520" progId="Equation.3">
                    <p:embed/>
                    <p:pic>
                      <p:nvPicPr>
                        <p:cNvPr id="463937" name="Object 6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5" y="2600"/>
                          <a:ext cx="744" cy="5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3938" name="Object 66"/>
            <p:cNvGraphicFramePr>
              <a:graphicFrameLocks/>
            </p:cNvGraphicFramePr>
            <p:nvPr/>
          </p:nvGraphicFramePr>
          <p:xfrm>
            <a:off x="2235" y="2596"/>
            <a:ext cx="920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3" name="公式" r:id="rId38" imgW="1460160" imgH="571320" progId="Equation.3">
                    <p:embed/>
                  </p:oleObj>
                </mc:Choice>
                <mc:Fallback>
                  <p:oleObj name="公式" r:id="rId38" imgW="1460160" imgH="571320" progId="Equation.3">
                    <p:embed/>
                    <p:pic>
                      <p:nvPicPr>
                        <p:cNvPr id="463938" name="Object 6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5" y="2596"/>
                          <a:ext cx="920" cy="3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3939" name="Object 67"/>
          <p:cNvGraphicFramePr>
            <a:graphicFrameLocks/>
          </p:cNvGraphicFramePr>
          <p:nvPr/>
        </p:nvGraphicFramePr>
        <p:xfrm>
          <a:off x="6665913" y="5146675"/>
          <a:ext cx="533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4" name="公式" r:id="rId40" imgW="533160" imgH="342720" progId="Equation.3">
                  <p:embed/>
                </p:oleObj>
              </mc:Choice>
              <mc:Fallback>
                <p:oleObj name="公式" r:id="rId40" imgW="533160" imgH="342720" progId="Equation.3">
                  <p:embed/>
                  <p:pic>
                    <p:nvPicPr>
                      <p:cNvPr id="463939" name="Object 6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5913" y="5146675"/>
                        <a:ext cx="5334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3940" name="Object 68"/>
          <p:cNvGraphicFramePr>
            <a:graphicFrameLocks/>
          </p:cNvGraphicFramePr>
          <p:nvPr/>
        </p:nvGraphicFramePr>
        <p:xfrm>
          <a:off x="5097463" y="4127500"/>
          <a:ext cx="17653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5" name="公式" r:id="rId42" imgW="1765080" imgH="571320" progId="Equation.3">
                  <p:embed/>
                </p:oleObj>
              </mc:Choice>
              <mc:Fallback>
                <p:oleObj name="公式" r:id="rId42" imgW="1765080" imgH="571320" progId="Equation.3">
                  <p:embed/>
                  <p:pic>
                    <p:nvPicPr>
                      <p:cNvPr id="463940" name="Object 6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7463" y="4127500"/>
                        <a:ext cx="17653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3941" name="Object 69"/>
          <p:cNvGraphicFramePr>
            <a:graphicFrameLocks/>
          </p:cNvGraphicFramePr>
          <p:nvPr/>
        </p:nvGraphicFramePr>
        <p:xfrm>
          <a:off x="3557588" y="4924425"/>
          <a:ext cx="14859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6" name="公式" r:id="rId44" imgW="1485720" imgH="799920" progId="Equation.3">
                  <p:embed/>
                </p:oleObj>
              </mc:Choice>
              <mc:Fallback>
                <p:oleObj name="公式" r:id="rId44" imgW="1485720" imgH="799920" progId="Equation.3">
                  <p:embed/>
                  <p:pic>
                    <p:nvPicPr>
                      <p:cNvPr id="463941" name="Object 6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588" y="4924425"/>
                        <a:ext cx="14859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3956" name="Group 84"/>
          <p:cNvGrpSpPr>
            <a:grpSpLocks/>
          </p:cNvGrpSpPr>
          <p:nvPr/>
        </p:nvGrpSpPr>
        <p:grpSpPr bwMode="auto">
          <a:xfrm>
            <a:off x="5080000" y="4932363"/>
            <a:ext cx="1562100" cy="800100"/>
            <a:chOff x="3731" y="3816"/>
            <a:chExt cx="984" cy="504"/>
          </a:xfrm>
        </p:grpSpPr>
        <p:sp>
          <p:nvSpPr>
            <p:cNvPr id="463949" name="Rectangle 77"/>
            <p:cNvSpPr>
              <a:spLocks noChangeArrowheads="1"/>
            </p:cNvSpPr>
            <p:nvPr/>
          </p:nvSpPr>
          <p:spPr bwMode="auto">
            <a:xfrm>
              <a:off x="3731" y="3944"/>
              <a:ext cx="984" cy="2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63942" name="Object 70"/>
            <p:cNvGraphicFramePr>
              <a:graphicFrameLocks/>
            </p:cNvGraphicFramePr>
            <p:nvPr/>
          </p:nvGraphicFramePr>
          <p:xfrm>
            <a:off x="3747" y="3816"/>
            <a:ext cx="936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7" name="公式" r:id="rId46" imgW="1485720" imgH="799920" progId="Equation.3">
                    <p:embed/>
                  </p:oleObj>
                </mc:Choice>
                <mc:Fallback>
                  <p:oleObj name="公式" r:id="rId46" imgW="1485720" imgH="799920" progId="Equation.3">
                    <p:embed/>
                    <p:pic>
                      <p:nvPicPr>
                        <p:cNvPr id="463942" name="Object 7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7" y="3816"/>
                          <a:ext cx="936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3957" name="Group 85"/>
          <p:cNvGrpSpPr>
            <a:grpSpLocks/>
          </p:cNvGrpSpPr>
          <p:nvPr/>
        </p:nvGrpSpPr>
        <p:grpSpPr bwMode="auto">
          <a:xfrm>
            <a:off x="1276350" y="5895975"/>
            <a:ext cx="4198938" cy="612775"/>
            <a:chOff x="804" y="3714"/>
            <a:chExt cx="2645" cy="386"/>
          </a:xfrm>
        </p:grpSpPr>
        <p:sp>
          <p:nvSpPr>
            <p:cNvPr id="463943" name="Text Box 71"/>
            <p:cNvSpPr txBox="1">
              <a:spLocks noChangeArrowheads="1"/>
            </p:cNvSpPr>
            <p:nvPr/>
          </p:nvSpPr>
          <p:spPr bwMode="auto">
            <a:xfrm>
              <a:off x="804" y="3714"/>
              <a:ext cx="25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85000"/>
              </a:pPr>
              <a:r>
                <a:rPr lang="zh-CN" altLang="en-US">
                  <a:ea typeface="宋体" panose="02010600030101010101" pitchFamily="2" charset="-122"/>
                </a:rPr>
                <a:t>故                不存在且不等于   </a:t>
              </a:r>
            </a:p>
          </p:txBody>
        </p:sp>
        <p:graphicFrame>
          <p:nvGraphicFramePr>
            <p:cNvPr id="463944" name="Object 72"/>
            <p:cNvGraphicFramePr>
              <a:graphicFrameLocks/>
            </p:cNvGraphicFramePr>
            <p:nvPr/>
          </p:nvGraphicFramePr>
          <p:xfrm>
            <a:off x="1119" y="3716"/>
            <a:ext cx="66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8" name="公式" r:id="rId48" imgW="1054080" imgH="609480" progId="Equation.3">
                    <p:embed/>
                  </p:oleObj>
                </mc:Choice>
                <mc:Fallback>
                  <p:oleObj name="公式" r:id="rId48" imgW="1054080" imgH="609480" progId="Equation.3">
                    <p:embed/>
                    <p:pic>
                      <p:nvPicPr>
                        <p:cNvPr id="463944" name="Object 7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9" y="3716"/>
                          <a:ext cx="664" cy="3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3945" name="Object 73"/>
            <p:cNvGraphicFramePr>
              <a:graphicFrameLocks/>
            </p:cNvGraphicFramePr>
            <p:nvPr/>
          </p:nvGraphicFramePr>
          <p:xfrm>
            <a:off x="3217" y="3794"/>
            <a:ext cx="232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79" name="公式" r:id="rId50" imgW="368280" imgH="279360" progId="Equation.3">
                    <p:embed/>
                  </p:oleObj>
                </mc:Choice>
                <mc:Fallback>
                  <p:oleObj name="公式" r:id="rId50" imgW="368280" imgH="279360" progId="Equation.3">
                    <p:embed/>
                    <p:pic>
                      <p:nvPicPr>
                        <p:cNvPr id="463945" name="Object 7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7" y="3794"/>
                          <a:ext cx="232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63950" name="Rectangle 78"/>
          <p:cNvSpPr>
            <a:spLocks noChangeArrowheads="1"/>
          </p:cNvSpPr>
          <p:nvPr/>
        </p:nvSpPr>
        <p:spPr bwMode="auto">
          <a:xfrm>
            <a:off x="3244850" y="2528888"/>
            <a:ext cx="642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ea typeface="宋体" panose="02010600030101010101" pitchFamily="2" charset="-122"/>
              </a:rPr>
              <a:t>则  </a:t>
            </a:r>
          </a:p>
        </p:txBody>
      </p:sp>
      <p:pic>
        <p:nvPicPr>
          <p:cNvPr id="463978" name="Picture 106"/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3979" name="Group 107"/>
          <p:cNvGrpSpPr>
            <a:grpSpLocks/>
          </p:cNvGrpSpPr>
          <p:nvPr/>
        </p:nvGrpSpPr>
        <p:grpSpPr bwMode="auto">
          <a:xfrm>
            <a:off x="7316788" y="5951538"/>
            <a:ext cx="793750" cy="627062"/>
            <a:chOff x="2195" y="3321"/>
            <a:chExt cx="500" cy="395"/>
          </a:xfrm>
        </p:grpSpPr>
        <p:sp>
          <p:nvSpPr>
            <p:cNvPr id="463980" name="AutoShape 108">
              <a:hlinkClick r:id="rId5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81" name="Text Box 109"/>
            <p:cNvSpPr txBox="1">
              <a:spLocks noChangeArrowheads="1"/>
            </p:cNvSpPr>
            <p:nvPr/>
          </p:nvSpPr>
          <p:spPr bwMode="auto">
            <a:xfrm>
              <a:off x="2195" y="3504"/>
              <a:ext cx="50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463982" name="Picture 11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63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63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3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63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63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63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63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63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63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63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63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63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63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3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3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3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39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39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39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39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39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39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39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39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7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4639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3948" grpId="0"/>
      <p:bldP spid="4639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251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52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53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54" name="Picture 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55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5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57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58" name="Picture 4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59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6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61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62" name="Picture 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63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64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65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66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67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68" name="Picture 5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70" name="Picture 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3221" name="Rectangle 5"/>
          <p:cNvSpPr>
            <a:spLocks noChangeArrowheads="1"/>
          </p:cNvSpPr>
          <p:nvPr/>
        </p:nvSpPr>
        <p:spPr bwMode="auto">
          <a:xfrm>
            <a:off x="496888" y="2057400"/>
            <a:ext cx="11080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 sz="18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sz="18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法则</a:t>
            </a:r>
            <a:r>
              <a:rPr lang="en-US" altLang="zh-CN" sz="18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)  </a:t>
            </a:r>
          </a:p>
        </p:txBody>
      </p:sp>
      <p:graphicFrame>
        <p:nvGraphicFramePr>
          <p:cNvPr id="393232" name="Object 16"/>
          <p:cNvGraphicFramePr>
            <a:graphicFrameLocks/>
          </p:cNvGraphicFramePr>
          <p:nvPr/>
        </p:nvGraphicFramePr>
        <p:xfrm>
          <a:off x="1946275" y="3898900"/>
          <a:ext cx="4100513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公式" r:id="rId5" imgW="4101840" imgH="558720" progId="Equation.3">
                  <p:embed/>
                </p:oleObj>
              </mc:Choice>
              <mc:Fallback>
                <p:oleObj name="公式" r:id="rId5" imgW="4101840" imgH="558720" progId="Equation.3">
                  <p:embed/>
                  <p:pic>
                    <p:nvPicPr>
                      <p:cNvPr id="393232" name="Object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6275" y="3898900"/>
                        <a:ext cx="4100513" cy="560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93247" name="Group 31"/>
          <p:cNvGrpSpPr>
            <a:grpSpLocks/>
          </p:cNvGrpSpPr>
          <p:nvPr/>
        </p:nvGrpSpPr>
        <p:grpSpPr bwMode="auto">
          <a:xfrm>
            <a:off x="533400" y="3273425"/>
            <a:ext cx="5100638" cy="461963"/>
            <a:chOff x="336" y="2062"/>
            <a:chExt cx="3213" cy="291"/>
          </a:xfrm>
        </p:grpSpPr>
        <p:sp>
          <p:nvSpPr>
            <p:cNvPr id="393231" name="Rectangle 15"/>
            <p:cNvSpPr>
              <a:spLocks noChangeArrowheads="1"/>
            </p:cNvSpPr>
            <p:nvPr/>
          </p:nvSpPr>
          <p:spPr bwMode="auto">
            <a:xfrm>
              <a:off x="849" y="2062"/>
              <a:ext cx="27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>
                  <a:ea typeface="宋体" panose="02010600030101010101" pitchFamily="2" charset="-122"/>
                </a:rPr>
                <a:t>(1) </a:t>
              </a: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若    为         的简单极点，   </a:t>
              </a: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393234" name="Object 18"/>
            <p:cNvGraphicFramePr>
              <a:graphicFrameLocks noChangeAspect="1"/>
            </p:cNvGraphicFramePr>
            <p:nvPr/>
          </p:nvGraphicFramePr>
          <p:xfrm>
            <a:off x="1398" y="2080"/>
            <a:ext cx="16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2" name="公式" r:id="rId7" imgW="266400" imgH="380880" progId="Equation.3">
                    <p:embed/>
                  </p:oleObj>
                </mc:Choice>
                <mc:Fallback>
                  <p:oleObj name="公式" r:id="rId7" imgW="266400" imgH="380880" progId="Equation.3">
                    <p:embed/>
                    <p:pic>
                      <p:nvPicPr>
                        <p:cNvPr id="393234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8" y="2080"/>
                          <a:ext cx="16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3235" name="Object 19"/>
            <p:cNvGraphicFramePr>
              <a:graphicFrameLocks noChangeAspect="1"/>
            </p:cNvGraphicFramePr>
            <p:nvPr/>
          </p:nvGraphicFramePr>
          <p:xfrm>
            <a:off x="1777" y="2111"/>
            <a:ext cx="39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3" name="公式" r:id="rId9" imgW="634680" imgH="342720" progId="Equation.3">
                    <p:embed/>
                  </p:oleObj>
                </mc:Choice>
                <mc:Fallback>
                  <p:oleObj name="公式" r:id="rId9" imgW="634680" imgH="342720" progId="Equation.3">
                    <p:embed/>
                    <p:pic>
                      <p:nvPicPr>
                        <p:cNvPr id="393235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7" y="2111"/>
                          <a:ext cx="39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3236" name="Rectangle 20"/>
            <p:cNvSpPr>
              <a:spLocks noChangeArrowheads="1"/>
            </p:cNvSpPr>
            <p:nvPr/>
          </p:nvSpPr>
          <p:spPr bwMode="auto">
            <a:xfrm>
              <a:off x="336" y="2065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特别    </a:t>
              </a:r>
            </a:p>
          </p:txBody>
        </p:sp>
      </p:grpSp>
      <p:grpSp>
        <p:nvGrpSpPr>
          <p:cNvPr id="393250" name="Group 34"/>
          <p:cNvGrpSpPr>
            <a:grpSpLocks/>
          </p:cNvGrpSpPr>
          <p:nvPr/>
        </p:nvGrpSpPr>
        <p:grpSpPr bwMode="auto">
          <a:xfrm>
            <a:off x="5311775" y="5446713"/>
            <a:ext cx="3505200" cy="806450"/>
            <a:chOff x="3346" y="3431"/>
            <a:chExt cx="2208" cy="508"/>
          </a:xfrm>
        </p:grpSpPr>
        <p:graphicFrame>
          <p:nvGraphicFramePr>
            <p:cNvPr id="393237" name="Object 21"/>
            <p:cNvGraphicFramePr>
              <a:graphicFrameLocks noChangeAspect="1"/>
            </p:cNvGraphicFramePr>
            <p:nvPr/>
          </p:nvGraphicFramePr>
          <p:xfrm>
            <a:off x="3621" y="3431"/>
            <a:ext cx="1933" cy="5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4" name="公式" r:id="rId11" imgW="3060360" imgH="799920" progId="Equation.3">
                    <p:embed/>
                  </p:oleObj>
                </mc:Choice>
                <mc:Fallback>
                  <p:oleObj name="公式" r:id="rId11" imgW="3060360" imgH="799920" progId="Equation.3">
                    <p:embed/>
                    <p:pic>
                      <p:nvPicPr>
                        <p:cNvPr id="393237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21" y="3431"/>
                          <a:ext cx="1933" cy="5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3238" name="Rectangle 22"/>
            <p:cNvSpPr>
              <a:spLocks noChangeArrowheads="1"/>
            </p:cNvSpPr>
            <p:nvPr/>
          </p:nvSpPr>
          <p:spPr bwMode="auto">
            <a:xfrm>
              <a:off x="3346" y="3519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则    </a:t>
              </a:r>
            </a:p>
          </p:txBody>
        </p:sp>
      </p:grpSp>
      <p:grpSp>
        <p:nvGrpSpPr>
          <p:cNvPr id="393248" name="Group 32"/>
          <p:cNvGrpSpPr>
            <a:grpSpLocks/>
          </p:cNvGrpSpPr>
          <p:nvPr/>
        </p:nvGrpSpPr>
        <p:grpSpPr bwMode="auto">
          <a:xfrm>
            <a:off x="1343025" y="4622800"/>
            <a:ext cx="7013575" cy="787400"/>
            <a:chOff x="846" y="2912"/>
            <a:chExt cx="4418" cy="496"/>
          </a:xfrm>
        </p:grpSpPr>
        <p:graphicFrame>
          <p:nvGraphicFramePr>
            <p:cNvPr id="393239" name="Object 23"/>
            <p:cNvGraphicFramePr>
              <a:graphicFrameLocks noChangeAspect="1"/>
            </p:cNvGraphicFramePr>
            <p:nvPr/>
          </p:nvGraphicFramePr>
          <p:xfrm>
            <a:off x="2648" y="3037"/>
            <a:ext cx="261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5" name="公式" r:id="rId13" imgW="4152600" imgH="380880" progId="Equation.3">
                    <p:embed/>
                  </p:oleObj>
                </mc:Choice>
                <mc:Fallback>
                  <p:oleObj name="公式" r:id="rId13" imgW="4152600" imgH="380880" progId="Equation.3">
                    <p:embed/>
                    <p:pic>
                      <p:nvPicPr>
                        <p:cNvPr id="393239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8" y="3037"/>
                          <a:ext cx="261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3240" name="Object 24"/>
            <p:cNvGraphicFramePr>
              <a:graphicFrameLocks noChangeAspect="1"/>
            </p:cNvGraphicFramePr>
            <p:nvPr/>
          </p:nvGraphicFramePr>
          <p:xfrm>
            <a:off x="1400" y="2912"/>
            <a:ext cx="1115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6" name="公式" r:id="rId15" imgW="1777680" imgH="787320" progId="Equation.3">
                    <p:embed/>
                  </p:oleObj>
                </mc:Choice>
                <mc:Fallback>
                  <p:oleObj name="公式" r:id="rId15" imgW="1777680" imgH="787320" progId="Equation.3">
                    <p:embed/>
                    <p:pic>
                      <p:nvPicPr>
                        <p:cNvPr id="39324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0" y="2912"/>
                          <a:ext cx="1115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3241" name="Rectangle 25"/>
            <p:cNvSpPr>
              <a:spLocks noChangeArrowheads="1"/>
            </p:cNvSpPr>
            <p:nvPr/>
          </p:nvSpPr>
          <p:spPr bwMode="auto">
            <a:xfrm>
              <a:off x="846" y="3003"/>
              <a:ext cx="8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>
                  <a:solidFill>
                    <a:srgbClr val="000000"/>
                  </a:solidFill>
                  <a:ea typeface="宋体" panose="02010600030101010101" pitchFamily="2" charset="-122"/>
                </a:rPr>
                <a:t>(2) </a:t>
              </a: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若     </a:t>
              </a:r>
            </a:p>
          </p:txBody>
        </p:sp>
      </p:grpSp>
      <p:grpSp>
        <p:nvGrpSpPr>
          <p:cNvPr id="393249" name="Group 33"/>
          <p:cNvGrpSpPr>
            <a:grpSpLocks/>
          </p:cNvGrpSpPr>
          <p:nvPr/>
        </p:nvGrpSpPr>
        <p:grpSpPr bwMode="auto">
          <a:xfrm>
            <a:off x="1774825" y="5592763"/>
            <a:ext cx="4010025" cy="457200"/>
            <a:chOff x="1118" y="3523"/>
            <a:chExt cx="2526" cy="288"/>
          </a:xfrm>
        </p:grpSpPr>
        <p:sp>
          <p:nvSpPr>
            <p:cNvPr id="393242" name="Rectangle 26"/>
            <p:cNvSpPr>
              <a:spLocks noChangeArrowheads="1"/>
            </p:cNvSpPr>
            <p:nvPr/>
          </p:nvSpPr>
          <p:spPr bwMode="auto">
            <a:xfrm>
              <a:off x="1118" y="3523"/>
              <a:ext cx="25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且                  </a:t>
              </a:r>
              <a:r>
                <a:rPr lang="zh-CN" altLang="en-US" sz="1400">
                  <a:solidFill>
                    <a:srgbClr val="000000"/>
                  </a:solidFill>
                  <a:ea typeface="宋体" panose="02010600030101010101" pitchFamily="2" charset="-122"/>
                </a:rPr>
                <a:t> </a:t>
              </a: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在    </a:t>
              </a:r>
              <a:r>
                <a:rPr lang="zh-CN" altLang="en-US" sz="1200">
                  <a:solidFill>
                    <a:srgbClr val="000000"/>
                  </a:solidFill>
                  <a:ea typeface="宋体" panose="02010600030101010101" pitchFamily="2" charset="-122"/>
                </a:rPr>
                <a:t> </a:t>
              </a: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点解析，   </a:t>
              </a:r>
            </a:p>
          </p:txBody>
        </p:sp>
        <p:graphicFrame>
          <p:nvGraphicFramePr>
            <p:cNvPr id="393243" name="Object 27"/>
            <p:cNvGraphicFramePr>
              <a:graphicFrameLocks/>
            </p:cNvGraphicFramePr>
            <p:nvPr/>
          </p:nvGraphicFramePr>
          <p:xfrm>
            <a:off x="1398" y="3575"/>
            <a:ext cx="82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7" name="公式" r:id="rId17" imgW="1333440" imgH="342720" progId="Equation.3">
                    <p:embed/>
                  </p:oleObj>
                </mc:Choice>
                <mc:Fallback>
                  <p:oleObj name="公式" r:id="rId17" imgW="1333440" imgH="342720" progId="Equation.3">
                    <p:embed/>
                    <p:pic>
                      <p:nvPicPr>
                        <p:cNvPr id="393243" name="Object 2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8" y="3575"/>
                          <a:ext cx="82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3244" name="Object 28"/>
            <p:cNvGraphicFramePr>
              <a:graphicFrameLocks noChangeAspect="1"/>
            </p:cNvGraphicFramePr>
            <p:nvPr/>
          </p:nvGraphicFramePr>
          <p:xfrm>
            <a:off x="2488" y="3536"/>
            <a:ext cx="16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8" name="公式" r:id="rId19" imgW="266400" imgH="380880" progId="Equation.3">
                    <p:embed/>
                  </p:oleObj>
                </mc:Choice>
                <mc:Fallback>
                  <p:oleObj name="公式" r:id="rId19" imgW="266400" imgH="380880" progId="Equation.3">
                    <p:embed/>
                    <p:pic>
                      <p:nvPicPr>
                        <p:cNvPr id="393244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8" y="3536"/>
                          <a:ext cx="16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93246" name="Rectangle 30"/>
          <p:cNvSpPr>
            <a:spLocks noChangeArrowheads="1"/>
          </p:cNvSpPr>
          <p:nvPr/>
        </p:nvSpPr>
        <p:spPr bwMode="auto">
          <a:xfrm>
            <a:off x="5226050" y="3275013"/>
            <a:ext cx="719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00"/>
                </a:solidFill>
                <a:ea typeface="宋体" panose="02010600030101010101" pitchFamily="2" charset="-122"/>
              </a:rPr>
              <a:t>则   </a:t>
            </a:r>
          </a:p>
        </p:txBody>
      </p:sp>
      <p:grpSp>
        <p:nvGrpSpPr>
          <p:cNvPr id="393281" name="Group 65"/>
          <p:cNvGrpSpPr>
            <a:grpSpLocks/>
          </p:cNvGrpSpPr>
          <p:nvPr/>
        </p:nvGrpSpPr>
        <p:grpSpPr bwMode="auto">
          <a:xfrm>
            <a:off x="547688" y="4879975"/>
            <a:ext cx="874712" cy="612775"/>
            <a:chOff x="471" y="2384"/>
            <a:chExt cx="551" cy="386"/>
          </a:xfrm>
        </p:grpSpPr>
        <p:sp>
          <p:nvSpPr>
            <p:cNvPr id="393275" name="Rectangle 59"/>
            <p:cNvSpPr>
              <a:spLocks noChangeArrowheads="1"/>
            </p:cNvSpPr>
            <p:nvPr/>
          </p:nvSpPr>
          <p:spPr bwMode="auto">
            <a:xfrm>
              <a:off x="508" y="2404"/>
              <a:ext cx="468" cy="36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3276" name="Rectangle 60"/>
            <p:cNvSpPr>
              <a:spLocks noChangeArrowheads="1"/>
            </p:cNvSpPr>
            <p:nvPr/>
          </p:nvSpPr>
          <p:spPr bwMode="auto">
            <a:xfrm>
              <a:off x="471" y="2384"/>
              <a:ext cx="551" cy="3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95000"/>
                </a:lnSpc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4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P114</a:t>
              </a:r>
            </a:p>
            <a:p>
              <a:pPr algn="l">
                <a:lnSpc>
                  <a:spcPct val="95000"/>
                </a:lnSpc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法则</a:t>
              </a:r>
              <a:r>
                <a:rPr kumimoji="0" lang="ru-RU" altLang="zh-CN" sz="1800">
                  <a:solidFill>
                    <a:srgbClr val="8443B9"/>
                  </a:solidFill>
                  <a:latin typeface="华文中宋" panose="02010600040101010101" pitchFamily="2" charset="-122"/>
                </a:rPr>
                <a:t>Ⅱ</a:t>
              </a:r>
              <a:endParaRPr kumimoji="0" lang="en-US" altLang="zh-CN" sz="1800">
                <a:solidFill>
                  <a:srgbClr val="916399"/>
                </a:solidFill>
                <a:latin typeface="华文中宋" panose="02010600040101010101" pitchFamily="2" charset="-122"/>
              </a:endParaRPr>
            </a:p>
          </p:txBody>
        </p:sp>
      </p:grpSp>
      <p:grpSp>
        <p:nvGrpSpPr>
          <p:cNvPr id="393282" name="Group 66"/>
          <p:cNvGrpSpPr>
            <a:grpSpLocks/>
          </p:cNvGrpSpPr>
          <p:nvPr/>
        </p:nvGrpSpPr>
        <p:grpSpPr bwMode="auto">
          <a:xfrm>
            <a:off x="554038" y="3762375"/>
            <a:ext cx="873125" cy="612775"/>
            <a:chOff x="471" y="2384"/>
            <a:chExt cx="550" cy="386"/>
          </a:xfrm>
        </p:grpSpPr>
        <p:sp>
          <p:nvSpPr>
            <p:cNvPr id="393283" name="Rectangle 67"/>
            <p:cNvSpPr>
              <a:spLocks noChangeArrowheads="1"/>
            </p:cNvSpPr>
            <p:nvPr/>
          </p:nvSpPr>
          <p:spPr bwMode="auto">
            <a:xfrm>
              <a:off x="508" y="2404"/>
              <a:ext cx="468" cy="36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3284" name="Rectangle 68"/>
            <p:cNvSpPr>
              <a:spLocks noChangeArrowheads="1"/>
            </p:cNvSpPr>
            <p:nvPr/>
          </p:nvSpPr>
          <p:spPr bwMode="auto">
            <a:xfrm>
              <a:off x="471" y="2384"/>
              <a:ext cx="550" cy="3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95000"/>
                </a:lnSpc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4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P114</a:t>
              </a:r>
            </a:p>
            <a:p>
              <a:pPr algn="l">
                <a:lnSpc>
                  <a:spcPct val="95000"/>
                </a:lnSpc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法则</a:t>
              </a:r>
              <a:r>
                <a:rPr kumimoji="0" lang="ru-RU" altLang="zh-CN" sz="1800">
                  <a:solidFill>
                    <a:srgbClr val="8443B9"/>
                  </a:solidFill>
                  <a:latin typeface="华文中宋" panose="02010600040101010101" pitchFamily="2" charset="-122"/>
                </a:rPr>
                <a:t>Ⅰ</a:t>
              </a:r>
              <a:endParaRPr kumimoji="0" lang="en-US" altLang="zh-CN" sz="1800">
                <a:solidFill>
                  <a:srgbClr val="8443B9"/>
                </a:solidFill>
                <a:latin typeface="华文中宋" panose="02010600040101010101" pitchFamily="2" charset="-122"/>
              </a:endParaRPr>
            </a:p>
          </p:txBody>
        </p:sp>
      </p:grpSp>
      <p:pic>
        <p:nvPicPr>
          <p:cNvPr id="393285" name="Picture 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87" name="Picture 71"/>
          <p:cNvPicPr>
            <a:picLocks noChangeAspect="1" noChangeArrowheads="1"/>
          </p:cNvPicPr>
          <p:nvPr/>
        </p:nvPicPr>
        <p:blipFill>
          <a:blip r:embed="rId20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663" y="495300"/>
            <a:ext cx="7789862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3269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3218" name="Rectangle 2"/>
          <p:cNvSpPr>
            <a:spLocks noChangeArrowheads="1"/>
          </p:cNvSpPr>
          <p:nvPr/>
        </p:nvSpPr>
        <p:spPr bwMode="auto">
          <a:xfrm>
            <a:off x="536575" y="530225"/>
            <a:ext cx="36528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969696"/>
                </a:solidFill>
                <a:ea typeface="宋体" panose="02010600030101010101" pitchFamily="2" charset="-122"/>
              </a:rPr>
              <a:t>二、</a:t>
            </a:r>
            <a:r>
              <a:rPr kumimoji="0" lang="zh-CN" altLang="en-US" sz="2800">
                <a:solidFill>
                  <a:srgbClr val="969696"/>
                </a:solidFill>
                <a:ea typeface="宋体" panose="02010600030101010101" pitchFamily="2" charset="-122"/>
              </a:rPr>
              <a:t>留数的计算方法</a:t>
            </a:r>
          </a:p>
        </p:txBody>
      </p:sp>
      <p:sp>
        <p:nvSpPr>
          <p:cNvPr id="393219" name="Rectangle 3"/>
          <p:cNvSpPr>
            <a:spLocks noChangeArrowheads="1"/>
          </p:cNvSpPr>
          <p:nvPr/>
        </p:nvSpPr>
        <p:spPr bwMode="auto">
          <a:xfrm>
            <a:off x="528638" y="1663700"/>
            <a:ext cx="1330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方法       </a:t>
            </a:r>
          </a:p>
        </p:txBody>
      </p:sp>
      <p:sp>
        <p:nvSpPr>
          <p:cNvPr id="393220" name="Rectangle 4"/>
          <p:cNvSpPr>
            <a:spLocks noChangeArrowheads="1"/>
          </p:cNvSpPr>
          <p:nvPr/>
        </p:nvSpPr>
        <p:spPr bwMode="auto">
          <a:xfrm>
            <a:off x="533400" y="1154113"/>
            <a:ext cx="1330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99"/>
                </a:solidFill>
                <a:ea typeface="宋体" panose="02010600030101010101" pitchFamily="2" charset="-122"/>
              </a:rPr>
              <a:t>3. </a:t>
            </a:r>
            <a:r>
              <a:rPr lang="zh-CN" altLang="en-US">
                <a:solidFill>
                  <a:srgbClr val="000099"/>
                </a:solidFill>
                <a:ea typeface="宋体" panose="02010600030101010101" pitchFamily="2" charset="-122"/>
              </a:rPr>
              <a:t>极点   </a:t>
            </a:r>
          </a:p>
        </p:txBody>
      </p:sp>
      <p:grpSp>
        <p:nvGrpSpPr>
          <p:cNvPr id="393277" name="Group 61"/>
          <p:cNvGrpSpPr>
            <a:grpSpLocks/>
          </p:cNvGrpSpPr>
          <p:nvPr/>
        </p:nvGrpSpPr>
        <p:grpSpPr bwMode="auto">
          <a:xfrm>
            <a:off x="579438" y="2111375"/>
            <a:ext cx="873125" cy="612775"/>
            <a:chOff x="365" y="1534"/>
            <a:chExt cx="550" cy="386"/>
          </a:xfrm>
        </p:grpSpPr>
        <p:sp>
          <p:nvSpPr>
            <p:cNvPr id="393272" name="Rectangle 56"/>
            <p:cNvSpPr>
              <a:spLocks noChangeArrowheads="1"/>
            </p:cNvSpPr>
            <p:nvPr/>
          </p:nvSpPr>
          <p:spPr bwMode="auto">
            <a:xfrm>
              <a:off x="396" y="1554"/>
              <a:ext cx="480" cy="36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3273" name="Rectangle 57"/>
            <p:cNvSpPr>
              <a:spLocks noChangeArrowheads="1"/>
            </p:cNvSpPr>
            <p:nvPr/>
          </p:nvSpPr>
          <p:spPr bwMode="auto">
            <a:xfrm>
              <a:off x="365" y="1534"/>
              <a:ext cx="550" cy="3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95000"/>
                </a:lnSpc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  P115</a:t>
              </a:r>
            </a:p>
            <a:p>
              <a:pPr algn="l">
                <a:lnSpc>
                  <a:spcPct val="95000"/>
                </a:lnSpc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法则</a:t>
              </a:r>
              <a:r>
                <a:rPr kumimoji="0" lang="ru-RU" altLang="zh-CN" sz="1800">
                  <a:solidFill>
                    <a:srgbClr val="8443B9"/>
                  </a:solidFill>
                  <a:latin typeface="华文中宋" panose="02010600040101010101" pitchFamily="2" charset="-122"/>
                </a:rPr>
                <a:t>Ⅲ</a:t>
              </a:r>
              <a:endParaRPr kumimoji="0" lang="en-US" altLang="zh-CN" sz="1800">
                <a:solidFill>
                  <a:srgbClr val="916399"/>
                </a:solidFill>
                <a:latin typeface="华文中宋" panose="02010600040101010101" pitchFamily="2" charset="-122"/>
              </a:endParaRPr>
            </a:p>
          </p:txBody>
        </p:sp>
      </p:grpSp>
      <p:sp>
        <p:nvSpPr>
          <p:cNvPr id="393223" name="Rectangle 7"/>
          <p:cNvSpPr>
            <a:spLocks noChangeArrowheads="1"/>
          </p:cNvSpPr>
          <p:nvPr/>
        </p:nvSpPr>
        <p:spPr bwMode="auto">
          <a:xfrm>
            <a:off x="1355725" y="1665288"/>
            <a:ext cx="403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>
                <a:solidFill>
                  <a:srgbClr val="000000"/>
                </a:solidFill>
                <a:ea typeface="宋体" panose="02010600030101010101" pitchFamily="2" charset="-122"/>
              </a:rPr>
              <a:t>若    为         的</a:t>
            </a:r>
            <a:r>
              <a:rPr lang="zh-CN" altLang="en-US" baseline="-25000">
                <a:solidFill>
                  <a:srgbClr val="000000"/>
                </a:solidFill>
                <a:ea typeface="宋体" panose="02010600030101010101" pitchFamily="2" charset="-122"/>
              </a:rPr>
              <a:t> </a:t>
            </a:r>
            <a:r>
              <a:rPr lang="en-US" altLang="zh-CN" i="1">
                <a:solidFill>
                  <a:srgbClr val="000000"/>
                </a:solidFill>
                <a:ea typeface="宋体" panose="02010600030101010101" pitchFamily="2" charset="-122"/>
              </a:rPr>
              <a:t>m</a:t>
            </a:r>
            <a:r>
              <a:rPr lang="en-US" altLang="zh-CN" baseline="-25000">
                <a:solidFill>
                  <a:srgbClr val="000000"/>
                </a:solidFill>
                <a:ea typeface="宋体" panose="02010600030101010101" pitchFamily="2" charset="-122"/>
              </a:rPr>
              <a:t> </a:t>
            </a:r>
            <a:r>
              <a:rPr lang="zh-CN" altLang="en-US">
                <a:solidFill>
                  <a:srgbClr val="000000"/>
                </a:solidFill>
                <a:ea typeface="宋体" panose="02010600030101010101" pitchFamily="2" charset="-122"/>
              </a:rPr>
              <a:t>阶极点，     </a:t>
            </a:r>
          </a:p>
        </p:txBody>
      </p:sp>
      <p:graphicFrame>
        <p:nvGraphicFramePr>
          <p:cNvPr id="393224" name="Object 8"/>
          <p:cNvGraphicFramePr>
            <a:graphicFrameLocks noChangeAspect="1"/>
          </p:cNvGraphicFramePr>
          <p:nvPr/>
        </p:nvGraphicFramePr>
        <p:xfrm>
          <a:off x="1790700" y="1692275"/>
          <a:ext cx="2619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公式" r:id="rId21" imgW="266400" imgH="380880" progId="Equation.3">
                  <p:embed/>
                </p:oleObj>
              </mc:Choice>
              <mc:Fallback>
                <p:oleObj name="公式" r:id="rId21" imgW="266400" imgH="380880" progId="Equation.3">
                  <p:embed/>
                  <p:pic>
                    <p:nvPicPr>
                      <p:cNvPr id="39322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0700" y="1692275"/>
                        <a:ext cx="26193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3225" name="Object 9"/>
          <p:cNvGraphicFramePr>
            <a:graphicFrameLocks noChangeAspect="1"/>
          </p:cNvGraphicFramePr>
          <p:nvPr/>
        </p:nvGraphicFramePr>
        <p:xfrm>
          <a:off x="2392363" y="1741488"/>
          <a:ext cx="623887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公式" r:id="rId22" imgW="634680" imgH="342720" progId="Equation.3">
                  <p:embed/>
                </p:oleObj>
              </mc:Choice>
              <mc:Fallback>
                <p:oleObj name="公式" r:id="rId22" imgW="634680" imgH="342720" progId="Equation.3">
                  <p:embed/>
                  <p:pic>
                    <p:nvPicPr>
                      <p:cNvPr id="39322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2363" y="1741488"/>
                        <a:ext cx="623887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93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93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93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9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93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93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93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9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2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310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11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12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13" name="Picture 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14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15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16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17" name="Picture 7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18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19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20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21" name="Picture 8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22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23" name="Picture 8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24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25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26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27" name="Picture 8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28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329" name="Picture 8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4242" name="Rectangle 2"/>
          <p:cNvSpPr>
            <a:spLocks noChangeArrowheads="1"/>
          </p:cNvSpPr>
          <p:nvPr/>
        </p:nvSpPr>
        <p:spPr bwMode="auto">
          <a:xfrm>
            <a:off x="536575" y="530225"/>
            <a:ext cx="3781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969696"/>
                </a:solidFill>
                <a:ea typeface="宋体" panose="02010600030101010101" pitchFamily="2" charset="-122"/>
              </a:rPr>
              <a:t>二、</a:t>
            </a:r>
            <a:r>
              <a:rPr kumimoji="0" lang="zh-CN" altLang="en-US" sz="2800">
                <a:solidFill>
                  <a:srgbClr val="969696"/>
                </a:solidFill>
                <a:ea typeface="宋体" panose="02010600030101010101" pitchFamily="2" charset="-122"/>
              </a:rPr>
              <a:t>留数的计算方法</a:t>
            </a:r>
          </a:p>
        </p:txBody>
      </p:sp>
      <p:sp>
        <p:nvSpPr>
          <p:cNvPr id="394244" name="Rectangle 4"/>
          <p:cNvSpPr>
            <a:spLocks noChangeArrowheads="1"/>
          </p:cNvSpPr>
          <p:nvPr/>
        </p:nvSpPr>
        <p:spPr bwMode="auto">
          <a:xfrm>
            <a:off x="533400" y="1154113"/>
            <a:ext cx="1254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99"/>
                </a:solidFill>
                <a:ea typeface="宋体" panose="02010600030101010101" pitchFamily="2" charset="-122"/>
              </a:rPr>
              <a:t>3. </a:t>
            </a:r>
            <a:r>
              <a:rPr lang="zh-CN" altLang="en-US">
                <a:solidFill>
                  <a:srgbClr val="000099"/>
                </a:solidFill>
                <a:ea typeface="宋体" panose="02010600030101010101" pitchFamily="2" charset="-122"/>
              </a:rPr>
              <a:t>极点  </a:t>
            </a:r>
          </a:p>
        </p:txBody>
      </p:sp>
      <p:sp>
        <p:nvSpPr>
          <p:cNvPr id="394254" name="Rectangle 14"/>
          <p:cNvSpPr>
            <a:spLocks noChangeArrowheads="1"/>
          </p:cNvSpPr>
          <p:nvPr/>
        </p:nvSpPr>
        <p:spPr bwMode="auto">
          <a:xfrm>
            <a:off x="533400" y="1716088"/>
            <a:ext cx="1101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  <a:ea typeface="宋体" panose="02010600030101010101" pitchFamily="2" charset="-122"/>
              </a:rPr>
              <a:t>特别    </a:t>
            </a:r>
          </a:p>
        </p:txBody>
      </p:sp>
      <p:grpSp>
        <p:nvGrpSpPr>
          <p:cNvPr id="394289" name="Group 49"/>
          <p:cNvGrpSpPr>
            <a:grpSpLocks/>
          </p:cNvGrpSpPr>
          <p:nvPr/>
        </p:nvGrpSpPr>
        <p:grpSpPr bwMode="auto">
          <a:xfrm>
            <a:off x="1352550" y="1565275"/>
            <a:ext cx="7473950" cy="1630363"/>
            <a:chOff x="852" y="986"/>
            <a:chExt cx="4708" cy="1027"/>
          </a:xfrm>
        </p:grpSpPr>
        <p:graphicFrame>
          <p:nvGraphicFramePr>
            <p:cNvPr id="394255" name="Object 15"/>
            <p:cNvGraphicFramePr>
              <a:graphicFrameLocks noChangeAspect="1"/>
            </p:cNvGraphicFramePr>
            <p:nvPr/>
          </p:nvGraphicFramePr>
          <p:xfrm>
            <a:off x="3627" y="1505"/>
            <a:ext cx="1933" cy="5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5" name="公式" r:id="rId5" imgW="3060360" imgH="799920" progId="Equation.3">
                    <p:embed/>
                  </p:oleObj>
                </mc:Choice>
                <mc:Fallback>
                  <p:oleObj name="公式" r:id="rId5" imgW="3060360" imgH="799920" progId="Equation.3">
                    <p:embed/>
                    <p:pic>
                      <p:nvPicPr>
                        <p:cNvPr id="394255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27" y="1505"/>
                          <a:ext cx="1933" cy="5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4256" name="Rectangle 16"/>
            <p:cNvSpPr>
              <a:spLocks noChangeArrowheads="1"/>
            </p:cNvSpPr>
            <p:nvPr/>
          </p:nvSpPr>
          <p:spPr bwMode="auto">
            <a:xfrm>
              <a:off x="3352" y="1593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则    </a:t>
              </a:r>
            </a:p>
          </p:txBody>
        </p:sp>
        <p:graphicFrame>
          <p:nvGraphicFramePr>
            <p:cNvPr id="394257" name="Object 17"/>
            <p:cNvGraphicFramePr>
              <a:graphicFrameLocks noChangeAspect="1"/>
            </p:cNvGraphicFramePr>
            <p:nvPr/>
          </p:nvGraphicFramePr>
          <p:xfrm>
            <a:off x="2654" y="1111"/>
            <a:ext cx="261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6" name="公式" r:id="rId7" imgW="4152600" imgH="380880" progId="Equation.3">
                    <p:embed/>
                  </p:oleObj>
                </mc:Choice>
                <mc:Fallback>
                  <p:oleObj name="公式" r:id="rId7" imgW="4152600" imgH="380880" progId="Equation.3">
                    <p:embed/>
                    <p:pic>
                      <p:nvPicPr>
                        <p:cNvPr id="394257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4" y="1111"/>
                          <a:ext cx="261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4258" name="Object 18"/>
            <p:cNvGraphicFramePr>
              <a:graphicFrameLocks noChangeAspect="1"/>
            </p:cNvGraphicFramePr>
            <p:nvPr/>
          </p:nvGraphicFramePr>
          <p:xfrm>
            <a:off x="1406" y="986"/>
            <a:ext cx="1115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7" name="公式" r:id="rId9" imgW="1777680" imgH="787320" progId="Equation.3">
                    <p:embed/>
                  </p:oleObj>
                </mc:Choice>
                <mc:Fallback>
                  <p:oleObj name="公式" r:id="rId9" imgW="1777680" imgH="787320" progId="Equation.3">
                    <p:embed/>
                    <p:pic>
                      <p:nvPicPr>
                        <p:cNvPr id="394258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6" y="986"/>
                          <a:ext cx="1115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4259" name="Rectangle 19"/>
            <p:cNvSpPr>
              <a:spLocks noChangeArrowheads="1"/>
            </p:cNvSpPr>
            <p:nvPr/>
          </p:nvSpPr>
          <p:spPr bwMode="auto">
            <a:xfrm>
              <a:off x="852" y="1077"/>
              <a:ext cx="7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>
                  <a:solidFill>
                    <a:srgbClr val="000000"/>
                  </a:solidFill>
                  <a:ea typeface="宋体" panose="02010600030101010101" pitchFamily="2" charset="-122"/>
                </a:rPr>
                <a:t>(2) </a:t>
              </a: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若    </a:t>
              </a:r>
            </a:p>
          </p:txBody>
        </p:sp>
        <p:sp>
          <p:nvSpPr>
            <p:cNvPr id="394260" name="Rectangle 20"/>
            <p:cNvSpPr>
              <a:spLocks noChangeArrowheads="1"/>
            </p:cNvSpPr>
            <p:nvPr/>
          </p:nvSpPr>
          <p:spPr bwMode="auto">
            <a:xfrm>
              <a:off x="1124" y="1597"/>
              <a:ext cx="247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且                  </a:t>
              </a:r>
              <a:r>
                <a:rPr lang="zh-CN" altLang="en-US" sz="1400">
                  <a:solidFill>
                    <a:srgbClr val="000000"/>
                  </a:solidFill>
                  <a:ea typeface="宋体" panose="02010600030101010101" pitchFamily="2" charset="-122"/>
                </a:rPr>
                <a:t> </a:t>
              </a: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在    </a:t>
              </a:r>
              <a:r>
                <a:rPr lang="zh-CN" altLang="en-US" sz="1200">
                  <a:solidFill>
                    <a:srgbClr val="000000"/>
                  </a:solidFill>
                  <a:ea typeface="宋体" panose="02010600030101010101" pitchFamily="2" charset="-122"/>
                </a:rPr>
                <a:t> </a:t>
              </a:r>
              <a:r>
                <a:rPr lang="zh-CN" altLang="en-US">
                  <a:solidFill>
                    <a:srgbClr val="000000"/>
                  </a:solidFill>
                  <a:ea typeface="宋体" panose="02010600030101010101" pitchFamily="2" charset="-122"/>
                </a:rPr>
                <a:t>点解析，  </a:t>
              </a:r>
            </a:p>
          </p:txBody>
        </p:sp>
        <p:graphicFrame>
          <p:nvGraphicFramePr>
            <p:cNvPr id="394261" name="Object 21"/>
            <p:cNvGraphicFramePr>
              <a:graphicFrameLocks/>
            </p:cNvGraphicFramePr>
            <p:nvPr/>
          </p:nvGraphicFramePr>
          <p:xfrm>
            <a:off x="1404" y="1649"/>
            <a:ext cx="82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8" name="公式" r:id="rId11" imgW="1333440" imgH="342720" progId="Equation.3">
                    <p:embed/>
                  </p:oleObj>
                </mc:Choice>
                <mc:Fallback>
                  <p:oleObj name="公式" r:id="rId11" imgW="1333440" imgH="342720" progId="Equation.3">
                    <p:embed/>
                    <p:pic>
                      <p:nvPicPr>
                        <p:cNvPr id="394261" name="Object 2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4" y="1649"/>
                          <a:ext cx="82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4262" name="Object 22"/>
            <p:cNvGraphicFramePr>
              <a:graphicFrameLocks noChangeAspect="1"/>
            </p:cNvGraphicFramePr>
            <p:nvPr/>
          </p:nvGraphicFramePr>
          <p:xfrm>
            <a:off x="2494" y="1610"/>
            <a:ext cx="16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9" name="公式" r:id="rId13" imgW="266400" imgH="380880" progId="Equation.3">
                    <p:embed/>
                  </p:oleObj>
                </mc:Choice>
                <mc:Fallback>
                  <p:oleObj name="公式" r:id="rId13" imgW="266400" imgH="380880" progId="Equation.3">
                    <p:embed/>
                    <p:pic>
                      <p:nvPicPr>
                        <p:cNvPr id="394262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4" y="1610"/>
                          <a:ext cx="16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94301" name="Object 61"/>
          <p:cNvGraphicFramePr>
            <a:graphicFrameLocks noChangeAspect="1"/>
          </p:cNvGraphicFramePr>
          <p:nvPr/>
        </p:nvGraphicFramePr>
        <p:xfrm>
          <a:off x="3987800" y="5124450"/>
          <a:ext cx="2601913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公式" r:id="rId15" imgW="2603160" imgH="1180800" progId="Equation.3">
                  <p:embed/>
                </p:oleObj>
              </mc:Choice>
              <mc:Fallback>
                <p:oleObj name="公式" r:id="rId15" imgW="2603160" imgH="1180800" progId="Equation.3">
                  <p:embed/>
                  <p:pic>
                    <p:nvPicPr>
                      <p:cNvPr id="394301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800" y="5124450"/>
                        <a:ext cx="2601913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4302" name="Object 62"/>
          <p:cNvGraphicFramePr>
            <a:graphicFrameLocks noChangeAspect="1"/>
          </p:cNvGraphicFramePr>
          <p:nvPr/>
        </p:nvGraphicFramePr>
        <p:xfrm>
          <a:off x="2189163" y="4051300"/>
          <a:ext cx="4251325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公式" r:id="rId17" imgW="4254480" imgH="787320" progId="Equation.3">
                  <p:embed/>
                </p:oleObj>
              </mc:Choice>
              <mc:Fallback>
                <p:oleObj name="公式" r:id="rId17" imgW="4254480" imgH="787320" progId="Equation.3">
                  <p:embed/>
                  <p:pic>
                    <p:nvPicPr>
                      <p:cNvPr id="394302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9163" y="4051300"/>
                        <a:ext cx="4251325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4303" name="Object 63"/>
          <p:cNvGraphicFramePr>
            <a:graphicFrameLocks noChangeAspect="1"/>
          </p:cNvGraphicFramePr>
          <p:nvPr/>
        </p:nvGraphicFramePr>
        <p:xfrm>
          <a:off x="6664325" y="5119688"/>
          <a:ext cx="1285875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公式" r:id="rId19" imgW="1282680" imgH="799920" progId="Equation.3">
                  <p:embed/>
                </p:oleObj>
              </mc:Choice>
              <mc:Fallback>
                <p:oleObj name="公式" r:id="rId19" imgW="1282680" imgH="799920" progId="Equation.3">
                  <p:embed/>
                  <p:pic>
                    <p:nvPicPr>
                      <p:cNvPr id="394303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4325" y="5119688"/>
                        <a:ext cx="1285875" cy="80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94309" name="Group 69"/>
          <p:cNvGrpSpPr>
            <a:grpSpLocks/>
          </p:cNvGrpSpPr>
          <p:nvPr/>
        </p:nvGrpSpPr>
        <p:grpSpPr bwMode="auto">
          <a:xfrm>
            <a:off x="1804988" y="3359150"/>
            <a:ext cx="5695950" cy="457200"/>
            <a:chOff x="1137" y="2116"/>
            <a:chExt cx="3588" cy="288"/>
          </a:xfrm>
        </p:grpSpPr>
        <p:sp>
          <p:nvSpPr>
            <p:cNvPr id="394304" name="Rectangle 64"/>
            <p:cNvSpPr>
              <a:spLocks noChangeArrowheads="1"/>
            </p:cNvSpPr>
            <p:nvPr/>
          </p:nvSpPr>
          <p:spPr bwMode="auto">
            <a:xfrm>
              <a:off x="1137" y="2116"/>
              <a:ext cx="35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0"/>
                </a:spcBef>
                <a:buSzPct val="85000"/>
                <a:buFontTx/>
                <a:buBlip>
                  <a:blip r:embed="rId21"/>
                </a:buBlip>
              </a:pPr>
              <a:r>
                <a:rPr lang="en-US" altLang="zh-CN">
                  <a:solidFill>
                    <a:schemeClr val="hlink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 </a:t>
              </a:r>
              <a:r>
                <a:rPr lang="zh-CN" altLang="en-US">
                  <a:solidFill>
                    <a:schemeClr val="hlink"/>
                  </a:solidFill>
                  <a:latin typeface="华文仿宋" panose="02010600040101010101" pitchFamily="2" charset="-122"/>
                  <a:ea typeface="华文仿宋" panose="02010600040101010101" pitchFamily="2" charset="-122"/>
                </a:rPr>
                <a:t>事实上，此时     为         的简单极点，   </a:t>
              </a:r>
            </a:p>
          </p:txBody>
        </p:sp>
        <p:graphicFrame>
          <p:nvGraphicFramePr>
            <p:cNvPr id="394305" name="Object 65"/>
            <p:cNvGraphicFramePr>
              <a:graphicFrameLocks noChangeAspect="1"/>
            </p:cNvGraphicFramePr>
            <p:nvPr/>
          </p:nvGraphicFramePr>
          <p:xfrm>
            <a:off x="2568" y="2128"/>
            <a:ext cx="16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3" name="公式" r:id="rId22" imgW="266400" imgH="380880" progId="Equation.3">
                    <p:embed/>
                  </p:oleObj>
                </mc:Choice>
                <mc:Fallback>
                  <p:oleObj name="公式" r:id="rId22" imgW="266400" imgH="380880" progId="Equation.3">
                    <p:embed/>
                    <p:pic>
                      <p:nvPicPr>
                        <p:cNvPr id="394305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8" y="2128"/>
                          <a:ext cx="16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4306" name="Object 66"/>
            <p:cNvGraphicFramePr>
              <a:graphicFrameLocks noChangeAspect="1"/>
            </p:cNvGraphicFramePr>
            <p:nvPr/>
          </p:nvGraphicFramePr>
          <p:xfrm>
            <a:off x="2965" y="2165"/>
            <a:ext cx="39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4" name="公式" r:id="rId24" imgW="634680" imgH="342720" progId="Equation.3">
                    <p:embed/>
                  </p:oleObj>
                </mc:Choice>
                <mc:Fallback>
                  <p:oleObj name="公式" r:id="rId24" imgW="634680" imgH="342720" progId="Equation.3">
                    <p:embed/>
                    <p:pic>
                      <p:nvPicPr>
                        <p:cNvPr id="394306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5" y="2165"/>
                          <a:ext cx="39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94307" name="Picture 67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4308" name="Rectangle 68"/>
          <p:cNvSpPr>
            <a:spLocks noChangeArrowheads="1"/>
          </p:cNvSpPr>
          <p:nvPr/>
        </p:nvSpPr>
        <p:spPr bwMode="auto">
          <a:xfrm>
            <a:off x="7092950" y="3360738"/>
            <a:ext cx="1098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hlin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故有    </a:t>
            </a:r>
          </a:p>
        </p:txBody>
      </p:sp>
      <p:pic>
        <p:nvPicPr>
          <p:cNvPr id="394330" name="Picture 9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2294 L 3.61111E-6 0.000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942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14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44769 L 2.77778E-6 0.00046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94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94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94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94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94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4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4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4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43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4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43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4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43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4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43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43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54" grpId="0"/>
      <p:bldP spid="39430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69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699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0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01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0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03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0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05" name="Picture 4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06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07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08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09" name="Picture 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10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11" name="Picture 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12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13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14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15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717" name="Picture 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4662" name="Object 6"/>
          <p:cNvGraphicFramePr>
            <a:graphicFrameLocks/>
          </p:cNvGraphicFramePr>
          <p:nvPr/>
        </p:nvGraphicFramePr>
        <p:xfrm>
          <a:off x="1589088" y="4460875"/>
          <a:ext cx="36417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" name="公式" r:id="rId5" imgW="3644640" imgH="520560" progId="Equation.3">
                  <p:embed/>
                </p:oleObj>
              </mc:Choice>
              <mc:Fallback>
                <p:oleObj name="公式" r:id="rId5" imgW="3644640" imgH="520560" progId="Equation.3">
                  <p:embed/>
                  <p:pic>
                    <p:nvPicPr>
                      <p:cNvPr id="454662" name="Object 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088" y="4460875"/>
                        <a:ext cx="3641725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4696" name="Group 40"/>
          <p:cNvGrpSpPr>
            <a:grpSpLocks/>
          </p:cNvGrpSpPr>
          <p:nvPr/>
        </p:nvGrpSpPr>
        <p:grpSpPr bwMode="auto">
          <a:xfrm>
            <a:off x="530225" y="2189163"/>
            <a:ext cx="5000625" cy="458787"/>
            <a:chOff x="334" y="1379"/>
            <a:chExt cx="3150" cy="289"/>
          </a:xfrm>
        </p:grpSpPr>
        <p:sp>
          <p:nvSpPr>
            <p:cNvPr id="454661" name="Rectangle 5"/>
            <p:cNvSpPr>
              <a:spLocks noChangeArrowheads="1"/>
            </p:cNvSpPr>
            <p:nvPr/>
          </p:nvSpPr>
          <p:spPr bwMode="auto">
            <a:xfrm>
              <a:off x="1393" y="1380"/>
              <a:ext cx="20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是          的可去奇 点，  </a:t>
              </a:r>
            </a:p>
          </p:txBody>
        </p:sp>
        <p:sp>
          <p:nvSpPr>
            <p:cNvPr id="454664" name="Rectangle 8"/>
            <p:cNvSpPr>
              <a:spLocks noChangeArrowheads="1"/>
            </p:cNvSpPr>
            <p:nvPr/>
          </p:nvSpPr>
          <p:spPr bwMode="auto">
            <a:xfrm>
              <a:off x="334" y="1379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 </a:t>
              </a:r>
            </a:p>
          </p:txBody>
        </p:sp>
        <p:graphicFrame>
          <p:nvGraphicFramePr>
            <p:cNvPr id="454665" name="Object 9"/>
            <p:cNvGraphicFramePr>
              <a:graphicFrameLocks/>
            </p:cNvGraphicFramePr>
            <p:nvPr/>
          </p:nvGraphicFramePr>
          <p:xfrm>
            <a:off x="1001" y="1426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0" name="公式" r:id="rId7" imgW="647640" imgH="291960" progId="Equation.3">
                    <p:embed/>
                  </p:oleObj>
                </mc:Choice>
                <mc:Fallback>
                  <p:oleObj name="公式" r:id="rId7" imgW="647640" imgH="291960" progId="Equation.3">
                    <p:embed/>
                    <p:pic>
                      <p:nvPicPr>
                        <p:cNvPr id="454665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1" y="1426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4666" name="Object 10"/>
            <p:cNvGraphicFramePr>
              <a:graphicFrameLocks/>
            </p:cNvGraphicFramePr>
            <p:nvPr/>
          </p:nvGraphicFramePr>
          <p:xfrm>
            <a:off x="1660" y="1408"/>
            <a:ext cx="440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" name="公式" r:id="rId9" imgW="698400" imgH="368280" progId="Equation.3">
                    <p:embed/>
                  </p:oleObj>
                </mc:Choice>
                <mc:Fallback>
                  <p:oleObj name="公式" r:id="rId9" imgW="698400" imgH="368280" progId="Equation.3">
                    <p:embed/>
                    <p:pic>
                      <p:nvPicPr>
                        <p:cNvPr id="454666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0" y="1408"/>
                          <a:ext cx="440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4680" name="Rectangle 24"/>
            <p:cNvSpPr>
              <a:spLocks noChangeArrowheads="1"/>
            </p:cNvSpPr>
            <p:nvPr/>
          </p:nvSpPr>
          <p:spPr bwMode="auto">
            <a:xfrm>
              <a:off x="662" y="1379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ea typeface="宋体" panose="02010600030101010101" pitchFamily="2" charset="-122"/>
                </a:rPr>
                <a:t>(1)  </a:t>
              </a:r>
            </a:p>
          </p:txBody>
        </p:sp>
      </p:grpSp>
      <p:graphicFrame>
        <p:nvGraphicFramePr>
          <p:cNvPr id="454681" name="Object 25"/>
          <p:cNvGraphicFramePr>
            <a:graphicFrameLocks/>
          </p:cNvGraphicFramePr>
          <p:nvPr/>
        </p:nvGraphicFramePr>
        <p:xfrm>
          <a:off x="1587500" y="2863850"/>
          <a:ext cx="23987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公式" r:id="rId11" imgW="2400120" imgH="368280" progId="Equation.3">
                  <p:embed/>
                </p:oleObj>
              </mc:Choice>
              <mc:Fallback>
                <p:oleObj name="公式" r:id="rId11" imgW="2400120" imgH="368280" progId="Equation.3">
                  <p:embed/>
                  <p:pic>
                    <p:nvPicPr>
                      <p:cNvPr id="454681" name="Object 2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00" y="2863850"/>
                        <a:ext cx="2398713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4697" name="Group 41"/>
          <p:cNvGrpSpPr>
            <a:grpSpLocks/>
          </p:cNvGrpSpPr>
          <p:nvPr/>
        </p:nvGrpSpPr>
        <p:grpSpPr bwMode="auto">
          <a:xfrm>
            <a:off x="1047750" y="3624263"/>
            <a:ext cx="5654675" cy="458787"/>
            <a:chOff x="660" y="2283"/>
            <a:chExt cx="3562" cy="289"/>
          </a:xfrm>
        </p:grpSpPr>
        <p:sp>
          <p:nvSpPr>
            <p:cNvPr id="454683" name="Rectangle 27"/>
            <p:cNvSpPr>
              <a:spLocks noChangeArrowheads="1"/>
            </p:cNvSpPr>
            <p:nvPr/>
          </p:nvSpPr>
          <p:spPr bwMode="auto">
            <a:xfrm>
              <a:off x="1361" y="2284"/>
              <a:ext cx="28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和         均为          的一阶极点，  </a:t>
              </a:r>
            </a:p>
          </p:txBody>
        </p:sp>
        <p:graphicFrame>
          <p:nvGraphicFramePr>
            <p:cNvPr id="454684" name="Object 28"/>
            <p:cNvGraphicFramePr>
              <a:graphicFrameLocks/>
            </p:cNvGraphicFramePr>
            <p:nvPr/>
          </p:nvGraphicFramePr>
          <p:xfrm>
            <a:off x="1002" y="2330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3" name="公式" r:id="rId13" imgW="647640" imgH="291960" progId="Equation.3">
                    <p:embed/>
                  </p:oleObj>
                </mc:Choice>
                <mc:Fallback>
                  <p:oleObj name="公式" r:id="rId13" imgW="647640" imgH="291960" progId="Equation.3">
                    <p:embed/>
                    <p:pic>
                      <p:nvPicPr>
                        <p:cNvPr id="454684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2" y="2330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4685" name="Object 29"/>
            <p:cNvGraphicFramePr>
              <a:graphicFrameLocks/>
            </p:cNvGraphicFramePr>
            <p:nvPr/>
          </p:nvGraphicFramePr>
          <p:xfrm>
            <a:off x="2440" y="2318"/>
            <a:ext cx="448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4" name="公式" r:id="rId15" imgW="711000" imgH="368280" progId="Equation.3">
                    <p:embed/>
                  </p:oleObj>
                </mc:Choice>
                <mc:Fallback>
                  <p:oleObj name="公式" r:id="rId15" imgW="711000" imgH="368280" progId="Equation.3">
                    <p:embed/>
                    <p:pic>
                      <p:nvPicPr>
                        <p:cNvPr id="454685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0" y="2318"/>
                          <a:ext cx="448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4686" name="Rectangle 30"/>
            <p:cNvSpPr>
              <a:spLocks noChangeArrowheads="1"/>
            </p:cNvSpPr>
            <p:nvPr/>
          </p:nvSpPr>
          <p:spPr bwMode="auto">
            <a:xfrm>
              <a:off x="660" y="2283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ea typeface="宋体" panose="02010600030101010101" pitchFamily="2" charset="-122"/>
                </a:rPr>
                <a:t>(2)  </a:t>
              </a:r>
            </a:p>
          </p:txBody>
        </p:sp>
        <p:graphicFrame>
          <p:nvGraphicFramePr>
            <p:cNvPr id="454689" name="Object 33"/>
            <p:cNvGraphicFramePr>
              <a:graphicFrameLocks/>
            </p:cNvGraphicFramePr>
            <p:nvPr/>
          </p:nvGraphicFramePr>
          <p:xfrm>
            <a:off x="1647" y="2316"/>
            <a:ext cx="39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5" name="公式" r:id="rId17" imgW="622080" imgH="291960" progId="Equation.3">
                    <p:embed/>
                  </p:oleObj>
                </mc:Choice>
                <mc:Fallback>
                  <p:oleObj name="公式" r:id="rId17" imgW="622080" imgH="291960" progId="Equation.3">
                    <p:embed/>
                    <p:pic>
                      <p:nvPicPr>
                        <p:cNvPr id="454689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7" y="2316"/>
                          <a:ext cx="392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54690" name="Object 34"/>
          <p:cNvGraphicFramePr>
            <a:graphicFrameLocks/>
          </p:cNvGraphicFramePr>
          <p:nvPr/>
        </p:nvGraphicFramePr>
        <p:xfrm>
          <a:off x="5241925" y="4267200"/>
          <a:ext cx="14335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公式" r:id="rId19" imgW="1434960" imgH="787320" progId="Equation.3">
                  <p:embed/>
                </p:oleObj>
              </mc:Choice>
              <mc:Fallback>
                <p:oleObj name="公式" r:id="rId19" imgW="1434960" imgH="787320" progId="Equation.3">
                  <p:embed/>
                  <p:pic>
                    <p:nvPicPr>
                      <p:cNvPr id="454690" name="Object 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1925" y="4267200"/>
                        <a:ext cx="1433513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4691" name="Object 35"/>
          <p:cNvGraphicFramePr>
            <a:graphicFrameLocks/>
          </p:cNvGraphicFramePr>
          <p:nvPr/>
        </p:nvGraphicFramePr>
        <p:xfrm>
          <a:off x="6734175" y="4486275"/>
          <a:ext cx="709613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公式" r:id="rId21" imgW="711000" imgH="342720" progId="Equation.3">
                  <p:embed/>
                </p:oleObj>
              </mc:Choice>
              <mc:Fallback>
                <p:oleObj name="公式" r:id="rId21" imgW="711000" imgH="342720" progId="Equation.3">
                  <p:embed/>
                  <p:pic>
                    <p:nvPicPr>
                      <p:cNvPr id="454691" name="Object 3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4175" y="4486275"/>
                        <a:ext cx="709613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4692" name="Object 36"/>
          <p:cNvGraphicFramePr>
            <a:graphicFrameLocks/>
          </p:cNvGraphicFramePr>
          <p:nvPr/>
        </p:nvGraphicFramePr>
        <p:xfrm>
          <a:off x="5868988" y="5283200"/>
          <a:ext cx="10287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公式" r:id="rId23" imgW="1028520" imgH="787320" progId="Equation.3">
                  <p:embed/>
                </p:oleObj>
              </mc:Choice>
              <mc:Fallback>
                <p:oleObj name="公式" r:id="rId23" imgW="1028520" imgH="787320" progId="Equation.3">
                  <p:embed/>
                  <p:pic>
                    <p:nvPicPr>
                      <p:cNvPr id="454692" name="Object 3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988" y="5283200"/>
                        <a:ext cx="10287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4693" name="Object 37"/>
          <p:cNvGraphicFramePr>
            <a:graphicFrameLocks/>
          </p:cNvGraphicFramePr>
          <p:nvPr/>
        </p:nvGraphicFramePr>
        <p:xfrm>
          <a:off x="6954838" y="5492750"/>
          <a:ext cx="508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公式" r:id="rId25" imgW="507960" imgH="342720" progId="Equation.3">
                  <p:embed/>
                </p:oleObj>
              </mc:Choice>
              <mc:Fallback>
                <p:oleObj name="公式" r:id="rId25" imgW="507960" imgH="342720" progId="Equation.3">
                  <p:embed/>
                  <p:pic>
                    <p:nvPicPr>
                      <p:cNvPr id="454693" name="Object 3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4838" y="5492750"/>
                        <a:ext cx="5080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4694" name="Object 38"/>
          <p:cNvGraphicFramePr>
            <a:graphicFrameLocks/>
          </p:cNvGraphicFramePr>
          <p:nvPr/>
        </p:nvGraphicFramePr>
        <p:xfrm>
          <a:off x="1595438" y="5467350"/>
          <a:ext cx="42513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公式" r:id="rId27" imgW="4254480" imgH="520560" progId="Equation.3">
                  <p:embed/>
                </p:oleObj>
              </mc:Choice>
              <mc:Fallback>
                <p:oleObj name="公式" r:id="rId27" imgW="4254480" imgH="520560" progId="Equation.3">
                  <p:embed/>
                  <p:pic>
                    <p:nvPicPr>
                      <p:cNvPr id="454694" name="Object 3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5438" y="5467350"/>
                        <a:ext cx="4251325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54718" name="Picture 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4719" name="Object 63"/>
          <p:cNvGraphicFramePr>
            <a:graphicFrameLocks noChangeAspect="1"/>
          </p:cNvGraphicFramePr>
          <p:nvPr/>
        </p:nvGraphicFramePr>
        <p:xfrm>
          <a:off x="496888" y="495300"/>
          <a:ext cx="8609012" cy="142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位图图像" r:id="rId29" imgW="8609524" imgH="1428949" progId="Paint.Picture">
                  <p:embed/>
                </p:oleObj>
              </mc:Choice>
              <mc:Fallback>
                <p:oleObj name="位图图像" r:id="rId29" imgW="8609524" imgH="1428949" progId="Paint.Picture">
                  <p:embed/>
                  <p:pic>
                    <p:nvPicPr>
                      <p:cNvPr id="454719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142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4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54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54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54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54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5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54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5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54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54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740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41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42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43" name="Picture 6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44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45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46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47" name="Picture 6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48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49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50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51" name="Picture 7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52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53" name="Picture 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54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55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56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57" name="Picture 7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5759" name="Picture 7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5728" name="Text Box 48"/>
          <p:cNvSpPr txBox="1">
            <a:spLocks noChangeArrowheads="1"/>
          </p:cNvSpPr>
          <p:nvPr/>
        </p:nvSpPr>
        <p:spPr bwMode="auto">
          <a:xfrm>
            <a:off x="5935663" y="5673725"/>
            <a:ext cx="1962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80808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sz="2000">
                <a:solidFill>
                  <a:srgbClr val="808080"/>
                </a:solidFill>
                <a:latin typeface="楷体_GB2312" pitchFamily="49" charset="-122"/>
                <a:ea typeface="楷体_GB2312" pitchFamily="49" charset="-122"/>
              </a:rPr>
              <a:t>罗比达法则</a:t>
            </a:r>
            <a:r>
              <a:rPr lang="en-US" altLang="zh-CN" sz="2000">
                <a:solidFill>
                  <a:srgbClr val="808080"/>
                </a:solidFill>
                <a:latin typeface="楷体_GB2312" pitchFamily="49" charset="-122"/>
                <a:ea typeface="楷体_GB2312" pitchFamily="49" charset="-122"/>
              </a:rPr>
              <a:t>)  </a:t>
            </a:r>
          </a:p>
        </p:txBody>
      </p:sp>
      <p:grpSp>
        <p:nvGrpSpPr>
          <p:cNvPr id="455733" name="Group 53"/>
          <p:cNvGrpSpPr>
            <a:grpSpLocks/>
          </p:cNvGrpSpPr>
          <p:nvPr/>
        </p:nvGrpSpPr>
        <p:grpSpPr bwMode="auto">
          <a:xfrm>
            <a:off x="530225" y="2112963"/>
            <a:ext cx="4913313" cy="458787"/>
            <a:chOff x="334" y="1331"/>
            <a:chExt cx="3095" cy="289"/>
          </a:xfrm>
        </p:grpSpPr>
        <p:sp>
          <p:nvSpPr>
            <p:cNvPr id="455684" name="Rectangle 4"/>
            <p:cNvSpPr>
              <a:spLocks noChangeArrowheads="1"/>
            </p:cNvSpPr>
            <p:nvPr/>
          </p:nvSpPr>
          <p:spPr bwMode="auto">
            <a:xfrm>
              <a:off x="1393" y="1332"/>
              <a:ext cx="20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是          的三阶极点，  </a:t>
              </a:r>
            </a:p>
          </p:txBody>
        </p:sp>
        <p:sp>
          <p:nvSpPr>
            <p:cNvPr id="455686" name="Rectangle 6"/>
            <p:cNvSpPr>
              <a:spLocks noChangeArrowheads="1"/>
            </p:cNvSpPr>
            <p:nvPr/>
          </p:nvSpPr>
          <p:spPr bwMode="auto">
            <a:xfrm>
              <a:off x="334" y="1331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 </a:t>
              </a:r>
            </a:p>
          </p:txBody>
        </p:sp>
        <p:graphicFrame>
          <p:nvGraphicFramePr>
            <p:cNvPr id="455687" name="Object 7"/>
            <p:cNvGraphicFramePr>
              <a:graphicFrameLocks/>
            </p:cNvGraphicFramePr>
            <p:nvPr/>
          </p:nvGraphicFramePr>
          <p:xfrm>
            <a:off x="1001" y="1378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3" name="公式" r:id="rId5" imgW="647640" imgH="291960" progId="Equation.3">
                    <p:embed/>
                  </p:oleObj>
                </mc:Choice>
                <mc:Fallback>
                  <p:oleObj name="公式" r:id="rId5" imgW="647640" imgH="291960" progId="Equation.3">
                    <p:embed/>
                    <p:pic>
                      <p:nvPicPr>
                        <p:cNvPr id="455687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1" y="1378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5688" name="Object 8"/>
            <p:cNvGraphicFramePr>
              <a:graphicFrameLocks/>
            </p:cNvGraphicFramePr>
            <p:nvPr/>
          </p:nvGraphicFramePr>
          <p:xfrm>
            <a:off x="1660" y="1360"/>
            <a:ext cx="440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4" name="公式" r:id="rId7" imgW="698400" imgH="368280" progId="Equation.3">
                    <p:embed/>
                  </p:oleObj>
                </mc:Choice>
                <mc:Fallback>
                  <p:oleObj name="公式" r:id="rId7" imgW="698400" imgH="368280" progId="Equation.3">
                    <p:embed/>
                    <p:pic>
                      <p:nvPicPr>
                        <p:cNvPr id="455688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0" y="1360"/>
                          <a:ext cx="440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5693" name="Rectangle 13"/>
            <p:cNvSpPr>
              <a:spLocks noChangeArrowheads="1"/>
            </p:cNvSpPr>
            <p:nvPr/>
          </p:nvSpPr>
          <p:spPr bwMode="auto">
            <a:xfrm>
              <a:off x="662" y="1331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ea typeface="宋体" panose="02010600030101010101" pitchFamily="2" charset="-122"/>
                </a:rPr>
                <a:t>(1)  </a:t>
              </a:r>
            </a:p>
          </p:txBody>
        </p:sp>
      </p:grpSp>
      <p:grpSp>
        <p:nvGrpSpPr>
          <p:cNvPr id="455736" name="Group 56"/>
          <p:cNvGrpSpPr>
            <a:grpSpLocks/>
          </p:cNvGrpSpPr>
          <p:nvPr/>
        </p:nvGrpSpPr>
        <p:grpSpPr bwMode="auto">
          <a:xfrm>
            <a:off x="1047750" y="3738563"/>
            <a:ext cx="4251325" cy="458787"/>
            <a:chOff x="660" y="2355"/>
            <a:chExt cx="2678" cy="289"/>
          </a:xfrm>
        </p:grpSpPr>
        <p:sp>
          <p:nvSpPr>
            <p:cNvPr id="455695" name="Rectangle 15"/>
            <p:cNvSpPr>
              <a:spLocks noChangeArrowheads="1"/>
            </p:cNvSpPr>
            <p:nvPr/>
          </p:nvSpPr>
          <p:spPr bwMode="auto">
            <a:xfrm>
              <a:off x="1391" y="2356"/>
              <a:ext cx="19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为          的二阶极点，</a:t>
              </a:r>
            </a:p>
          </p:txBody>
        </p:sp>
        <p:graphicFrame>
          <p:nvGraphicFramePr>
            <p:cNvPr id="455696" name="Object 16"/>
            <p:cNvGraphicFramePr>
              <a:graphicFrameLocks/>
            </p:cNvGraphicFramePr>
            <p:nvPr/>
          </p:nvGraphicFramePr>
          <p:xfrm>
            <a:off x="1002" y="2402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5" name="公式" r:id="rId9" imgW="647640" imgH="291960" progId="Equation.3">
                    <p:embed/>
                  </p:oleObj>
                </mc:Choice>
                <mc:Fallback>
                  <p:oleObj name="公式" r:id="rId9" imgW="647640" imgH="291960" progId="Equation.3">
                    <p:embed/>
                    <p:pic>
                      <p:nvPicPr>
                        <p:cNvPr id="455696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2" y="2402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5697" name="Object 17"/>
            <p:cNvGraphicFramePr>
              <a:graphicFrameLocks/>
            </p:cNvGraphicFramePr>
            <p:nvPr/>
          </p:nvGraphicFramePr>
          <p:xfrm>
            <a:off x="1642" y="2378"/>
            <a:ext cx="448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6" name="公式" r:id="rId11" imgW="711000" imgH="368280" progId="Equation.3">
                    <p:embed/>
                  </p:oleObj>
                </mc:Choice>
                <mc:Fallback>
                  <p:oleObj name="公式" r:id="rId11" imgW="711000" imgH="368280" progId="Equation.3">
                    <p:embed/>
                    <p:pic>
                      <p:nvPicPr>
                        <p:cNvPr id="455697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2" y="2378"/>
                          <a:ext cx="448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5698" name="Rectangle 18"/>
            <p:cNvSpPr>
              <a:spLocks noChangeArrowheads="1"/>
            </p:cNvSpPr>
            <p:nvPr/>
          </p:nvSpPr>
          <p:spPr bwMode="auto">
            <a:xfrm>
              <a:off x="660" y="2355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ea typeface="宋体" panose="02010600030101010101" pitchFamily="2" charset="-122"/>
                </a:rPr>
                <a:t>(2)  </a:t>
              </a:r>
            </a:p>
          </p:txBody>
        </p:sp>
      </p:grpSp>
      <p:grpSp>
        <p:nvGrpSpPr>
          <p:cNvPr id="455734" name="Group 54"/>
          <p:cNvGrpSpPr>
            <a:grpSpLocks/>
          </p:cNvGrpSpPr>
          <p:nvPr/>
        </p:nvGrpSpPr>
        <p:grpSpPr bwMode="auto">
          <a:xfrm>
            <a:off x="1592263" y="2724150"/>
            <a:ext cx="4494212" cy="800100"/>
            <a:chOff x="1003" y="1716"/>
            <a:chExt cx="2831" cy="504"/>
          </a:xfrm>
        </p:grpSpPr>
        <p:graphicFrame>
          <p:nvGraphicFramePr>
            <p:cNvPr id="455705" name="Object 25"/>
            <p:cNvGraphicFramePr>
              <a:graphicFrameLocks/>
            </p:cNvGraphicFramePr>
            <p:nvPr/>
          </p:nvGraphicFramePr>
          <p:xfrm>
            <a:off x="1003" y="1854"/>
            <a:ext cx="1135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7" name="公式" r:id="rId13" imgW="1803240" imgH="368280" progId="Equation.3">
                    <p:embed/>
                  </p:oleObj>
                </mc:Choice>
                <mc:Fallback>
                  <p:oleObj name="公式" r:id="rId13" imgW="1803240" imgH="368280" progId="Equation.3">
                    <p:embed/>
                    <p:pic>
                      <p:nvPicPr>
                        <p:cNvPr id="455705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3" y="1854"/>
                          <a:ext cx="1135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55710" name="Group 30"/>
            <p:cNvGrpSpPr>
              <a:grpSpLocks/>
            </p:cNvGrpSpPr>
            <p:nvPr/>
          </p:nvGrpSpPr>
          <p:grpSpPr bwMode="auto">
            <a:xfrm>
              <a:off x="2160" y="1716"/>
              <a:ext cx="1674" cy="504"/>
              <a:chOff x="3624" y="1422"/>
              <a:chExt cx="1674" cy="504"/>
            </a:xfrm>
          </p:grpSpPr>
          <p:graphicFrame>
            <p:nvGraphicFramePr>
              <p:cNvPr id="455707" name="Object 27"/>
              <p:cNvGraphicFramePr>
                <a:graphicFrameLocks/>
              </p:cNvGraphicFramePr>
              <p:nvPr/>
            </p:nvGraphicFramePr>
            <p:xfrm>
              <a:off x="3624" y="1426"/>
              <a:ext cx="1648" cy="4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198" name="公式" r:id="rId15" imgW="2616120" imgH="787320" progId="Equation.3">
                      <p:embed/>
                    </p:oleObj>
                  </mc:Choice>
                  <mc:Fallback>
                    <p:oleObj name="公式" r:id="rId15" imgW="2616120" imgH="787320" progId="Equation.3">
                      <p:embed/>
                      <p:pic>
                        <p:nvPicPr>
                          <p:cNvPr id="455707" name="Object 2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24" y="1426"/>
                            <a:ext cx="1648" cy="4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5708" name="Object 28"/>
              <p:cNvGraphicFramePr>
                <a:graphicFrameLocks/>
              </p:cNvGraphicFramePr>
              <p:nvPr/>
            </p:nvGraphicFramePr>
            <p:xfrm>
              <a:off x="4411" y="1422"/>
              <a:ext cx="720" cy="5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199" name="公式" r:id="rId17" imgW="1143000" imgH="799920" progId="Equation.3">
                      <p:embed/>
                    </p:oleObj>
                  </mc:Choice>
                  <mc:Fallback>
                    <p:oleObj name="公式" r:id="rId17" imgW="1143000" imgH="799920" progId="Equation.3">
                      <p:embed/>
                      <p:pic>
                        <p:nvPicPr>
                          <p:cNvPr id="455708" name="Object 2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11" y="1422"/>
                            <a:ext cx="720" cy="50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5709" name="Object 29"/>
              <p:cNvGraphicFramePr>
                <a:graphicFrameLocks noChangeAspect="1"/>
              </p:cNvGraphicFramePr>
              <p:nvPr/>
            </p:nvGraphicFramePr>
            <p:xfrm>
              <a:off x="5238" y="1443"/>
              <a:ext cx="60" cy="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00" name="位图图像" r:id="rId19" imgW="95390" imgH="85669" progId="Paint.Picture">
                      <p:embed/>
                    </p:oleObj>
                  </mc:Choice>
                  <mc:Fallback>
                    <p:oleObj name="位图图像" r:id="rId19" imgW="95390" imgH="85669" progId="Paint.Picture">
                      <p:embed/>
                      <p:pic>
                        <p:nvPicPr>
                          <p:cNvPr id="455709" name="Object 2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38" y="1443"/>
                            <a:ext cx="60" cy="5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 algn="ctr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55735" name="Group 55"/>
          <p:cNvGrpSpPr>
            <a:grpSpLocks/>
          </p:cNvGrpSpPr>
          <p:nvPr/>
        </p:nvGrpSpPr>
        <p:grpSpPr bwMode="auto">
          <a:xfrm>
            <a:off x="6094413" y="2698750"/>
            <a:ext cx="1717675" cy="787400"/>
            <a:chOff x="3839" y="1700"/>
            <a:chExt cx="1082" cy="496"/>
          </a:xfrm>
        </p:grpSpPr>
        <p:graphicFrame>
          <p:nvGraphicFramePr>
            <p:cNvPr id="455711" name="Object 31"/>
            <p:cNvGraphicFramePr>
              <a:graphicFrameLocks/>
            </p:cNvGraphicFramePr>
            <p:nvPr/>
          </p:nvGraphicFramePr>
          <p:xfrm>
            <a:off x="3839" y="1700"/>
            <a:ext cx="83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1" name="公式" r:id="rId21" imgW="1320480" imgH="787320" progId="Equation.3">
                    <p:embed/>
                  </p:oleObj>
                </mc:Choice>
                <mc:Fallback>
                  <p:oleObj name="公式" r:id="rId21" imgW="1320480" imgH="787320" progId="Equation.3">
                    <p:embed/>
                    <p:pic>
                      <p:nvPicPr>
                        <p:cNvPr id="455711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9" y="1700"/>
                          <a:ext cx="832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5712" name="Object 32"/>
            <p:cNvGraphicFramePr>
              <a:graphicFrameLocks/>
            </p:cNvGraphicFramePr>
            <p:nvPr/>
          </p:nvGraphicFramePr>
          <p:xfrm>
            <a:off x="4689" y="1930"/>
            <a:ext cx="232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2" name="公式" r:id="rId23" imgW="368280" imgH="393480" progId="Equation.3">
                    <p:embed/>
                  </p:oleObj>
                </mc:Choice>
                <mc:Fallback>
                  <p:oleObj name="公式" r:id="rId23" imgW="368280" imgH="393480" progId="Equation.3">
                    <p:embed/>
                    <p:pic>
                      <p:nvPicPr>
                        <p:cNvPr id="455712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9" y="1930"/>
                          <a:ext cx="232" cy="2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55713" name="Object 33"/>
          <p:cNvGraphicFramePr>
            <a:graphicFrameLocks/>
          </p:cNvGraphicFramePr>
          <p:nvPr/>
        </p:nvGraphicFramePr>
        <p:xfrm>
          <a:off x="7783513" y="2695575"/>
          <a:ext cx="8763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公式" r:id="rId25" imgW="876240" imgH="723600" progId="Equation.3">
                  <p:embed/>
                </p:oleObj>
              </mc:Choice>
              <mc:Fallback>
                <p:oleObj name="公式" r:id="rId25" imgW="876240" imgH="723600" progId="Equation.3">
                  <p:embed/>
                  <p:pic>
                    <p:nvPicPr>
                      <p:cNvPr id="455713" name="Object 3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3513" y="2695575"/>
                        <a:ext cx="876300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5737" name="Group 57"/>
          <p:cNvGrpSpPr>
            <a:grpSpLocks/>
          </p:cNvGrpSpPr>
          <p:nvPr/>
        </p:nvGrpSpPr>
        <p:grpSpPr bwMode="auto">
          <a:xfrm>
            <a:off x="1587500" y="4375150"/>
            <a:ext cx="4495800" cy="806450"/>
            <a:chOff x="1000" y="2756"/>
            <a:chExt cx="2832" cy="508"/>
          </a:xfrm>
        </p:grpSpPr>
        <p:graphicFrame>
          <p:nvGraphicFramePr>
            <p:cNvPr id="455685" name="Object 5"/>
            <p:cNvGraphicFramePr>
              <a:graphicFrameLocks/>
            </p:cNvGraphicFramePr>
            <p:nvPr/>
          </p:nvGraphicFramePr>
          <p:xfrm>
            <a:off x="1000" y="2888"/>
            <a:ext cx="1143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4" name="公式" r:id="rId27" imgW="1815840" imgH="368280" progId="Equation.3">
                    <p:embed/>
                  </p:oleObj>
                </mc:Choice>
                <mc:Fallback>
                  <p:oleObj name="公式" r:id="rId27" imgW="1815840" imgH="368280" progId="Equation.3">
                    <p:embed/>
                    <p:pic>
                      <p:nvPicPr>
                        <p:cNvPr id="455685" name="Object 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0" y="2888"/>
                          <a:ext cx="1143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5715" name="Object 35"/>
            <p:cNvGraphicFramePr>
              <a:graphicFrameLocks/>
            </p:cNvGraphicFramePr>
            <p:nvPr/>
          </p:nvGraphicFramePr>
          <p:xfrm>
            <a:off x="2192" y="2768"/>
            <a:ext cx="1640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5" name="公式" r:id="rId29" imgW="2603160" imgH="787320" progId="Equation.3">
                    <p:embed/>
                  </p:oleObj>
                </mc:Choice>
                <mc:Fallback>
                  <p:oleObj name="公式" r:id="rId29" imgW="2603160" imgH="787320" progId="Equation.3">
                    <p:embed/>
                    <p:pic>
                      <p:nvPicPr>
                        <p:cNvPr id="455715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92" y="2768"/>
                          <a:ext cx="1640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5718" name="Object 38"/>
            <p:cNvGraphicFramePr>
              <a:graphicFrameLocks/>
            </p:cNvGraphicFramePr>
            <p:nvPr/>
          </p:nvGraphicFramePr>
          <p:xfrm>
            <a:off x="2983" y="2756"/>
            <a:ext cx="704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6" name="公式" r:id="rId31" imgW="1117440" imgH="799920" progId="Equation.3">
                    <p:embed/>
                  </p:oleObj>
                </mc:Choice>
                <mc:Fallback>
                  <p:oleObj name="公式" r:id="rId31" imgW="1117440" imgH="799920" progId="Equation.3">
                    <p:embed/>
                    <p:pic>
                      <p:nvPicPr>
                        <p:cNvPr id="455718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3" y="2756"/>
                          <a:ext cx="704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5719" name="Object 39"/>
            <p:cNvGraphicFramePr>
              <a:graphicFrameLocks noChangeAspect="1"/>
            </p:cNvGraphicFramePr>
            <p:nvPr/>
          </p:nvGraphicFramePr>
          <p:xfrm>
            <a:off x="3801" y="2793"/>
            <a:ext cx="30" cy="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7" name="位图图像" r:id="rId33" imgW="47518" imgH="85669" progId="Paint.Picture">
                    <p:embed/>
                  </p:oleObj>
                </mc:Choice>
                <mc:Fallback>
                  <p:oleObj name="位图图像" r:id="rId33" imgW="47518" imgH="85669" progId="Paint.Picture">
                    <p:embed/>
                    <p:pic>
                      <p:nvPicPr>
                        <p:cNvPr id="455719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1" y="2793"/>
                          <a:ext cx="30" cy="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55720" name="Object 40"/>
          <p:cNvGraphicFramePr>
            <a:graphicFrameLocks/>
          </p:cNvGraphicFramePr>
          <p:nvPr/>
        </p:nvGraphicFramePr>
        <p:xfrm>
          <a:off x="3486150" y="5492750"/>
          <a:ext cx="2474913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公式" r:id="rId35" imgW="2476440" imgH="799920" progId="Equation.3">
                  <p:embed/>
                </p:oleObj>
              </mc:Choice>
              <mc:Fallback>
                <p:oleObj name="公式" r:id="rId35" imgW="2476440" imgH="799920" progId="Equation.3">
                  <p:embed/>
                  <p:pic>
                    <p:nvPicPr>
                      <p:cNvPr id="455720" name="Object 4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6150" y="5492750"/>
                        <a:ext cx="2474913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5722" name="Object 42"/>
          <p:cNvGraphicFramePr>
            <a:graphicFrameLocks/>
          </p:cNvGraphicFramePr>
          <p:nvPr/>
        </p:nvGraphicFramePr>
        <p:xfrm>
          <a:off x="7726363" y="5724525"/>
          <a:ext cx="533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公式" r:id="rId37" imgW="533160" imgH="342720" progId="Equation.3">
                  <p:embed/>
                </p:oleObj>
              </mc:Choice>
              <mc:Fallback>
                <p:oleObj name="公式" r:id="rId37" imgW="533160" imgH="342720" progId="Equation.3">
                  <p:embed/>
                  <p:pic>
                    <p:nvPicPr>
                      <p:cNvPr id="455722" name="Object 4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6363" y="5724525"/>
                        <a:ext cx="5334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5738" name="Group 58"/>
          <p:cNvGrpSpPr>
            <a:grpSpLocks/>
          </p:cNvGrpSpPr>
          <p:nvPr/>
        </p:nvGrpSpPr>
        <p:grpSpPr bwMode="auto">
          <a:xfrm>
            <a:off x="6169025" y="4378325"/>
            <a:ext cx="1843088" cy="787400"/>
            <a:chOff x="3886" y="2758"/>
            <a:chExt cx="1161" cy="496"/>
          </a:xfrm>
        </p:grpSpPr>
        <p:graphicFrame>
          <p:nvGraphicFramePr>
            <p:cNvPr id="455725" name="Object 45"/>
            <p:cNvGraphicFramePr>
              <a:graphicFrameLocks/>
            </p:cNvGraphicFramePr>
            <p:nvPr/>
          </p:nvGraphicFramePr>
          <p:xfrm>
            <a:off x="3886" y="2768"/>
            <a:ext cx="1152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0" name="公式" r:id="rId39" imgW="1828800" imgH="723600" progId="Equation.3">
                    <p:embed/>
                  </p:oleObj>
                </mc:Choice>
                <mc:Fallback>
                  <p:oleObj name="公式" r:id="rId39" imgW="1828800" imgH="723600" progId="Equation.3">
                    <p:embed/>
                    <p:pic>
                      <p:nvPicPr>
                        <p:cNvPr id="455725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6" y="2768"/>
                          <a:ext cx="1152" cy="4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5726" name="Object 46"/>
            <p:cNvGraphicFramePr>
              <a:graphicFrameLocks/>
            </p:cNvGraphicFramePr>
            <p:nvPr/>
          </p:nvGraphicFramePr>
          <p:xfrm>
            <a:off x="4437" y="2758"/>
            <a:ext cx="45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1" name="公式" r:id="rId41" imgW="723600" imgH="787320" progId="Equation.3">
                    <p:embed/>
                  </p:oleObj>
                </mc:Choice>
                <mc:Fallback>
                  <p:oleObj name="公式" r:id="rId41" imgW="723600" imgH="787320" progId="Equation.3">
                    <p:embed/>
                    <p:pic>
                      <p:nvPicPr>
                        <p:cNvPr id="455726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37" y="2758"/>
                          <a:ext cx="45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5727" name="Object 47"/>
            <p:cNvGraphicFramePr>
              <a:graphicFrameLocks noChangeAspect="1"/>
            </p:cNvGraphicFramePr>
            <p:nvPr/>
          </p:nvGraphicFramePr>
          <p:xfrm>
            <a:off x="5017" y="2791"/>
            <a:ext cx="30" cy="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2" name="位图图像" r:id="rId43" imgW="47518" imgH="85669" progId="Paint.Picture">
                    <p:embed/>
                  </p:oleObj>
                </mc:Choice>
                <mc:Fallback>
                  <p:oleObj name="位图图像" r:id="rId43" imgW="47518" imgH="85669" progId="Paint.Picture">
                    <p:embed/>
                    <p:pic>
                      <p:nvPicPr>
                        <p:cNvPr id="455727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17" y="2791"/>
                          <a:ext cx="30" cy="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5739" name="Group 59"/>
          <p:cNvGrpSpPr>
            <a:grpSpLocks/>
          </p:cNvGrpSpPr>
          <p:nvPr/>
        </p:nvGrpSpPr>
        <p:grpSpPr bwMode="auto">
          <a:xfrm>
            <a:off x="5975350" y="5511800"/>
            <a:ext cx="1736725" cy="787400"/>
            <a:chOff x="576" y="3536"/>
            <a:chExt cx="1094" cy="496"/>
          </a:xfrm>
        </p:grpSpPr>
        <p:sp>
          <p:nvSpPr>
            <p:cNvPr id="455729" name="Rectangle 49"/>
            <p:cNvSpPr>
              <a:spLocks noChangeArrowheads="1"/>
            </p:cNvSpPr>
            <p:nvPr/>
          </p:nvSpPr>
          <p:spPr bwMode="auto">
            <a:xfrm>
              <a:off x="576" y="3667"/>
              <a:ext cx="984" cy="2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55721" name="Object 41"/>
            <p:cNvGraphicFramePr>
              <a:graphicFrameLocks/>
            </p:cNvGraphicFramePr>
            <p:nvPr/>
          </p:nvGraphicFramePr>
          <p:xfrm>
            <a:off x="614" y="3536"/>
            <a:ext cx="105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3" name="公式" r:id="rId44" imgW="1676160" imgH="787320" progId="Equation.3">
                    <p:embed/>
                  </p:oleObj>
                </mc:Choice>
                <mc:Fallback>
                  <p:oleObj name="公式" r:id="rId44" imgW="1676160" imgH="787320" progId="Equation.3">
                    <p:embed/>
                    <p:pic>
                      <p:nvPicPr>
                        <p:cNvPr id="455721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4" y="3536"/>
                          <a:ext cx="105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55760" name="Picture 8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5761" name="Object 81"/>
          <p:cNvGraphicFramePr>
            <a:graphicFrameLocks noChangeAspect="1"/>
          </p:cNvGraphicFramePr>
          <p:nvPr/>
        </p:nvGraphicFramePr>
        <p:xfrm>
          <a:off x="496888" y="495300"/>
          <a:ext cx="8609012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位图图像" r:id="rId46" imgW="8609524" imgH="1409897" progId="Paint.Picture">
                  <p:embed/>
                </p:oleObj>
              </mc:Choice>
              <mc:Fallback>
                <p:oleObj name="位图图像" r:id="rId46" imgW="8609524" imgH="1409897" progId="Paint.Picture">
                  <p:embed/>
                  <p:pic>
                    <p:nvPicPr>
                      <p:cNvPr id="455761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140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5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5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5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55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55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55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55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55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5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55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455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45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57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804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05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06" name="Picture 1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07" name="Picture 10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08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09" name="Picture 1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10" name="Picture 1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11" name="Picture 10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12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13" name="Picture 10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14" name="Picture 1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15" name="Picture 11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16" name="Picture 1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17" name="Picture 1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18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19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20" name="Picture 1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21" name="Picture 11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6823" name="Picture 11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6802" name="Group 98"/>
          <p:cNvGrpSpPr>
            <a:grpSpLocks/>
          </p:cNvGrpSpPr>
          <p:nvPr/>
        </p:nvGrpSpPr>
        <p:grpSpPr bwMode="auto">
          <a:xfrm>
            <a:off x="1182688" y="3362325"/>
            <a:ext cx="4525962" cy="546100"/>
            <a:chOff x="745" y="2118"/>
            <a:chExt cx="2851" cy="344"/>
          </a:xfrm>
        </p:grpSpPr>
        <p:graphicFrame>
          <p:nvGraphicFramePr>
            <p:cNvPr id="456787" name="Object 83"/>
            <p:cNvGraphicFramePr>
              <a:graphicFrameLocks/>
            </p:cNvGraphicFramePr>
            <p:nvPr/>
          </p:nvGraphicFramePr>
          <p:xfrm>
            <a:off x="1940" y="2118"/>
            <a:ext cx="1656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7" name="公式" r:id="rId5" imgW="2628720" imgH="545760" progId="Equation.3">
                    <p:embed/>
                  </p:oleObj>
                </mc:Choice>
                <mc:Fallback>
                  <p:oleObj name="公式" r:id="rId5" imgW="2628720" imgH="545760" progId="Equation.3">
                    <p:embed/>
                    <p:pic>
                      <p:nvPicPr>
                        <p:cNvPr id="456787" name="Object 8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0" y="2118"/>
                          <a:ext cx="1656" cy="3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6764" name="Object 60"/>
            <p:cNvGraphicFramePr>
              <a:graphicFrameLocks/>
            </p:cNvGraphicFramePr>
            <p:nvPr/>
          </p:nvGraphicFramePr>
          <p:xfrm>
            <a:off x="745" y="2118"/>
            <a:ext cx="1159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8" name="公式" r:id="rId7" imgW="1841400" imgH="368280" progId="Equation.3">
                    <p:embed/>
                  </p:oleObj>
                </mc:Choice>
                <mc:Fallback>
                  <p:oleObj name="公式" r:id="rId7" imgW="1841400" imgH="368280" progId="Equation.3">
                    <p:embed/>
                    <p:pic>
                      <p:nvPicPr>
                        <p:cNvPr id="456764" name="Object 6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5" y="2118"/>
                          <a:ext cx="1159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6803" name="Group 99"/>
          <p:cNvGrpSpPr>
            <a:grpSpLocks/>
          </p:cNvGrpSpPr>
          <p:nvPr/>
        </p:nvGrpSpPr>
        <p:grpSpPr bwMode="auto">
          <a:xfrm>
            <a:off x="6816725" y="4240213"/>
            <a:ext cx="1560513" cy="396875"/>
            <a:chOff x="4294" y="2671"/>
            <a:chExt cx="983" cy="250"/>
          </a:xfrm>
        </p:grpSpPr>
        <p:graphicFrame>
          <p:nvGraphicFramePr>
            <p:cNvPr id="456789" name="Object 85"/>
            <p:cNvGraphicFramePr>
              <a:graphicFrameLocks/>
            </p:cNvGraphicFramePr>
            <p:nvPr/>
          </p:nvGraphicFramePr>
          <p:xfrm>
            <a:off x="4294" y="2720"/>
            <a:ext cx="264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9" name="公式" r:id="rId9" imgW="419040" imgH="279360" progId="Equation.3">
                    <p:embed/>
                  </p:oleObj>
                </mc:Choice>
                <mc:Fallback>
                  <p:oleObj name="公式" r:id="rId9" imgW="419040" imgH="279360" progId="Equation.3">
                    <p:embed/>
                    <p:pic>
                      <p:nvPicPr>
                        <p:cNvPr id="456789" name="Object 8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94" y="2720"/>
                          <a:ext cx="264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6801" name="Rectangle 97"/>
            <p:cNvSpPr>
              <a:spLocks noChangeArrowheads="1"/>
            </p:cNvSpPr>
            <p:nvPr/>
          </p:nvSpPr>
          <p:spPr bwMode="auto">
            <a:xfrm>
              <a:off x="4515" y="2671"/>
              <a:ext cx="76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969696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2000">
                  <a:solidFill>
                    <a:srgbClr val="969696"/>
                  </a:solidFill>
                  <a:latin typeface="楷体_GB2312" pitchFamily="49" charset="-122"/>
                  <a:ea typeface="楷体_GB2312" pitchFamily="49" charset="-122"/>
                </a:rPr>
                <a:t>麻烦</a:t>
              </a:r>
              <a:r>
                <a:rPr lang="en-US" altLang="zh-CN" sz="2000">
                  <a:solidFill>
                    <a:srgbClr val="969696"/>
                  </a:solidFill>
                  <a:latin typeface="楷体_GB2312" pitchFamily="49" charset="-122"/>
                  <a:ea typeface="楷体_GB2312" pitchFamily="49" charset="-122"/>
                </a:rPr>
                <a:t>)  </a:t>
              </a:r>
            </a:p>
          </p:txBody>
        </p:sp>
      </p:grpSp>
      <p:graphicFrame>
        <p:nvGraphicFramePr>
          <p:cNvPr id="456788" name="Object 84"/>
          <p:cNvGraphicFramePr>
            <a:graphicFrameLocks/>
          </p:cNvGraphicFramePr>
          <p:nvPr/>
        </p:nvGraphicFramePr>
        <p:xfrm>
          <a:off x="3073400" y="4029075"/>
          <a:ext cx="3683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公式" r:id="rId11" imgW="3682800" imgH="863280" progId="Equation.3">
                  <p:embed/>
                </p:oleObj>
              </mc:Choice>
              <mc:Fallback>
                <p:oleObj name="公式" r:id="rId11" imgW="3682800" imgH="863280" progId="Equation.3">
                  <p:embed/>
                  <p:pic>
                    <p:nvPicPr>
                      <p:cNvPr id="456788" name="Object 8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3400" y="4029075"/>
                        <a:ext cx="36830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6790" name="Rectangle 86"/>
          <p:cNvSpPr>
            <a:spLocks noChangeArrowheads="1"/>
          </p:cNvSpPr>
          <p:nvPr/>
        </p:nvSpPr>
        <p:spPr bwMode="auto">
          <a:xfrm>
            <a:off x="3054350" y="3348038"/>
            <a:ext cx="5038725" cy="1543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en-US" altLang="en-US">
              <a:ea typeface="宋体" panose="02010600030101010101" pitchFamily="2" charset="-122"/>
            </a:endParaRPr>
          </a:p>
        </p:txBody>
      </p:sp>
      <p:grpSp>
        <p:nvGrpSpPr>
          <p:cNvPr id="456793" name="Group 89"/>
          <p:cNvGrpSpPr>
            <a:grpSpLocks/>
          </p:cNvGrpSpPr>
          <p:nvPr/>
        </p:nvGrpSpPr>
        <p:grpSpPr bwMode="auto">
          <a:xfrm>
            <a:off x="530225" y="1589088"/>
            <a:ext cx="4519613" cy="458787"/>
            <a:chOff x="334" y="1001"/>
            <a:chExt cx="2847" cy="289"/>
          </a:xfrm>
        </p:grpSpPr>
        <p:sp>
          <p:nvSpPr>
            <p:cNvPr id="456708" name="Rectangle 4"/>
            <p:cNvSpPr>
              <a:spLocks noChangeArrowheads="1"/>
            </p:cNvSpPr>
            <p:nvPr/>
          </p:nvSpPr>
          <p:spPr bwMode="auto">
            <a:xfrm>
              <a:off x="655" y="1002"/>
              <a:ext cx="25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函数         有四个简单极点， </a:t>
              </a:r>
            </a:p>
          </p:txBody>
        </p:sp>
        <p:sp>
          <p:nvSpPr>
            <p:cNvPr id="456710" name="Rectangle 6"/>
            <p:cNvSpPr>
              <a:spLocks noChangeArrowheads="1"/>
            </p:cNvSpPr>
            <p:nvPr/>
          </p:nvSpPr>
          <p:spPr bwMode="auto">
            <a:xfrm>
              <a:off x="334" y="1001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  <a:ea typeface="宋体" panose="02010600030101010101" pitchFamily="2" charset="-122"/>
                </a:rPr>
                <a:t>解    </a:t>
              </a:r>
            </a:p>
          </p:txBody>
        </p:sp>
        <p:graphicFrame>
          <p:nvGraphicFramePr>
            <p:cNvPr id="456712" name="Object 8"/>
            <p:cNvGraphicFramePr>
              <a:graphicFrameLocks/>
            </p:cNvGraphicFramePr>
            <p:nvPr/>
          </p:nvGraphicFramePr>
          <p:xfrm>
            <a:off x="1110" y="1038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1" name="公式" r:id="rId13" imgW="634680" imgH="342720" progId="Equation.3">
                    <p:embed/>
                  </p:oleObj>
                </mc:Choice>
                <mc:Fallback>
                  <p:oleObj name="公式" r:id="rId13" imgW="634680" imgH="342720" progId="Equation.3">
                    <p:embed/>
                    <p:pic>
                      <p:nvPicPr>
                        <p:cNvPr id="456712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0" y="1038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6791" name="Group 87"/>
          <p:cNvGrpSpPr>
            <a:grpSpLocks/>
          </p:cNvGrpSpPr>
          <p:nvPr/>
        </p:nvGrpSpPr>
        <p:grpSpPr bwMode="auto">
          <a:xfrm>
            <a:off x="7210425" y="839788"/>
            <a:ext cx="1638300" cy="1457325"/>
            <a:chOff x="4542" y="529"/>
            <a:chExt cx="1032" cy="918"/>
          </a:xfrm>
        </p:grpSpPr>
        <p:grpSp>
          <p:nvGrpSpPr>
            <p:cNvPr id="456756" name="Group 52"/>
            <p:cNvGrpSpPr>
              <a:grpSpLocks/>
            </p:cNvGrpSpPr>
            <p:nvPr/>
          </p:nvGrpSpPr>
          <p:grpSpPr bwMode="auto">
            <a:xfrm>
              <a:off x="4542" y="529"/>
              <a:ext cx="1032" cy="918"/>
              <a:chOff x="4038" y="565"/>
              <a:chExt cx="1464" cy="1266"/>
            </a:xfrm>
          </p:grpSpPr>
          <p:sp>
            <p:nvSpPr>
              <p:cNvPr id="456741" name="Line 37"/>
              <p:cNvSpPr>
                <a:spLocks noChangeShapeType="1"/>
              </p:cNvSpPr>
              <p:nvPr/>
            </p:nvSpPr>
            <p:spPr bwMode="auto">
              <a:xfrm>
                <a:off x="4038" y="1218"/>
                <a:ext cx="1464" cy="0"/>
              </a:xfrm>
              <a:prstGeom prst="line">
                <a:avLst/>
              </a:prstGeom>
              <a:noFill/>
              <a:ln w="9525">
                <a:solidFill>
                  <a:srgbClr val="5F5F5F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742" name="Line 38"/>
              <p:cNvSpPr>
                <a:spLocks noChangeShapeType="1"/>
              </p:cNvSpPr>
              <p:nvPr/>
            </p:nvSpPr>
            <p:spPr bwMode="auto">
              <a:xfrm rot="-5400000">
                <a:off x="4114" y="1198"/>
                <a:ext cx="1266" cy="0"/>
              </a:xfrm>
              <a:prstGeom prst="line">
                <a:avLst/>
              </a:prstGeom>
              <a:noFill/>
              <a:ln w="9525">
                <a:solidFill>
                  <a:srgbClr val="5F5F5F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56744" name="Oval 40"/>
            <p:cNvSpPr>
              <a:spLocks noChangeAspect="1" noChangeArrowheads="1"/>
            </p:cNvSpPr>
            <p:nvPr/>
          </p:nvSpPr>
          <p:spPr bwMode="auto">
            <a:xfrm>
              <a:off x="4761" y="720"/>
              <a:ext cx="561" cy="562"/>
            </a:xfrm>
            <a:prstGeom prst="ellipse">
              <a:avLst/>
            </a:prstGeom>
            <a:noFill/>
            <a:ln w="12700" algn="ctr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56746" name="Object 42"/>
            <p:cNvGraphicFramePr>
              <a:graphicFrameLocks noChangeAspect="1"/>
            </p:cNvGraphicFramePr>
            <p:nvPr/>
          </p:nvGraphicFramePr>
          <p:xfrm>
            <a:off x="5346" y="1025"/>
            <a:ext cx="83" cy="1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2" name="公式" r:id="rId15" imgW="164880" imgH="266400" progId="Equation.3">
                    <p:embed/>
                  </p:oleObj>
                </mc:Choice>
                <mc:Fallback>
                  <p:oleObj name="公式" r:id="rId15" imgW="164880" imgH="266400" progId="Equation.3">
                    <p:embed/>
                    <p:pic>
                      <p:nvPicPr>
                        <p:cNvPr id="456746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46" y="1025"/>
                          <a:ext cx="83" cy="1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6758" name="Line 54"/>
            <p:cNvSpPr>
              <a:spLocks noChangeShapeType="1"/>
            </p:cNvSpPr>
            <p:nvPr/>
          </p:nvSpPr>
          <p:spPr bwMode="auto">
            <a:xfrm rot="-2694382">
              <a:off x="4772" y="992"/>
              <a:ext cx="561" cy="0"/>
            </a:xfrm>
            <a:prstGeom prst="line">
              <a:avLst/>
            </a:prstGeom>
            <a:noFill/>
            <a:ln w="12700">
              <a:solidFill>
                <a:srgbClr val="339933"/>
              </a:solidFill>
              <a:prstDash val="dash"/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759" name="Line 55"/>
            <p:cNvSpPr>
              <a:spLocks noChangeShapeType="1"/>
            </p:cNvSpPr>
            <p:nvPr/>
          </p:nvSpPr>
          <p:spPr bwMode="auto">
            <a:xfrm rot="-8094382">
              <a:off x="4757" y="998"/>
              <a:ext cx="566" cy="0"/>
            </a:xfrm>
            <a:prstGeom prst="line">
              <a:avLst/>
            </a:prstGeom>
            <a:noFill/>
            <a:ln w="12700">
              <a:solidFill>
                <a:srgbClr val="339933"/>
              </a:solidFill>
              <a:prstDash val="dash"/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6753" name="Oval 49"/>
            <p:cNvSpPr>
              <a:spLocks noChangeAspect="1" noChangeArrowheads="1"/>
            </p:cNvSpPr>
            <p:nvPr/>
          </p:nvSpPr>
          <p:spPr bwMode="auto">
            <a:xfrm>
              <a:off x="5221" y="785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6752" name="Oval 48"/>
            <p:cNvSpPr>
              <a:spLocks noChangeAspect="1" noChangeArrowheads="1"/>
            </p:cNvSpPr>
            <p:nvPr/>
          </p:nvSpPr>
          <p:spPr bwMode="auto">
            <a:xfrm>
              <a:off x="5223" y="1186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6750" name="Oval 46"/>
            <p:cNvSpPr>
              <a:spLocks noChangeAspect="1" noChangeArrowheads="1"/>
            </p:cNvSpPr>
            <p:nvPr/>
          </p:nvSpPr>
          <p:spPr bwMode="auto">
            <a:xfrm>
              <a:off x="4824" y="1183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6751" name="Oval 47"/>
            <p:cNvSpPr>
              <a:spLocks noChangeAspect="1" noChangeArrowheads="1"/>
            </p:cNvSpPr>
            <p:nvPr/>
          </p:nvSpPr>
          <p:spPr bwMode="auto">
            <a:xfrm>
              <a:off x="4829" y="783"/>
              <a:ext cx="35" cy="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56760" name="Object 56"/>
            <p:cNvGraphicFramePr>
              <a:graphicFrameLocks noChangeAspect="1"/>
            </p:cNvGraphicFramePr>
            <p:nvPr/>
          </p:nvGraphicFramePr>
          <p:xfrm>
            <a:off x="4576" y="1028"/>
            <a:ext cx="179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3" name="公式" r:id="rId17" imgW="355320" imgH="342720" progId="Equation.3">
                    <p:embed/>
                  </p:oleObj>
                </mc:Choice>
                <mc:Fallback>
                  <p:oleObj name="公式" r:id="rId17" imgW="355320" imgH="342720" progId="Equation.3">
                    <p:embed/>
                    <p:pic>
                      <p:nvPicPr>
                        <p:cNvPr id="456760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6" y="1028"/>
                          <a:ext cx="179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6794" name="Group 90"/>
          <p:cNvGrpSpPr>
            <a:grpSpLocks/>
          </p:cNvGrpSpPr>
          <p:nvPr/>
        </p:nvGrpSpPr>
        <p:grpSpPr bwMode="auto">
          <a:xfrm>
            <a:off x="1436688" y="2133600"/>
            <a:ext cx="5810250" cy="685800"/>
            <a:chOff x="905" y="1344"/>
            <a:chExt cx="3660" cy="432"/>
          </a:xfrm>
        </p:grpSpPr>
        <p:graphicFrame>
          <p:nvGraphicFramePr>
            <p:cNvPr id="456711" name="Object 7"/>
            <p:cNvGraphicFramePr>
              <a:graphicFrameLocks/>
            </p:cNvGraphicFramePr>
            <p:nvPr/>
          </p:nvGraphicFramePr>
          <p:xfrm>
            <a:off x="905" y="1352"/>
            <a:ext cx="720" cy="4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4" name="公式" r:id="rId19" imgW="1143000" imgH="672840" progId="Equation.3">
                    <p:embed/>
                  </p:oleObj>
                </mc:Choice>
                <mc:Fallback>
                  <p:oleObj name="公式" r:id="rId19" imgW="1143000" imgH="672840" progId="Equation.3">
                    <p:embed/>
                    <p:pic>
                      <p:nvPicPr>
                        <p:cNvPr id="456711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5" y="1352"/>
                          <a:ext cx="720" cy="4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6761" name="Object 57"/>
            <p:cNvGraphicFramePr>
              <a:graphicFrameLocks/>
            </p:cNvGraphicFramePr>
            <p:nvPr/>
          </p:nvGraphicFramePr>
          <p:xfrm>
            <a:off x="1733" y="1352"/>
            <a:ext cx="824" cy="4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5" name="公式" r:id="rId21" imgW="1307880" imgH="672840" progId="Equation.3">
                    <p:embed/>
                  </p:oleObj>
                </mc:Choice>
                <mc:Fallback>
                  <p:oleObj name="公式" r:id="rId21" imgW="1307880" imgH="672840" progId="Equation.3">
                    <p:embed/>
                    <p:pic>
                      <p:nvPicPr>
                        <p:cNvPr id="456761" name="Object 5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3" y="1352"/>
                          <a:ext cx="824" cy="4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6762" name="Object 58"/>
            <p:cNvGraphicFramePr>
              <a:graphicFrameLocks/>
            </p:cNvGraphicFramePr>
            <p:nvPr/>
          </p:nvGraphicFramePr>
          <p:xfrm>
            <a:off x="2697" y="1344"/>
            <a:ext cx="800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6" name="公式" r:id="rId23" imgW="1269720" imgH="685800" progId="Equation.3">
                    <p:embed/>
                  </p:oleObj>
                </mc:Choice>
                <mc:Fallback>
                  <p:oleObj name="公式" r:id="rId23" imgW="1269720" imgH="685800" progId="Equation.3">
                    <p:embed/>
                    <p:pic>
                      <p:nvPicPr>
                        <p:cNvPr id="456762" name="Object 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97" y="1344"/>
                          <a:ext cx="800" cy="4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6763" name="Object 59"/>
            <p:cNvGraphicFramePr>
              <a:graphicFrameLocks/>
            </p:cNvGraphicFramePr>
            <p:nvPr/>
          </p:nvGraphicFramePr>
          <p:xfrm>
            <a:off x="3677" y="1352"/>
            <a:ext cx="888" cy="4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7" name="公式" r:id="rId25" imgW="1409400" imgH="672840" progId="Equation.3">
                    <p:embed/>
                  </p:oleObj>
                </mc:Choice>
                <mc:Fallback>
                  <p:oleObj name="公式" r:id="rId25" imgW="1409400" imgH="672840" progId="Equation.3">
                    <p:embed/>
                    <p:pic>
                      <p:nvPicPr>
                        <p:cNvPr id="456763" name="Object 5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77" y="1352"/>
                          <a:ext cx="888" cy="4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6796" name="Group 92"/>
          <p:cNvGrpSpPr>
            <a:grpSpLocks/>
          </p:cNvGrpSpPr>
          <p:nvPr/>
        </p:nvGrpSpPr>
        <p:grpSpPr bwMode="auto">
          <a:xfrm>
            <a:off x="3071813" y="3109913"/>
            <a:ext cx="1962150" cy="952500"/>
            <a:chOff x="1935" y="1952"/>
            <a:chExt cx="1236" cy="600"/>
          </a:xfrm>
        </p:grpSpPr>
        <p:graphicFrame>
          <p:nvGraphicFramePr>
            <p:cNvPr id="456772" name="Object 68"/>
            <p:cNvGraphicFramePr>
              <a:graphicFrameLocks/>
            </p:cNvGraphicFramePr>
            <p:nvPr/>
          </p:nvGraphicFramePr>
          <p:xfrm>
            <a:off x="1935" y="1952"/>
            <a:ext cx="944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8" name="公式" r:id="rId27" imgW="1498320" imgH="901440" progId="Equation.3">
                    <p:embed/>
                  </p:oleObj>
                </mc:Choice>
                <mc:Fallback>
                  <p:oleObj name="公式" r:id="rId27" imgW="1498320" imgH="901440" progId="Equation.3">
                    <p:embed/>
                    <p:pic>
                      <p:nvPicPr>
                        <p:cNvPr id="456772" name="Object 6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35" y="1952"/>
                          <a:ext cx="944" cy="5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6773" name="Object 69"/>
            <p:cNvGraphicFramePr>
              <a:graphicFrameLocks/>
            </p:cNvGraphicFramePr>
            <p:nvPr/>
          </p:nvGraphicFramePr>
          <p:xfrm>
            <a:off x="2875" y="2264"/>
            <a:ext cx="296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9" name="公式" r:id="rId29" imgW="469800" imgH="457200" progId="Equation.3">
                    <p:embed/>
                  </p:oleObj>
                </mc:Choice>
                <mc:Fallback>
                  <p:oleObj name="公式" r:id="rId29" imgW="469800" imgH="457200" progId="Equation.3">
                    <p:embed/>
                    <p:pic>
                      <p:nvPicPr>
                        <p:cNvPr id="456773" name="Object 6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5" y="2264"/>
                          <a:ext cx="296" cy="2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6797" name="Group 93"/>
          <p:cNvGrpSpPr>
            <a:grpSpLocks/>
          </p:cNvGrpSpPr>
          <p:nvPr/>
        </p:nvGrpSpPr>
        <p:grpSpPr bwMode="auto">
          <a:xfrm>
            <a:off x="5049838" y="3157538"/>
            <a:ext cx="1276350" cy="873125"/>
            <a:chOff x="3181" y="1982"/>
            <a:chExt cx="804" cy="550"/>
          </a:xfrm>
        </p:grpSpPr>
        <p:graphicFrame>
          <p:nvGraphicFramePr>
            <p:cNvPr id="456774" name="Object 70"/>
            <p:cNvGraphicFramePr>
              <a:graphicFrameLocks/>
            </p:cNvGraphicFramePr>
            <p:nvPr/>
          </p:nvGraphicFramePr>
          <p:xfrm>
            <a:off x="3181" y="1982"/>
            <a:ext cx="512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0" name="公式" r:id="rId31" imgW="812520" imgH="838080" progId="Equation.3">
                    <p:embed/>
                  </p:oleObj>
                </mc:Choice>
                <mc:Fallback>
                  <p:oleObj name="公式" r:id="rId31" imgW="812520" imgH="838080" progId="Equation.3">
                    <p:embed/>
                    <p:pic>
                      <p:nvPicPr>
                        <p:cNvPr id="456774" name="Object 7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81" y="1982"/>
                          <a:ext cx="512" cy="5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6775" name="Object 71"/>
            <p:cNvGraphicFramePr>
              <a:graphicFrameLocks/>
            </p:cNvGraphicFramePr>
            <p:nvPr/>
          </p:nvGraphicFramePr>
          <p:xfrm>
            <a:off x="3689" y="2244"/>
            <a:ext cx="296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1" name="公式" r:id="rId33" imgW="469800" imgH="457200" progId="Equation.3">
                    <p:embed/>
                  </p:oleObj>
                </mc:Choice>
                <mc:Fallback>
                  <p:oleObj name="公式" r:id="rId33" imgW="469800" imgH="457200" progId="Equation.3">
                    <p:embed/>
                    <p:pic>
                      <p:nvPicPr>
                        <p:cNvPr id="456775" name="Object 7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9" y="2244"/>
                          <a:ext cx="296" cy="2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56776" name="Object 72"/>
          <p:cNvGraphicFramePr>
            <a:graphicFrameLocks/>
          </p:cNvGraphicFramePr>
          <p:nvPr/>
        </p:nvGraphicFramePr>
        <p:xfrm>
          <a:off x="6326188" y="3068638"/>
          <a:ext cx="12954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公式" r:id="rId35" imgW="1295280" imgH="901440" progId="Equation.3">
                  <p:embed/>
                </p:oleObj>
              </mc:Choice>
              <mc:Fallback>
                <p:oleObj name="公式" r:id="rId35" imgW="1295280" imgH="901440" progId="Equation.3">
                  <p:embed/>
                  <p:pic>
                    <p:nvPicPr>
                      <p:cNvPr id="456776" name="Object 7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6188" y="3068638"/>
                        <a:ext cx="1295400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6780" name="Object 76"/>
          <p:cNvGraphicFramePr>
            <a:graphicFrameLocks/>
          </p:cNvGraphicFramePr>
          <p:nvPr/>
        </p:nvGraphicFramePr>
        <p:xfrm>
          <a:off x="5056188" y="4246563"/>
          <a:ext cx="11430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公式" r:id="rId37" imgW="1143000" imgH="901440" progId="Equation.3">
                  <p:embed/>
                </p:oleObj>
              </mc:Choice>
              <mc:Fallback>
                <p:oleObj name="公式" r:id="rId37" imgW="1143000" imgH="901440" progId="Equation.3">
                  <p:embed/>
                  <p:pic>
                    <p:nvPicPr>
                      <p:cNvPr id="456780" name="Object 7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6188" y="4246563"/>
                        <a:ext cx="1143000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6799" name="Group 95"/>
          <p:cNvGrpSpPr>
            <a:grpSpLocks/>
          </p:cNvGrpSpPr>
          <p:nvPr/>
        </p:nvGrpSpPr>
        <p:grpSpPr bwMode="auto">
          <a:xfrm>
            <a:off x="1885950" y="5405438"/>
            <a:ext cx="3330575" cy="901700"/>
            <a:chOff x="1188" y="3398"/>
            <a:chExt cx="2098" cy="568"/>
          </a:xfrm>
        </p:grpSpPr>
        <p:graphicFrame>
          <p:nvGraphicFramePr>
            <p:cNvPr id="456781" name="Object 77"/>
            <p:cNvGraphicFramePr>
              <a:graphicFrameLocks/>
            </p:cNvGraphicFramePr>
            <p:nvPr/>
          </p:nvGraphicFramePr>
          <p:xfrm>
            <a:off x="1188" y="3580"/>
            <a:ext cx="1167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4" name="公式" r:id="rId39" imgW="1854000" imgH="380880" progId="Equation.3">
                    <p:embed/>
                  </p:oleObj>
                </mc:Choice>
                <mc:Fallback>
                  <p:oleObj name="公式" r:id="rId39" imgW="1854000" imgH="380880" progId="Equation.3">
                    <p:embed/>
                    <p:pic>
                      <p:nvPicPr>
                        <p:cNvPr id="456781" name="Object 7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8" y="3580"/>
                          <a:ext cx="1167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6782" name="Object 78"/>
            <p:cNvGraphicFramePr>
              <a:graphicFrameLocks/>
            </p:cNvGraphicFramePr>
            <p:nvPr/>
          </p:nvGraphicFramePr>
          <p:xfrm>
            <a:off x="2398" y="3398"/>
            <a:ext cx="888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5" name="公式" r:id="rId41" imgW="1409400" imgH="901440" progId="Equation.3">
                    <p:embed/>
                  </p:oleObj>
                </mc:Choice>
                <mc:Fallback>
                  <p:oleObj name="公式" r:id="rId41" imgW="1409400" imgH="901440" progId="Equation.3">
                    <p:embed/>
                    <p:pic>
                      <p:nvPicPr>
                        <p:cNvPr id="456782" name="Object 7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8" y="3398"/>
                          <a:ext cx="888" cy="5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6800" name="Group 96"/>
          <p:cNvGrpSpPr>
            <a:grpSpLocks/>
          </p:cNvGrpSpPr>
          <p:nvPr/>
        </p:nvGrpSpPr>
        <p:grpSpPr bwMode="auto">
          <a:xfrm>
            <a:off x="5437188" y="5405438"/>
            <a:ext cx="3187700" cy="901700"/>
            <a:chOff x="3425" y="3398"/>
            <a:chExt cx="2008" cy="568"/>
          </a:xfrm>
        </p:grpSpPr>
        <p:graphicFrame>
          <p:nvGraphicFramePr>
            <p:cNvPr id="456783" name="Object 79"/>
            <p:cNvGraphicFramePr>
              <a:graphicFrameLocks/>
            </p:cNvGraphicFramePr>
            <p:nvPr/>
          </p:nvGraphicFramePr>
          <p:xfrm>
            <a:off x="3425" y="3584"/>
            <a:ext cx="1167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6" name="公式" r:id="rId43" imgW="1854000" imgH="368280" progId="Equation.3">
                    <p:embed/>
                  </p:oleObj>
                </mc:Choice>
                <mc:Fallback>
                  <p:oleObj name="公式" r:id="rId43" imgW="1854000" imgH="368280" progId="Equation.3">
                    <p:embed/>
                    <p:pic>
                      <p:nvPicPr>
                        <p:cNvPr id="456783" name="Object 7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25" y="3584"/>
                          <a:ext cx="1167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6784" name="Object 80"/>
            <p:cNvGraphicFramePr>
              <a:graphicFrameLocks/>
            </p:cNvGraphicFramePr>
            <p:nvPr/>
          </p:nvGraphicFramePr>
          <p:xfrm>
            <a:off x="4641" y="3398"/>
            <a:ext cx="792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7" name="公式" r:id="rId45" imgW="1257120" imgH="901440" progId="Equation.3">
                    <p:embed/>
                  </p:oleObj>
                </mc:Choice>
                <mc:Fallback>
                  <p:oleObj name="公式" r:id="rId45" imgW="1257120" imgH="901440" progId="Equation.3">
                    <p:embed/>
                    <p:pic>
                      <p:nvPicPr>
                        <p:cNvPr id="456784" name="Object 8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1" y="3398"/>
                          <a:ext cx="792" cy="5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56798" name="Group 94"/>
          <p:cNvGrpSpPr>
            <a:grpSpLocks/>
          </p:cNvGrpSpPr>
          <p:nvPr/>
        </p:nvGrpSpPr>
        <p:grpSpPr bwMode="auto">
          <a:xfrm>
            <a:off x="1050925" y="4325938"/>
            <a:ext cx="4049713" cy="873125"/>
            <a:chOff x="662" y="2718"/>
            <a:chExt cx="2551" cy="550"/>
          </a:xfrm>
        </p:grpSpPr>
        <p:graphicFrame>
          <p:nvGraphicFramePr>
            <p:cNvPr id="456777" name="Object 73"/>
            <p:cNvGraphicFramePr>
              <a:graphicFrameLocks/>
            </p:cNvGraphicFramePr>
            <p:nvPr/>
          </p:nvGraphicFramePr>
          <p:xfrm>
            <a:off x="1189" y="2866"/>
            <a:ext cx="1167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8" name="公式" r:id="rId47" imgW="1854000" imgH="368280" progId="Equation.3">
                    <p:embed/>
                  </p:oleObj>
                </mc:Choice>
                <mc:Fallback>
                  <p:oleObj name="公式" r:id="rId47" imgW="1854000" imgH="368280" progId="Equation.3">
                    <p:embed/>
                    <p:pic>
                      <p:nvPicPr>
                        <p:cNvPr id="456777" name="Object 7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89" y="2866"/>
                          <a:ext cx="1167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6778" name="Object 74"/>
            <p:cNvGraphicFramePr>
              <a:graphicFrameLocks/>
            </p:cNvGraphicFramePr>
            <p:nvPr/>
          </p:nvGraphicFramePr>
          <p:xfrm>
            <a:off x="2399" y="2718"/>
            <a:ext cx="512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9" name="公式" r:id="rId49" imgW="812520" imgH="838080" progId="Equation.3">
                    <p:embed/>
                  </p:oleObj>
                </mc:Choice>
                <mc:Fallback>
                  <p:oleObj name="公式" r:id="rId49" imgW="812520" imgH="838080" progId="Equation.3">
                    <p:embed/>
                    <p:pic>
                      <p:nvPicPr>
                        <p:cNvPr id="456778" name="Object 7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9" y="2718"/>
                          <a:ext cx="512" cy="5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56779" name="Object 75"/>
            <p:cNvGraphicFramePr>
              <a:graphicFrameLocks/>
            </p:cNvGraphicFramePr>
            <p:nvPr/>
          </p:nvGraphicFramePr>
          <p:xfrm>
            <a:off x="2909" y="2980"/>
            <a:ext cx="304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0" name="公式" r:id="rId51" imgW="482400" imgH="457200" progId="Equation.3">
                    <p:embed/>
                  </p:oleObj>
                </mc:Choice>
                <mc:Fallback>
                  <p:oleObj name="公式" r:id="rId51" imgW="482400" imgH="457200" progId="Equation.3">
                    <p:embed/>
                    <p:pic>
                      <p:nvPicPr>
                        <p:cNvPr id="456779" name="Object 7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9" y="2980"/>
                          <a:ext cx="304" cy="2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6785" name="Rectangle 81"/>
            <p:cNvSpPr>
              <a:spLocks noChangeArrowheads="1"/>
            </p:cNvSpPr>
            <p:nvPr/>
          </p:nvSpPr>
          <p:spPr bwMode="auto">
            <a:xfrm>
              <a:off x="662" y="2821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ea typeface="宋体" panose="02010600030101010101" pitchFamily="2" charset="-122"/>
                </a:rPr>
                <a:t>同理   </a:t>
              </a:r>
            </a:p>
          </p:txBody>
        </p:sp>
      </p:grpSp>
      <p:pic>
        <p:nvPicPr>
          <p:cNvPr id="456824" name="Picture 12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56825" name="Object 121"/>
          <p:cNvGraphicFramePr>
            <a:graphicFrameLocks noChangeAspect="1"/>
          </p:cNvGraphicFramePr>
          <p:nvPr/>
        </p:nvGraphicFramePr>
        <p:xfrm>
          <a:off x="496888" y="495300"/>
          <a:ext cx="8609012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1" name="位图图像" r:id="rId53" imgW="8609524" imgH="933580" progId="Paint.Picture">
                  <p:embed/>
                </p:oleObj>
              </mc:Choice>
              <mc:Fallback>
                <p:oleObj name="位图图像" r:id="rId53" imgW="8609524" imgH="933580" progId="Paint.Picture">
                  <p:embed/>
                  <p:pic>
                    <p:nvPicPr>
                      <p:cNvPr id="456825" name="Object 1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93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6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56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56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56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5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56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5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56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56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56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56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56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56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456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456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6790" grpId="0" animBg="1"/>
    </p:bldLst>
  </p:timing>
</p:sld>
</file>

<file path=ppt/theme/theme1.xml><?xml version="1.0" encoding="utf-8"?>
<a:theme xmlns:a="http://schemas.openxmlformats.org/drawingml/2006/main" name="5_004">
  <a:themeElements>
    <a:clrScheme name="5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5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华文中宋" panose="0201060004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华文中宋" panose="02010600040101010101" pitchFamily="2" charset="-122"/>
          </a:defRPr>
        </a:defPPr>
      </a:lstStyle>
    </a:lnDef>
  </a:objectDefaults>
  <a:extraClrSchemeLst>
    <a:extraClrScheme>
      <a:clrScheme name="5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5">
        <a:dk1>
          <a:srgbClr val="000000"/>
        </a:dk1>
        <a:lt1>
          <a:srgbClr val="FFFFFF"/>
        </a:lt1>
        <a:dk2>
          <a:srgbClr val="000000"/>
        </a:dk2>
        <a:lt2>
          <a:srgbClr val="777777"/>
        </a:lt2>
        <a:accent1>
          <a:srgbClr val="336699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3957</TotalTime>
  <Words>1704</Words>
  <Application>Microsoft Office PowerPoint</Application>
  <PresentationFormat>全屏显示(4:3)</PresentationFormat>
  <Paragraphs>373</Paragraphs>
  <Slides>46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47" baseType="lpstr">
      <vt:lpstr>5_004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shenzhen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复变函数 第13讲</dc:title>
  <dc:creator>cbhong</dc:creator>
  <dc:description>留数在定积分上的应用</dc:description>
  <cp:lastModifiedBy>xie</cp:lastModifiedBy>
  <cp:revision>285</cp:revision>
  <dcterms:created xsi:type="dcterms:W3CDTF">2005-04-23T13:43:17Z</dcterms:created>
  <dcterms:modified xsi:type="dcterms:W3CDTF">2015-11-21T16:51:57Z</dcterms:modified>
  <cp:category>复变函数</cp:category>
</cp:coreProperties>
</file>