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31"/>
  </p:notesMasterIdLst>
  <p:handoutMasterIdLst>
    <p:handoutMasterId r:id="rId32"/>
  </p:handoutMasterIdLst>
  <p:sldIdLst>
    <p:sldId id="292" r:id="rId2"/>
    <p:sldId id="293" r:id="rId3"/>
    <p:sldId id="342" r:id="rId4"/>
    <p:sldId id="335" r:id="rId5"/>
    <p:sldId id="344" r:id="rId6"/>
    <p:sldId id="345" r:id="rId7"/>
    <p:sldId id="348" r:id="rId8"/>
    <p:sldId id="349" r:id="rId9"/>
    <p:sldId id="350" r:id="rId10"/>
    <p:sldId id="294" r:id="rId11"/>
    <p:sldId id="330" r:id="rId12"/>
    <p:sldId id="331" r:id="rId13"/>
    <p:sldId id="367" r:id="rId14"/>
    <p:sldId id="295" r:id="rId15"/>
    <p:sldId id="358" r:id="rId16"/>
    <p:sldId id="332" r:id="rId17"/>
    <p:sldId id="333" r:id="rId18"/>
    <p:sldId id="363" r:id="rId19"/>
    <p:sldId id="368" r:id="rId20"/>
    <p:sldId id="369" r:id="rId21"/>
    <p:sldId id="318" r:id="rId22"/>
    <p:sldId id="347" r:id="rId23"/>
    <p:sldId id="351" r:id="rId24"/>
    <p:sldId id="356" r:id="rId25"/>
    <p:sldId id="357" r:id="rId26"/>
    <p:sldId id="359" r:id="rId27"/>
    <p:sldId id="360" r:id="rId28"/>
    <p:sldId id="361" r:id="rId29"/>
    <p:sldId id="362" r:id="rId30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FFFFFF"/>
    <a:srgbClr val="000000"/>
    <a:srgbClr val="B2B2B2"/>
    <a:srgbClr val="008000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5" autoAdjust="0"/>
  </p:normalViewPr>
  <p:slideViewPr>
    <p:cSldViewPr snapToGrid="0">
      <p:cViewPr>
        <p:scale>
          <a:sx n="100" d="100"/>
          <a:sy n="100" d="100"/>
        </p:scale>
        <p:origin x="-30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1" d="100"/>
          <a:sy n="41" d="100"/>
        </p:scale>
        <p:origin x="-15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13" Type="http://schemas.openxmlformats.org/officeDocument/2006/relationships/image" Target="../media/image79.emf"/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12" Type="http://schemas.openxmlformats.org/officeDocument/2006/relationships/image" Target="../media/image78.emf"/><Relationship Id="rId2" Type="http://schemas.openxmlformats.org/officeDocument/2006/relationships/image" Target="../media/image68.emf"/><Relationship Id="rId1" Type="http://schemas.openxmlformats.org/officeDocument/2006/relationships/image" Target="../media/image26.wmf"/><Relationship Id="rId6" Type="http://schemas.openxmlformats.org/officeDocument/2006/relationships/image" Target="../media/image72.emf"/><Relationship Id="rId11" Type="http://schemas.openxmlformats.org/officeDocument/2006/relationships/image" Target="../media/image77.emf"/><Relationship Id="rId5" Type="http://schemas.openxmlformats.org/officeDocument/2006/relationships/image" Target="../media/image71.emf"/><Relationship Id="rId10" Type="http://schemas.openxmlformats.org/officeDocument/2006/relationships/image" Target="../media/image76.emf"/><Relationship Id="rId4" Type="http://schemas.openxmlformats.org/officeDocument/2006/relationships/image" Target="../media/image70.emf"/><Relationship Id="rId9" Type="http://schemas.openxmlformats.org/officeDocument/2006/relationships/image" Target="../media/image75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82.wmf"/><Relationship Id="rId1" Type="http://schemas.openxmlformats.org/officeDocument/2006/relationships/image" Target="../media/image81.emf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image" Target="../media/image88.emf"/><Relationship Id="rId7" Type="http://schemas.openxmlformats.org/officeDocument/2006/relationships/image" Target="../media/image92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Relationship Id="rId6" Type="http://schemas.openxmlformats.org/officeDocument/2006/relationships/image" Target="../media/image91.emf"/><Relationship Id="rId5" Type="http://schemas.openxmlformats.org/officeDocument/2006/relationships/image" Target="../media/image90.emf"/><Relationship Id="rId10" Type="http://schemas.openxmlformats.org/officeDocument/2006/relationships/image" Target="../media/image95.png"/><Relationship Id="rId4" Type="http://schemas.openxmlformats.org/officeDocument/2006/relationships/image" Target="../media/image89.emf"/><Relationship Id="rId9" Type="http://schemas.openxmlformats.org/officeDocument/2006/relationships/image" Target="../media/image94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image" Target="../media/image98.emf"/><Relationship Id="rId7" Type="http://schemas.openxmlformats.org/officeDocument/2006/relationships/image" Target="../media/image102.emf"/><Relationship Id="rId2" Type="http://schemas.openxmlformats.org/officeDocument/2006/relationships/image" Target="../media/image97.emf"/><Relationship Id="rId1" Type="http://schemas.openxmlformats.org/officeDocument/2006/relationships/image" Target="../media/image96.emf"/><Relationship Id="rId6" Type="http://schemas.openxmlformats.org/officeDocument/2006/relationships/image" Target="../media/image101.emf"/><Relationship Id="rId5" Type="http://schemas.openxmlformats.org/officeDocument/2006/relationships/image" Target="../media/image100.emf"/><Relationship Id="rId4" Type="http://schemas.openxmlformats.org/officeDocument/2006/relationships/image" Target="../media/image99.emf"/><Relationship Id="rId9" Type="http://schemas.openxmlformats.org/officeDocument/2006/relationships/image" Target="../media/image104.png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7.emf"/><Relationship Id="rId3" Type="http://schemas.openxmlformats.org/officeDocument/2006/relationships/image" Target="../media/image107.emf"/><Relationship Id="rId7" Type="http://schemas.openxmlformats.org/officeDocument/2006/relationships/image" Target="../media/image111.emf"/><Relationship Id="rId12" Type="http://schemas.openxmlformats.org/officeDocument/2006/relationships/image" Target="../media/image116.emf"/><Relationship Id="rId17" Type="http://schemas.openxmlformats.org/officeDocument/2006/relationships/image" Target="../media/image121.png"/><Relationship Id="rId2" Type="http://schemas.openxmlformats.org/officeDocument/2006/relationships/image" Target="../media/image106.emf"/><Relationship Id="rId16" Type="http://schemas.openxmlformats.org/officeDocument/2006/relationships/image" Target="../media/image120.emf"/><Relationship Id="rId1" Type="http://schemas.openxmlformats.org/officeDocument/2006/relationships/image" Target="../media/image105.emf"/><Relationship Id="rId6" Type="http://schemas.openxmlformats.org/officeDocument/2006/relationships/image" Target="../media/image110.emf"/><Relationship Id="rId11" Type="http://schemas.openxmlformats.org/officeDocument/2006/relationships/image" Target="../media/image115.emf"/><Relationship Id="rId5" Type="http://schemas.openxmlformats.org/officeDocument/2006/relationships/image" Target="../media/image109.emf"/><Relationship Id="rId15" Type="http://schemas.openxmlformats.org/officeDocument/2006/relationships/image" Target="../media/image119.emf"/><Relationship Id="rId10" Type="http://schemas.openxmlformats.org/officeDocument/2006/relationships/image" Target="../media/image114.emf"/><Relationship Id="rId4" Type="http://schemas.openxmlformats.org/officeDocument/2006/relationships/image" Target="../media/image108.emf"/><Relationship Id="rId9" Type="http://schemas.openxmlformats.org/officeDocument/2006/relationships/image" Target="../media/image113.emf"/><Relationship Id="rId14" Type="http://schemas.openxmlformats.org/officeDocument/2006/relationships/image" Target="../media/image118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7" Type="http://schemas.openxmlformats.org/officeDocument/2006/relationships/image" Target="../media/image126.emf"/><Relationship Id="rId2" Type="http://schemas.openxmlformats.org/officeDocument/2006/relationships/image" Target="../media/image25.wmf"/><Relationship Id="rId1" Type="http://schemas.openxmlformats.org/officeDocument/2006/relationships/image" Target="../media/image122.emf"/><Relationship Id="rId6" Type="http://schemas.openxmlformats.org/officeDocument/2006/relationships/image" Target="../media/image125.emf"/><Relationship Id="rId5" Type="http://schemas.openxmlformats.org/officeDocument/2006/relationships/image" Target="../media/image124.wmf"/><Relationship Id="rId4" Type="http://schemas.openxmlformats.org/officeDocument/2006/relationships/image" Target="../media/image123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3" Type="http://schemas.openxmlformats.org/officeDocument/2006/relationships/image" Target="../media/image124.wmf"/><Relationship Id="rId7" Type="http://schemas.openxmlformats.org/officeDocument/2006/relationships/image" Target="../media/image132.emf"/><Relationship Id="rId2" Type="http://schemas.openxmlformats.org/officeDocument/2006/relationships/image" Target="../media/image128.emf"/><Relationship Id="rId1" Type="http://schemas.openxmlformats.org/officeDocument/2006/relationships/image" Target="../media/image127.emf"/><Relationship Id="rId6" Type="http://schemas.openxmlformats.org/officeDocument/2006/relationships/image" Target="../media/image131.wmf"/><Relationship Id="rId5" Type="http://schemas.openxmlformats.org/officeDocument/2006/relationships/image" Target="../media/image130.emf"/><Relationship Id="rId4" Type="http://schemas.openxmlformats.org/officeDocument/2006/relationships/image" Target="../media/image129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emf"/><Relationship Id="rId7" Type="http://schemas.openxmlformats.org/officeDocument/2006/relationships/image" Target="../media/image140.emf"/><Relationship Id="rId2" Type="http://schemas.openxmlformats.org/officeDocument/2006/relationships/image" Target="../media/image135.e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5" Type="http://schemas.openxmlformats.org/officeDocument/2006/relationships/image" Target="../media/image138.emf"/><Relationship Id="rId4" Type="http://schemas.openxmlformats.org/officeDocument/2006/relationships/image" Target="../media/image137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image" Target="../media/image143.emf"/><Relationship Id="rId1" Type="http://schemas.openxmlformats.org/officeDocument/2006/relationships/image" Target="../media/image142.emf"/><Relationship Id="rId6" Type="http://schemas.openxmlformats.org/officeDocument/2006/relationships/image" Target="../media/image147.emf"/><Relationship Id="rId5" Type="http://schemas.openxmlformats.org/officeDocument/2006/relationships/image" Target="../media/image146.emf"/><Relationship Id="rId4" Type="http://schemas.openxmlformats.org/officeDocument/2006/relationships/image" Target="../media/image145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emf"/><Relationship Id="rId3" Type="http://schemas.openxmlformats.org/officeDocument/2006/relationships/image" Target="../media/image151.emf"/><Relationship Id="rId7" Type="http://schemas.openxmlformats.org/officeDocument/2006/relationships/image" Target="../media/image155.emf"/><Relationship Id="rId12" Type="http://schemas.openxmlformats.org/officeDocument/2006/relationships/image" Target="../media/image160.png"/><Relationship Id="rId2" Type="http://schemas.openxmlformats.org/officeDocument/2006/relationships/image" Target="../media/image150.emf"/><Relationship Id="rId1" Type="http://schemas.openxmlformats.org/officeDocument/2006/relationships/image" Target="../media/image149.emf"/><Relationship Id="rId6" Type="http://schemas.openxmlformats.org/officeDocument/2006/relationships/image" Target="../media/image154.emf"/><Relationship Id="rId11" Type="http://schemas.openxmlformats.org/officeDocument/2006/relationships/image" Target="../media/image159.emf"/><Relationship Id="rId5" Type="http://schemas.openxmlformats.org/officeDocument/2006/relationships/image" Target="../media/image153.emf"/><Relationship Id="rId10" Type="http://schemas.openxmlformats.org/officeDocument/2006/relationships/image" Target="../media/image158.emf"/><Relationship Id="rId4" Type="http://schemas.openxmlformats.org/officeDocument/2006/relationships/image" Target="../media/image152.emf"/><Relationship Id="rId9" Type="http://schemas.openxmlformats.org/officeDocument/2006/relationships/image" Target="../media/image15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3" Type="http://schemas.openxmlformats.org/officeDocument/2006/relationships/image" Target="../media/image163.wmf"/><Relationship Id="rId7" Type="http://schemas.openxmlformats.org/officeDocument/2006/relationships/image" Target="../media/image167.wmf"/><Relationship Id="rId2" Type="http://schemas.openxmlformats.org/officeDocument/2006/relationships/image" Target="../media/image162.wmf"/><Relationship Id="rId1" Type="http://schemas.openxmlformats.org/officeDocument/2006/relationships/image" Target="../media/image161.emf"/><Relationship Id="rId6" Type="http://schemas.openxmlformats.org/officeDocument/2006/relationships/image" Target="../media/image166.wmf"/><Relationship Id="rId5" Type="http://schemas.openxmlformats.org/officeDocument/2006/relationships/image" Target="../media/image165.wmf"/><Relationship Id="rId4" Type="http://schemas.openxmlformats.org/officeDocument/2006/relationships/image" Target="../media/image164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emf"/><Relationship Id="rId13" Type="http://schemas.openxmlformats.org/officeDocument/2006/relationships/image" Target="../media/image181.emf"/><Relationship Id="rId3" Type="http://schemas.openxmlformats.org/officeDocument/2006/relationships/image" Target="../media/image171.emf"/><Relationship Id="rId7" Type="http://schemas.openxmlformats.org/officeDocument/2006/relationships/image" Target="../media/image175.emf"/><Relationship Id="rId12" Type="http://schemas.openxmlformats.org/officeDocument/2006/relationships/image" Target="../media/image180.png"/><Relationship Id="rId2" Type="http://schemas.openxmlformats.org/officeDocument/2006/relationships/image" Target="../media/image170.emf"/><Relationship Id="rId1" Type="http://schemas.openxmlformats.org/officeDocument/2006/relationships/image" Target="../media/image169.emf"/><Relationship Id="rId6" Type="http://schemas.openxmlformats.org/officeDocument/2006/relationships/image" Target="../media/image174.emf"/><Relationship Id="rId11" Type="http://schemas.openxmlformats.org/officeDocument/2006/relationships/image" Target="../media/image179.emf"/><Relationship Id="rId5" Type="http://schemas.openxmlformats.org/officeDocument/2006/relationships/image" Target="../media/image173.emf"/><Relationship Id="rId10" Type="http://schemas.openxmlformats.org/officeDocument/2006/relationships/image" Target="../media/image178.emf"/><Relationship Id="rId4" Type="http://schemas.openxmlformats.org/officeDocument/2006/relationships/image" Target="../media/image172.emf"/><Relationship Id="rId9" Type="http://schemas.openxmlformats.org/officeDocument/2006/relationships/image" Target="../media/image177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emf"/><Relationship Id="rId2" Type="http://schemas.openxmlformats.org/officeDocument/2006/relationships/image" Target="../media/image184.emf"/><Relationship Id="rId1" Type="http://schemas.openxmlformats.org/officeDocument/2006/relationships/image" Target="../media/image183.emf"/><Relationship Id="rId6" Type="http://schemas.openxmlformats.org/officeDocument/2006/relationships/image" Target="../media/image188.emf"/><Relationship Id="rId5" Type="http://schemas.openxmlformats.org/officeDocument/2006/relationships/image" Target="../media/image187.emf"/><Relationship Id="rId4" Type="http://schemas.openxmlformats.org/officeDocument/2006/relationships/image" Target="../media/image186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wmf"/><Relationship Id="rId13" Type="http://schemas.openxmlformats.org/officeDocument/2006/relationships/image" Target="../media/image201.emf"/><Relationship Id="rId3" Type="http://schemas.openxmlformats.org/officeDocument/2006/relationships/image" Target="../media/image191.wmf"/><Relationship Id="rId7" Type="http://schemas.openxmlformats.org/officeDocument/2006/relationships/image" Target="../media/image195.wmf"/><Relationship Id="rId12" Type="http://schemas.openxmlformats.org/officeDocument/2006/relationships/image" Target="../media/image200.emf"/><Relationship Id="rId2" Type="http://schemas.openxmlformats.org/officeDocument/2006/relationships/image" Target="../media/image190.wmf"/><Relationship Id="rId1" Type="http://schemas.openxmlformats.org/officeDocument/2006/relationships/image" Target="../media/image189.emf"/><Relationship Id="rId6" Type="http://schemas.openxmlformats.org/officeDocument/2006/relationships/image" Target="../media/image194.emf"/><Relationship Id="rId11" Type="http://schemas.openxmlformats.org/officeDocument/2006/relationships/image" Target="../media/image199.wmf"/><Relationship Id="rId5" Type="http://schemas.openxmlformats.org/officeDocument/2006/relationships/image" Target="../media/image193.wmf"/><Relationship Id="rId15" Type="http://schemas.openxmlformats.org/officeDocument/2006/relationships/image" Target="../media/image203.emf"/><Relationship Id="rId10" Type="http://schemas.openxmlformats.org/officeDocument/2006/relationships/image" Target="../media/image198.wmf"/><Relationship Id="rId4" Type="http://schemas.openxmlformats.org/officeDocument/2006/relationships/image" Target="../media/image192.wmf"/><Relationship Id="rId9" Type="http://schemas.openxmlformats.org/officeDocument/2006/relationships/image" Target="../media/image197.wmf"/><Relationship Id="rId14" Type="http://schemas.openxmlformats.org/officeDocument/2006/relationships/image" Target="../media/image202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emf"/><Relationship Id="rId3" Type="http://schemas.openxmlformats.org/officeDocument/2006/relationships/image" Target="../media/image206.emf"/><Relationship Id="rId7" Type="http://schemas.openxmlformats.org/officeDocument/2006/relationships/image" Target="../media/image210.emf"/><Relationship Id="rId2" Type="http://schemas.openxmlformats.org/officeDocument/2006/relationships/image" Target="../media/image205.emf"/><Relationship Id="rId1" Type="http://schemas.openxmlformats.org/officeDocument/2006/relationships/image" Target="../media/image204.emf"/><Relationship Id="rId6" Type="http://schemas.openxmlformats.org/officeDocument/2006/relationships/image" Target="../media/image209.emf"/><Relationship Id="rId5" Type="http://schemas.openxmlformats.org/officeDocument/2006/relationships/image" Target="../media/image208.emf"/><Relationship Id="rId4" Type="http://schemas.openxmlformats.org/officeDocument/2006/relationships/image" Target="../media/image207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emf"/><Relationship Id="rId13" Type="http://schemas.openxmlformats.org/officeDocument/2006/relationships/image" Target="../media/image219.emf"/><Relationship Id="rId18" Type="http://schemas.openxmlformats.org/officeDocument/2006/relationships/image" Target="../media/image223.emf"/><Relationship Id="rId3" Type="http://schemas.openxmlformats.org/officeDocument/2006/relationships/image" Target="../media/image195.wmf"/><Relationship Id="rId7" Type="http://schemas.openxmlformats.org/officeDocument/2006/relationships/image" Target="../media/image199.wmf"/><Relationship Id="rId12" Type="http://schemas.openxmlformats.org/officeDocument/2006/relationships/image" Target="../media/image218.emf"/><Relationship Id="rId17" Type="http://schemas.openxmlformats.org/officeDocument/2006/relationships/image" Target="../media/image190.wmf"/><Relationship Id="rId2" Type="http://schemas.openxmlformats.org/officeDocument/2006/relationships/image" Target="../media/image213.emf"/><Relationship Id="rId16" Type="http://schemas.openxmlformats.org/officeDocument/2006/relationships/image" Target="../media/image222.emf"/><Relationship Id="rId1" Type="http://schemas.openxmlformats.org/officeDocument/2006/relationships/image" Target="../media/image212.emf"/><Relationship Id="rId6" Type="http://schemas.openxmlformats.org/officeDocument/2006/relationships/image" Target="../media/image198.wmf"/><Relationship Id="rId11" Type="http://schemas.openxmlformats.org/officeDocument/2006/relationships/image" Target="../media/image217.emf"/><Relationship Id="rId5" Type="http://schemas.openxmlformats.org/officeDocument/2006/relationships/image" Target="../media/image197.wmf"/><Relationship Id="rId15" Type="http://schemas.openxmlformats.org/officeDocument/2006/relationships/image" Target="../media/image221.emf"/><Relationship Id="rId10" Type="http://schemas.openxmlformats.org/officeDocument/2006/relationships/image" Target="../media/image216.emf"/><Relationship Id="rId4" Type="http://schemas.openxmlformats.org/officeDocument/2006/relationships/image" Target="../media/image196.wmf"/><Relationship Id="rId9" Type="http://schemas.openxmlformats.org/officeDocument/2006/relationships/image" Target="../media/image215.emf"/><Relationship Id="rId14" Type="http://schemas.openxmlformats.org/officeDocument/2006/relationships/image" Target="../media/image220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wmf"/><Relationship Id="rId13" Type="http://schemas.openxmlformats.org/officeDocument/2006/relationships/image" Target="../media/image228.emf"/><Relationship Id="rId3" Type="http://schemas.openxmlformats.org/officeDocument/2006/relationships/image" Target="../media/image191.wmf"/><Relationship Id="rId7" Type="http://schemas.openxmlformats.org/officeDocument/2006/relationships/image" Target="../media/image195.wmf"/><Relationship Id="rId12" Type="http://schemas.openxmlformats.org/officeDocument/2006/relationships/image" Target="../media/image227.emf"/><Relationship Id="rId2" Type="http://schemas.openxmlformats.org/officeDocument/2006/relationships/image" Target="../media/image225.wmf"/><Relationship Id="rId1" Type="http://schemas.openxmlformats.org/officeDocument/2006/relationships/image" Target="../media/image224.emf"/><Relationship Id="rId6" Type="http://schemas.openxmlformats.org/officeDocument/2006/relationships/image" Target="../media/image226.emf"/><Relationship Id="rId11" Type="http://schemas.openxmlformats.org/officeDocument/2006/relationships/image" Target="../media/image199.wmf"/><Relationship Id="rId5" Type="http://schemas.openxmlformats.org/officeDocument/2006/relationships/image" Target="../media/image193.wmf"/><Relationship Id="rId15" Type="http://schemas.openxmlformats.org/officeDocument/2006/relationships/image" Target="../media/image230.emf"/><Relationship Id="rId10" Type="http://schemas.openxmlformats.org/officeDocument/2006/relationships/image" Target="../media/image198.wmf"/><Relationship Id="rId4" Type="http://schemas.openxmlformats.org/officeDocument/2006/relationships/image" Target="../media/image192.wmf"/><Relationship Id="rId9" Type="http://schemas.openxmlformats.org/officeDocument/2006/relationships/image" Target="../media/image197.wmf"/><Relationship Id="rId14" Type="http://schemas.openxmlformats.org/officeDocument/2006/relationships/image" Target="../media/image229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emf"/><Relationship Id="rId3" Type="http://schemas.openxmlformats.org/officeDocument/2006/relationships/image" Target="../media/image233.emf"/><Relationship Id="rId7" Type="http://schemas.openxmlformats.org/officeDocument/2006/relationships/image" Target="../media/image237.emf"/><Relationship Id="rId2" Type="http://schemas.openxmlformats.org/officeDocument/2006/relationships/image" Target="../media/image232.emf"/><Relationship Id="rId1" Type="http://schemas.openxmlformats.org/officeDocument/2006/relationships/image" Target="../media/image231.emf"/><Relationship Id="rId6" Type="http://schemas.openxmlformats.org/officeDocument/2006/relationships/image" Target="../media/image236.emf"/><Relationship Id="rId5" Type="http://schemas.openxmlformats.org/officeDocument/2006/relationships/image" Target="../media/image235.emf"/><Relationship Id="rId4" Type="http://schemas.openxmlformats.org/officeDocument/2006/relationships/image" Target="../media/image234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wmf"/><Relationship Id="rId13" Type="http://schemas.openxmlformats.org/officeDocument/2006/relationships/image" Target="../media/image246.emf"/><Relationship Id="rId18" Type="http://schemas.openxmlformats.org/officeDocument/2006/relationships/image" Target="../media/image251.emf"/><Relationship Id="rId3" Type="http://schemas.openxmlformats.org/officeDocument/2006/relationships/image" Target="../media/image241.emf"/><Relationship Id="rId21" Type="http://schemas.openxmlformats.org/officeDocument/2006/relationships/image" Target="../media/image254.wmf"/><Relationship Id="rId7" Type="http://schemas.openxmlformats.org/officeDocument/2006/relationships/image" Target="../media/image245.emf"/><Relationship Id="rId12" Type="http://schemas.openxmlformats.org/officeDocument/2006/relationships/image" Target="../media/image199.wmf"/><Relationship Id="rId17" Type="http://schemas.openxmlformats.org/officeDocument/2006/relationships/image" Target="../media/image250.emf"/><Relationship Id="rId25" Type="http://schemas.openxmlformats.org/officeDocument/2006/relationships/image" Target="../media/image258.emf"/><Relationship Id="rId2" Type="http://schemas.openxmlformats.org/officeDocument/2006/relationships/image" Target="../media/image240.emf"/><Relationship Id="rId16" Type="http://schemas.openxmlformats.org/officeDocument/2006/relationships/image" Target="../media/image249.emf"/><Relationship Id="rId20" Type="http://schemas.openxmlformats.org/officeDocument/2006/relationships/image" Target="../media/image253.wmf"/><Relationship Id="rId1" Type="http://schemas.openxmlformats.org/officeDocument/2006/relationships/image" Target="../media/image239.emf"/><Relationship Id="rId6" Type="http://schemas.openxmlformats.org/officeDocument/2006/relationships/image" Target="../media/image244.emf"/><Relationship Id="rId11" Type="http://schemas.openxmlformats.org/officeDocument/2006/relationships/image" Target="../media/image198.wmf"/><Relationship Id="rId24" Type="http://schemas.openxmlformats.org/officeDocument/2006/relationships/image" Target="../media/image257.wmf"/><Relationship Id="rId5" Type="http://schemas.openxmlformats.org/officeDocument/2006/relationships/image" Target="../media/image243.emf"/><Relationship Id="rId15" Type="http://schemas.openxmlformats.org/officeDocument/2006/relationships/image" Target="../media/image248.emf"/><Relationship Id="rId23" Type="http://schemas.openxmlformats.org/officeDocument/2006/relationships/image" Target="../media/image256.wmf"/><Relationship Id="rId10" Type="http://schemas.openxmlformats.org/officeDocument/2006/relationships/image" Target="../media/image197.wmf"/><Relationship Id="rId19" Type="http://schemas.openxmlformats.org/officeDocument/2006/relationships/image" Target="../media/image252.emf"/><Relationship Id="rId4" Type="http://schemas.openxmlformats.org/officeDocument/2006/relationships/image" Target="../media/image242.emf"/><Relationship Id="rId9" Type="http://schemas.openxmlformats.org/officeDocument/2006/relationships/image" Target="../media/image196.wmf"/><Relationship Id="rId14" Type="http://schemas.openxmlformats.org/officeDocument/2006/relationships/image" Target="../media/image247.emf"/><Relationship Id="rId22" Type="http://schemas.openxmlformats.org/officeDocument/2006/relationships/image" Target="../media/image255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emf"/><Relationship Id="rId2" Type="http://schemas.openxmlformats.org/officeDocument/2006/relationships/image" Target="../media/image261.wmf"/><Relationship Id="rId1" Type="http://schemas.openxmlformats.org/officeDocument/2006/relationships/image" Target="../media/image260.emf"/><Relationship Id="rId6" Type="http://schemas.openxmlformats.org/officeDocument/2006/relationships/image" Target="../media/image265.emf"/><Relationship Id="rId5" Type="http://schemas.openxmlformats.org/officeDocument/2006/relationships/image" Target="../media/image264.wmf"/><Relationship Id="rId4" Type="http://schemas.openxmlformats.org/officeDocument/2006/relationships/image" Target="../media/image26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2" Type="http://schemas.openxmlformats.org/officeDocument/2006/relationships/image" Target="../media/image9.wmf"/><Relationship Id="rId1" Type="http://schemas.openxmlformats.org/officeDocument/2006/relationships/image" Target="../media/image8.e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Relationship Id="rId14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13.wmf"/><Relationship Id="rId7" Type="http://schemas.openxmlformats.org/officeDocument/2006/relationships/image" Target="../media/image26.wmf"/><Relationship Id="rId2" Type="http://schemas.openxmlformats.org/officeDocument/2006/relationships/image" Target="../media/image12.wmf"/><Relationship Id="rId1" Type="http://schemas.openxmlformats.org/officeDocument/2006/relationships/image" Target="../media/image22.emf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emf"/><Relationship Id="rId7" Type="http://schemas.openxmlformats.org/officeDocument/2006/relationships/image" Target="../media/image38.w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Relationship Id="rId9" Type="http://schemas.openxmlformats.org/officeDocument/2006/relationships/image" Target="../media/image40.png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43.emf"/><Relationship Id="rId7" Type="http://schemas.openxmlformats.org/officeDocument/2006/relationships/image" Target="../media/image46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26.wmf"/><Relationship Id="rId9" Type="http://schemas.openxmlformats.org/officeDocument/2006/relationships/image" Target="../media/image4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Relationship Id="rId4" Type="http://schemas.openxmlformats.org/officeDocument/2006/relationships/image" Target="../media/image53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39.wmf"/><Relationship Id="rId7" Type="http://schemas.openxmlformats.org/officeDocument/2006/relationships/image" Target="../media/image65.emf"/><Relationship Id="rId2" Type="http://schemas.openxmlformats.org/officeDocument/2006/relationships/image" Target="../media/image38.wmf"/><Relationship Id="rId1" Type="http://schemas.openxmlformats.org/officeDocument/2006/relationships/image" Target="../media/image35.wmf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Relationship Id="rId9" Type="http://schemas.openxmlformats.org/officeDocument/2006/relationships/image" Target="../media/image6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4C32A6C2-3F7D-42EE-8B17-A859400E427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fld id="{7C343B22-3C42-4470-9CF4-63CEDD7F73E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523188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76148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09050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28650" y="4076700"/>
            <a:ext cx="7886700" cy="2100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75540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230549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127027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855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98820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024584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212853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421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592030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59223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Picture 2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59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1060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1061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084079F5-CAE3-4BD1-8173-59F81D506472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01062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7" imgW="1457143" imgH="762106" progId="Paint.Picture">
                  <p:embed/>
                </p:oleObj>
              </mc:Choice>
              <mc:Fallback>
                <p:oleObj name="位图图像" r:id="rId17" imgW="1457143" imgH="762106" progId="Paint.Picture">
                  <p:embed/>
                  <p:pic>
                    <p:nvPicPr>
                      <p:cNvPr id="3010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1063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01064" name="Picture 8" descr="GIF-378"/>
          <p:cNvPicPr>
            <a:picLocks noChangeAspect="1" noChangeArrowheads="1" noCrop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65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1066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algn="l"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   留数及其应用   </a:t>
            </a:r>
          </a:p>
        </p:txBody>
      </p:sp>
      <p:sp>
        <p:nvSpPr>
          <p:cNvPr id="301067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47482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§5.3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留数在定积分计算中的应用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01068" name="Picture 12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69" name="Picture 13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0" name="Picture 14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1" name="Picture 15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2" name="Picture 16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3" name="Picture 17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4" name="Picture 18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5" name="Picture 19" descr="xsf"/>
          <p:cNvPicPr>
            <a:picLocks noChangeAspect="1" noChangeArrowheads="1"/>
          </p:cNvPicPr>
          <p:nvPr userDrawn="1"/>
        </p:nvPicPr>
        <p:blipFill>
          <a:blip r:embed="rId20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6" name="Picture 20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7" name="Picture 21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8" name="Picture 22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79" name="Picture 23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0" name="Picture 24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1" name="Picture 25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2" name="Picture 26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3" name="Picture 27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4" name="Picture 28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5" name="Picture 29" descr="xsf"/>
          <p:cNvPicPr>
            <a:picLocks noChangeAspect="1" noChangeArrowheads="1"/>
          </p:cNvPicPr>
          <p:nvPr userDrawn="1"/>
        </p:nvPicPr>
        <p:blipFill>
          <a:blip r:embed="rId20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6" name="Picture 30" descr="xsf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087" name="Picture 31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162" name="Picture 106" descr="xsf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7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13" Type="http://schemas.openxmlformats.org/officeDocument/2006/relationships/oleObject" Target="../embeddings/oleObject86.bin"/><Relationship Id="rId18" Type="http://schemas.openxmlformats.org/officeDocument/2006/relationships/slide" Target="slide23.xml"/><Relationship Id="rId3" Type="http://schemas.openxmlformats.org/officeDocument/2006/relationships/image" Target="../media/image2.png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83.wmf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5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1.emf"/><Relationship Id="rId11" Type="http://schemas.openxmlformats.org/officeDocument/2006/relationships/oleObject" Target="../embeddings/oleObject85.bin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10" Type="http://schemas.openxmlformats.org/officeDocument/2006/relationships/image" Target="../media/image25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8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oleObject" Target="../embeddings/oleObject92.bin"/><Relationship Id="rId18" Type="http://schemas.openxmlformats.org/officeDocument/2006/relationships/image" Target="../media/image92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96.bin"/><Relationship Id="rId7" Type="http://schemas.openxmlformats.org/officeDocument/2006/relationships/oleObject" Target="../embeddings/oleObject89.bin"/><Relationship Id="rId12" Type="http://schemas.openxmlformats.org/officeDocument/2006/relationships/image" Target="../media/image89.emf"/><Relationship Id="rId17" Type="http://schemas.openxmlformats.org/officeDocument/2006/relationships/oleObject" Target="../embeddings/oleObject9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1.emf"/><Relationship Id="rId20" Type="http://schemas.openxmlformats.org/officeDocument/2006/relationships/image" Target="../media/image93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6.emf"/><Relationship Id="rId11" Type="http://schemas.openxmlformats.org/officeDocument/2006/relationships/oleObject" Target="../embeddings/oleObject91.bin"/><Relationship Id="rId24" Type="http://schemas.openxmlformats.org/officeDocument/2006/relationships/image" Target="../media/image95.png"/><Relationship Id="rId5" Type="http://schemas.openxmlformats.org/officeDocument/2006/relationships/oleObject" Target="../embeddings/oleObject88.bin"/><Relationship Id="rId15" Type="http://schemas.openxmlformats.org/officeDocument/2006/relationships/oleObject" Target="../embeddings/oleObject93.bin"/><Relationship Id="rId23" Type="http://schemas.openxmlformats.org/officeDocument/2006/relationships/oleObject" Target="../embeddings/oleObject97.bin"/><Relationship Id="rId10" Type="http://schemas.openxmlformats.org/officeDocument/2006/relationships/image" Target="../media/image88.emf"/><Relationship Id="rId19" Type="http://schemas.openxmlformats.org/officeDocument/2006/relationships/oleObject" Target="../embeddings/oleObject9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0.bin"/><Relationship Id="rId14" Type="http://schemas.openxmlformats.org/officeDocument/2006/relationships/image" Target="../media/image90.emf"/><Relationship Id="rId22" Type="http://schemas.openxmlformats.org/officeDocument/2006/relationships/image" Target="../media/image9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13" Type="http://schemas.openxmlformats.org/officeDocument/2006/relationships/oleObject" Target="../embeddings/oleObject102.bin"/><Relationship Id="rId18" Type="http://schemas.openxmlformats.org/officeDocument/2006/relationships/image" Target="../media/image102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06.bin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99.emf"/><Relationship Id="rId17" Type="http://schemas.openxmlformats.org/officeDocument/2006/relationships/oleObject" Target="../embeddings/oleObject104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1.emf"/><Relationship Id="rId20" Type="http://schemas.openxmlformats.org/officeDocument/2006/relationships/image" Target="../media/image103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6.emf"/><Relationship Id="rId11" Type="http://schemas.openxmlformats.org/officeDocument/2006/relationships/oleObject" Target="../embeddings/oleObject101.bin"/><Relationship Id="rId5" Type="http://schemas.openxmlformats.org/officeDocument/2006/relationships/oleObject" Target="../embeddings/oleObject98.bin"/><Relationship Id="rId15" Type="http://schemas.openxmlformats.org/officeDocument/2006/relationships/oleObject" Target="../embeddings/oleObject103.bin"/><Relationship Id="rId10" Type="http://schemas.openxmlformats.org/officeDocument/2006/relationships/image" Target="../media/image98.emf"/><Relationship Id="rId19" Type="http://schemas.openxmlformats.org/officeDocument/2006/relationships/oleObject" Target="../embeddings/oleObject10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00.bin"/><Relationship Id="rId14" Type="http://schemas.openxmlformats.org/officeDocument/2006/relationships/image" Target="../media/image100.emf"/><Relationship Id="rId22" Type="http://schemas.openxmlformats.org/officeDocument/2006/relationships/image" Target="../media/image10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111.emf"/><Relationship Id="rId26" Type="http://schemas.openxmlformats.org/officeDocument/2006/relationships/image" Target="../media/image115.emf"/><Relationship Id="rId39" Type="http://schemas.openxmlformats.org/officeDocument/2006/relationships/image" Target="../media/image121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15.bin"/><Relationship Id="rId34" Type="http://schemas.openxmlformats.org/officeDocument/2006/relationships/image" Target="../media/image119.emf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108.emf"/><Relationship Id="rId17" Type="http://schemas.openxmlformats.org/officeDocument/2006/relationships/oleObject" Target="../embeddings/oleObject113.bin"/><Relationship Id="rId25" Type="http://schemas.openxmlformats.org/officeDocument/2006/relationships/oleObject" Target="../embeddings/oleObject117.bin"/><Relationship Id="rId33" Type="http://schemas.openxmlformats.org/officeDocument/2006/relationships/oleObject" Target="../embeddings/oleObject121.bin"/><Relationship Id="rId38" Type="http://schemas.openxmlformats.org/officeDocument/2006/relationships/oleObject" Target="../embeddings/oleObject12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0.emf"/><Relationship Id="rId20" Type="http://schemas.openxmlformats.org/officeDocument/2006/relationships/image" Target="../media/image112.emf"/><Relationship Id="rId29" Type="http://schemas.openxmlformats.org/officeDocument/2006/relationships/oleObject" Target="../embeddings/oleObject119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05.emf"/><Relationship Id="rId11" Type="http://schemas.openxmlformats.org/officeDocument/2006/relationships/oleObject" Target="../embeddings/oleObject110.bin"/><Relationship Id="rId24" Type="http://schemas.openxmlformats.org/officeDocument/2006/relationships/image" Target="../media/image114.emf"/><Relationship Id="rId32" Type="http://schemas.openxmlformats.org/officeDocument/2006/relationships/image" Target="../media/image118.emf"/><Relationship Id="rId37" Type="http://schemas.openxmlformats.org/officeDocument/2006/relationships/image" Target="../media/image31.png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23" Type="http://schemas.openxmlformats.org/officeDocument/2006/relationships/oleObject" Target="../embeddings/oleObject116.bin"/><Relationship Id="rId28" Type="http://schemas.openxmlformats.org/officeDocument/2006/relationships/image" Target="../media/image116.emf"/><Relationship Id="rId36" Type="http://schemas.openxmlformats.org/officeDocument/2006/relationships/image" Target="../media/image120.emf"/><Relationship Id="rId10" Type="http://schemas.openxmlformats.org/officeDocument/2006/relationships/image" Target="../media/image107.emf"/><Relationship Id="rId19" Type="http://schemas.openxmlformats.org/officeDocument/2006/relationships/oleObject" Target="../embeddings/oleObject114.bin"/><Relationship Id="rId31" Type="http://schemas.openxmlformats.org/officeDocument/2006/relationships/oleObject" Target="../embeddings/oleObject12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109.emf"/><Relationship Id="rId22" Type="http://schemas.openxmlformats.org/officeDocument/2006/relationships/image" Target="../media/image113.emf"/><Relationship Id="rId27" Type="http://schemas.openxmlformats.org/officeDocument/2006/relationships/oleObject" Target="../embeddings/oleObject118.bin"/><Relationship Id="rId30" Type="http://schemas.openxmlformats.org/officeDocument/2006/relationships/image" Target="../media/image117.emf"/><Relationship Id="rId35" Type="http://schemas.openxmlformats.org/officeDocument/2006/relationships/oleObject" Target="../embeddings/oleObject12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128.bin"/><Relationship Id="rId18" Type="http://schemas.openxmlformats.org/officeDocument/2006/relationships/image" Target="../media/image126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25.bin"/><Relationship Id="rId12" Type="http://schemas.openxmlformats.org/officeDocument/2006/relationships/image" Target="../media/image123.emf"/><Relationship Id="rId17" Type="http://schemas.openxmlformats.org/officeDocument/2006/relationships/oleObject" Target="../embeddings/oleObject130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5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22.emf"/><Relationship Id="rId11" Type="http://schemas.openxmlformats.org/officeDocument/2006/relationships/oleObject" Target="../embeddings/oleObject127.bin"/><Relationship Id="rId5" Type="http://schemas.openxmlformats.org/officeDocument/2006/relationships/oleObject" Target="../embeddings/oleObject124.bin"/><Relationship Id="rId15" Type="http://schemas.openxmlformats.org/officeDocument/2006/relationships/oleObject" Target="../embeddings/oleObject129.bin"/><Relationship Id="rId10" Type="http://schemas.openxmlformats.org/officeDocument/2006/relationships/image" Target="../media/image83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26.bin"/><Relationship Id="rId14" Type="http://schemas.openxmlformats.org/officeDocument/2006/relationships/image" Target="../media/image124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emf"/><Relationship Id="rId13" Type="http://schemas.openxmlformats.org/officeDocument/2006/relationships/oleObject" Target="../embeddings/oleObject135.bin"/><Relationship Id="rId18" Type="http://schemas.openxmlformats.org/officeDocument/2006/relationships/image" Target="../media/image132.emf"/><Relationship Id="rId3" Type="http://schemas.openxmlformats.org/officeDocument/2006/relationships/image" Target="../media/image4.png"/><Relationship Id="rId21" Type="http://schemas.openxmlformats.org/officeDocument/2006/relationships/image" Target="../media/image31.png"/><Relationship Id="rId7" Type="http://schemas.openxmlformats.org/officeDocument/2006/relationships/oleObject" Target="../embeddings/oleObject132.bin"/><Relationship Id="rId12" Type="http://schemas.openxmlformats.org/officeDocument/2006/relationships/image" Target="../media/image129.emf"/><Relationship Id="rId17" Type="http://schemas.openxmlformats.org/officeDocument/2006/relationships/oleObject" Target="../embeddings/oleObject13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1.wmf"/><Relationship Id="rId20" Type="http://schemas.openxmlformats.org/officeDocument/2006/relationships/image" Target="../media/image133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27.emf"/><Relationship Id="rId11" Type="http://schemas.openxmlformats.org/officeDocument/2006/relationships/oleObject" Target="../embeddings/oleObject134.bin"/><Relationship Id="rId5" Type="http://schemas.openxmlformats.org/officeDocument/2006/relationships/oleObject" Target="../embeddings/oleObject131.bin"/><Relationship Id="rId15" Type="http://schemas.openxmlformats.org/officeDocument/2006/relationships/oleObject" Target="../embeddings/oleObject136.bin"/><Relationship Id="rId10" Type="http://schemas.openxmlformats.org/officeDocument/2006/relationships/image" Target="../media/image124.wmf"/><Relationship Id="rId19" Type="http://schemas.openxmlformats.org/officeDocument/2006/relationships/oleObject" Target="../embeddings/oleObject1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33.bin"/><Relationship Id="rId14" Type="http://schemas.openxmlformats.org/officeDocument/2006/relationships/image" Target="../media/image130.emf"/><Relationship Id="rId22" Type="http://schemas.openxmlformats.org/officeDocument/2006/relationships/slide" Target="slide2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emf"/><Relationship Id="rId13" Type="http://schemas.openxmlformats.org/officeDocument/2006/relationships/oleObject" Target="../embeddings/oleObject143.bin"/><Relationship Id="rId18" Type="http://schemas.openxmlformats.org/officeDocument/2006/relationships/image" Target="../media/image140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40.bin"/><Relationship Id="rId12" Type="http://schemas.openxmlformats.org/officeDocument/2006/relationships/image" Target="../media/image137.emf"/><Relationship Id="rId17" Type="http://schemas.openxmlformats.org/officeDocument/2006/relationships/oleObject" Target="../embeddings/oleObject145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39.emf"/><Relationship Id="rId20" Type="http://schemas.openxmlformats.org/officeDocument/2006/relationships/image" Target="../media/image141.png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34.emf"/><Relationship Id="rId11" Type="http://schemas.openxmlformats.org/officeDocument/2006/relationships/oleObject" Target="../embeddings/oleObject142.bin"/><Relationship Id="rId5" Type="http://schemas.openxmlformats.org/officeDocument/2006/relationships/oleObject" Target="../embeddings/oleObject139.bin"/><Relationship Id="rId15" Type="http://schemas.openxmlformats.org/officeDocument/2006/relationships/oleObject" Target="../embeddings/oleObject144.bin"/><Relationship Id="rId10" Type="http://schemas.openxmlformats.org/officeDocument/2006/relationships/image" Target="../media/image136.emf"/><Relationship Id="rId19" Type="http://schemas.openxmlformats.org/officeDocument/2006/relationships/oleObject" Target="../embeddings/oleObject14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41.bin"/><Relationship Id="rId14" Type="http://schemas.openxmlformats.org/officeDocument/2006/relationships/image" Target="../media/image138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13" Type="http://schemas.openxmlformats.org/officeDocument/2006/relationships/oleObject" Target="../embeddings/oleObject151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148.bin"/><Relationship Id="rId12" Type="http://schemas.openxmlformats.org/officeDocument/2006/relationships/image" Target="../media/image145.emf"/><Relationship Id="rId17" Type="http://schemas.openxmlformats.org/officeDocument/2006/relationships/image" Target="../media/image148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47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42.emf"/><Relationship Id="rId11" Type="http://schemas.openxmlformats.org/officeDocument/2006/relationships/oleObject" Target="../embeddings/oleObject150.bin"/><Relationship Id="rId5" Type="http://schemas.openxmlformats.org/officeDocument/2006/relationships/oleObject" Target="../embeddings/oleObject147.bin"/><Relationship Id="rId15" Type="http://schemas.openxmlformats.org/officeDocument/2006/relationships/oleObject" Target="../embeddings/oleObject152.bin"/><Relationship Id="rId10" Type="http://schemas.openxmlformats.org/officeDocument/2006/relationships/image" Target="../media/image14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49.bin"/><Relationship Id="rId14" Type="http://schemas.openxmlformats.org/officeDocument/2006/relationships/image" Target="../media/image14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emf"/><Relationship Id="rId13" Type="http://schemas.openxmlformats.org/officeDocument/2006/relationships/oleObject" Target="../embeddings/oleObject157.bin"/><Relationship Id="rId18" Type="http://schemas.openxmlformats.org/officeDocument/2006/relationships/image" Target="../media/image155.emf"/><Relationship Id="rId26" Type="http://schemas.openxmlformats.org/officeDocument/2006/relationships/image" Target="../media/image159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61.bin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152.emf"/><Relationship Id="rId17" Type="http://schemas.openxmlformats.org/officeDocument/2006/relationships/oleObject" Target="../embeddings/oleObject159.bin"/><Relationship Id="rId25" Type="http://schemas.openxmlformats.org/officeDocument/2006/relationships/oleObject" Target="../embeddings/oleObject16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54.emf"/><Relationship Id="rId20" Type="http://schemas.openxmlformats.org/officeDocument/2006/relationships/image" Target="../media/image156.emf"/><Relationship Id="rId29" Type="http://schemas.openxmlformats.org/officeDocument/2006/relationships/image" Target="../media/image160.png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9.emf"/><Relationship Id="rId11" Type="http://schemas.openxmlformats.org/officeDocument/2006/relationships/oleObject" Target="../embeddings/oleObject156.bin"/><Relationship Id="rId24" Type="http://schemas.openxmlformats.org/officeDocument/2006/relationships/image" Target="../media/image158.emf"/><Relationship Id="rId5" Type="http://schemas.openxmlformats.org/officeDocument/2006/relationships/oleObject" Target="../embeddings/oleObject153.bin"/><Relationship Id="rId15" Type="http://schemas.openxmlformats.org/officeDocument/2006/relationships/oleObject" Target="../embeddings/oleObject158.bin"/><Relationship Id="rId23" Type="http://schemas.openxmlformats.org/officeDocument/2006/relationships/oleObject" Target="../embeddings/oleObject162.bin"/><Relationship Id="rId28" Type="http://schemas.openxmlformats.org/officeDocument/2006/relationships/oleObject" Target="../embeddings/oleObject164.bin"/><Relationship Id="rId10" Type="http://schemas.openxmlformats.org/officeDocument/2006/relationships/image" Target="../media/image151.emf"/><Relationship Id="rId19" Type="http://schemas.openxmlformats.org/officeDocument/2006/relationships/oleObject" Target="../embeddings/oleObject16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153.emf"/><Relationship Id="rId22" Type="http://schemas.openxmlformats.org/officeDocument/2006/relationships/image" Target="../media/image157.emf"/><Relationship Id="rId27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167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66.bin"/><Relationship Id="rId12" Type="http://schemas.openxmlformats.org/officeDocument/2006/relationships/image" Target="../media/image164.emf"/><Relationship Id="rId17" Type="http://schemas.openxmlformats.org/officeDocument/2006/relationships/oleObject" Target="../embeddings/oleObject171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66.wmf"/><Relationship Id="rId20" Type="http://schemas.openxmlformats.org/officeDocument/2006/relationships/image" Target="../media/image168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168.bin"/><Relationship Id="rId5" Type="http://schemas.openxmlformats.org/officeDocument/2006/relationships/oleObject" Target="../embeddings/oleObject165.bin"/><Relationship Id="rId15" Type="http://schemas.openxmlformats.org/officeDocument/2006/relationships/oleObject" Target="../embeddings/oleObject170.bin"/><Relationship Id="rId10" Type="http://schemas.openxmlformats.org/officeDocument/2006/relationships/image" Target="../media/image163.wmf"/><Relationship Id="rId19" Type="http://schemas.openxmlformats.org/officeDocument/2006/relationships/oleObject" Target="../embeddings/oleObject172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67.bin"/><Relationship Id="rId14" Type="http://schemas.openxmlformats.org/officeDocument/2006/relationships/image" Target="../media/image165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4.wmf"/><Relationship Id="rId26" Type="http://schemas.openxmlformats.org/officeDocument/2006/relationships/image" Target="../media/image18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1.bin"/><Relationship Id="rId25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29" Type="http://schemas.openxmlformats.org/officeDocument/2006/relationships/oleObject" Target="../embeddings/oleObject17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17.wmf"/><Relationship Id="rId32" Type="http://schemas.openxmlformats.org/officeDocument/2006/relationships/image" Target="../media/image21.w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4.bin"/><Relationship Id="rId28" Type="http://schemas.openxmlformats.org/officeDocument/2006/relationships/image" Target="../media/image19.wmf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12.bin"/><Relationship Id="rId31" Type="http://schemas.openxmlformats.org/officeDocument/2006/relationships/oleObject" Target="../embeddings/oleObject1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Relationship Id="rId22" Type="http://schemas.openxmlformats.org/officeDocument/2006/relationships/image" Target="../media/image16.wmf"/><Relationship Id="rId27" Type="http://schemas.openxmlformats.org/officeDocument/2006/relationships/oleObject" Target="../embeddings/oleObject16.bin"/><Relationship Id="rId30" Type="http://schemas.openxmlformats.org/officeDocument/2006/relationships/image" Target="../media/image20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emf"/><Relationship Id="rId13" Type="http://schemas.openxmlformats.org/officeDocument/2006/relationships/oleObject" Target="../embeddings/oleObject177.bin"/><Relationship Id="rId18" Type="http://schemas.openxmlformats.org/officeDocument/2006/relationships/image" Target="../media/image175.emf"/><Relationship Id="rId26" Type="http://schemas.openxmlformats.org/officeDocument/2006/relationships/image" Target="../media/image179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81.bin"/><Relationship Id="rId7" Type="http://schemas.openxmlformats.org/officeDocument/2006/relationships/oleObject" Target="../embeddings/oleObject174.bin"/><Relationship Id="rId12" Type="http://schemas.openxmlformats.org/officeDocument/2006/relationships/image" Target="../media/image172.emf"/><Relationship Id="rId17" Type="http://schemas.openxmlformats.org/officeDocument/2006/relationships/oleObject" Target="../embeddings/oleObject179.bin"/><Relationship Id="rId25" Type="http://schemas.openxmlformats.org/officeDocument/2006/relationships/oleObject" Target="../embeddings/oleObject183.bin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74.emf"/><Relationship Id="rId20" Type="http://schemas.openxmlformats.org/officeDocument/2006/relationships/image" Target="../media/image176.emf"/><Relationship Id="rId29" Type="http://schemas.openxmlformats.org/officeDocument/2006/relationships/image" Target="../media/image180.png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69.emf"/><Relationship Id="rId11" Type="http://schemas.openxmlformats.org/officeDocument/2006/relationships/oleObject" Target="../embeddings/oleObject176.bin"/><Relationship Id="rId24" Type="http://schemas.openxmlformats.org/officeDocument/2006/relationships/image" Target="../media/image178.emf"/><Relationship Id="rId5" Type="http://schemas.openxmlformats.org/officeDocument/2006/relationships/oleObject" Target="../embeddings/oleObject173.bin"/><Relationship Id="rId15" Type="http://schemas.openxmlformats.org/officeDocument/2006/relationships/oleObject" Target="../embeddings/oleObject178.bin"/><Relationship Id="rId23" Type="http://schemas.openxmlformats.org/officeDocument/2006/relationships/oleObject" Target="../embeddings/oleObject182.bin"/><Relationship Id="rId28" Type="http://schemas.openxmlformats.org/officeDocument/2006/relationships/oleObject" Target="../embeddings/oleObject184.bin"/><Relationship Id="rId10" Type="http://schemas.openxmlformats.org/officeDocument/2006/relationships/image" Target="../media/image171.emf"/><Relationship Id="rId19" Type="http://schemas.openxmlformats.org/officeDocument/2006/relationships/oleObject" Target="../embeddings/oleObject180.bin"/><Relationship Id="rId31" Type="http://schemas.openxmlformats.org/officeDocument/2006/relationships/image" Target="../media/image181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75.bin"/><Relationship Id="rId14" Type="http://schemas.openxmlformats.org/officeDocument/2006/relationships/image" Target="../media/image173.emf"/><Relationship Id="rId22" Type="http://schemas.openxmlformats.org/officeDocument/2006/relationships/image" Target="../media/image177.emf"/><Relationship Id="rId27" Type="http://schemas.openxmlformats.org/officeDocument/2006/relationships/image" Target="../media/image31.png"/><Relationship Id="rId30" Type="http://schemas.openxmlformats.org/officeDocument/2006/relationships/oleObject" Target="../embeddings/oleObject18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oleObject" Target="../embeddings/oleObject190.bin"/><Relationship Id="rId1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oleObject" Target="../embeddings/oleObject187.bin"/><Relationship Id="rId12" Type="http://schemas.openxmlformats.org/officeDocument/2006/relationships/image" Target="../media/image186.emf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88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83.emf"/><Relationship Id="rId11" Type="http://schemas.openxmlformats.org/officeDocument/2006/relationships/oleObject" Target="../embeddings/oleObject189.bin"/><Relationship Id="rId5" Type="http://schemas.openxmlformats.org/officeDocument/2006/relationships/oleObject" Target="../embeddings/oleObject186.bin"/><Relationship Id="rId15" Type="http://schemas.openxmlformats.org/officeDocument/2006/relationships/oleObject" Target="../embeddings/oleObject191.bin"/><Relationship Id="rId10" Type="http://schemas.openxmlformats.org/officeDocument/2006/relationships/image" Target="../media/image185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88.bin"/><Relationship Id="rId14" Type="http://schemas.openxmlformats.org/officeDocument/2006/relationships/image" Target="../media/image18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wmf"/><Relationship Id="rId13" Type="http://schemas.openxmlformats.org/officeDocument/2006/relationships/oleObject" Target="../embeddings/oleObject196.bin"/><Relationship Id="rId18" Type="http://schemas.openxmlformats.org/officeDocument/2006/relationships/image" Target="../media/image195.wmf"/><Relationship Id="rId26" Type="http://schemas.openxmlformats.org/officeDocument/2006/relationships/image" Target="../media/image19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00.bin"/><Relationship Id="rId34" Type="http://schemas.openxmlformats.org/officeDocument/2006/relationships/image" Target="../media/image203.emf"/><Relationship Id="rId7" Type="http://schemas.openxmlformats.org/officeDocument/2006/relationships/oleObject" Target="../embeddings/oleObject193.bin"/><Relationship Id="rId12" Type="http://schemas.openxmlformats.org/officeDocument/2006/relationships/image" Target="../media/image192.wmf"/><Relationship Id="rId17" Type="http://schemas.openxmlformats.org/officeDocument/2006/relationships/oleObject" Target="../embeddings/oleObject198.bin"/><Relationship Id="rId25" Type="http://schemas.openxmlformats.org/officeDocument/2006/relationships/oleObject" Target="../embeddings/oleObject202.bin"/><Relationship Id="rId33" Type="http://schemas.openxmlformats.org/officeDocument/2006/relationships/oleObject" Target="../embeddings/oleObject20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94.emf"/><Relationship Id="rId20" Type="http://schemas.openxmlformats.org/officeDocument/2006/relationships/image" Target="../media/image196.wmf"/><Relationship Id="rId29" Type="http://schemas.openxmlformats.org/officeDocument/2006/relationships/oleObject" Target="../embeddings/oleObject204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89.emf"/><Relationship Id="rId11" Type="http://schemas.openxmlformats.org/officeDocument/2006/relationships/oleObject" Target="../embeddings/oleObject195.bin"/><Relationship Id="rId24" Type="http://schemas.openxmlformats.org/officeDocument/2006/relationships/image" Target="../media/image198.wmf"/><Relationship Id="rId32" Type="http://schemas.openxmlformats.org/officeDocument/2006/relationships/image" Target="../media/image202.emf"/><Relationship Id="rId5" Type="http://schemas.openxmlformats.org/officeDocument/2006/relationships/oleObject" Target="../embeddings/oleObject192.bin"/><Relationship Id="rId15" Type="http://schemas.openxmlformats.org/officeDocument/2006/relationships/oleObject" Target="../embeddings/oleObject197.bin"/><Relationship Id="rId23" Type="http://schemas.openxmlformats.org/officeDocument/2006/relationships/oleObject" Target="../embeddings/oleObject201.bin"/><Relationship Id="rId28" Type="http://schemas.openxmlformats.org/officeDocument/2006/relationships/image" Target="../media/image200.emf"/><Relationship Id="rId10" Type="http://schemas.openxmlformats.org/officeDocument/2006/relationships/image" Target="../media/image191.wmf"/><Relationship Id="rId19" Type="http://schemas.openxmlformats.org/officeDocument/2006/relationships/oleObject" Target="../embeddings/oleObject199.bin"/><Relationship Id="rId31" Type="http://schemas.openxmlformats.org/officeDocument/2006/relationships/oleObject" Target="../embeddings/oleObject20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94.bin"/><Relationship Id="rId14" Type="http://schemas.openxmlformats.org/officeDocument/2006/relationships/image" Target="../media/image193.wmf"/><Relationship Id="rId22" Type="http://schemas.openxmlformats.org/officeDocument/2006/relationships/image" Target="../media/image197.wmf"/><Relationship Id="rId27" Type="http://schemas.openxmlformats.org/officeDocument/2006/relationships/oleObject" Target="../embeddings/oleObject203.bin"/><Relationship Id="rId30" Type="http://schemas.openxmlformats.org/officeDocument/2006/relationships/image" Target="../media/image201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13" Type="http://schemas.openxmlformats.org/officeDocument/2006/relationships/oleObject" Target="../embeddings/oleObject211.bin"/><Relationship Id="rId18" Type="http://schemas.openxmlformats.org/officeDocument/2006/relationships/image" Target="../media/image210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208.bin"/><Relationship Id="rId12" Type="http://schemas.openxmlformats.org/officeDocument/2006/relationships/image" Target="../media/image207.emf"/><Relationship Id="rId17" Type="http://schemas.openxmlformats.org/officeDocument/2006/relationships/oleObject" Target="../embeddings/oleObject213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09.emf"/><Relationship Id="rId20" Type="http://schemas.openxmlformats.org/officeDocument/2006/relationships/image" Target="../media/image211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04.emf"/><Relationship Id="rId11" Type="http://schemas.openxmlformats.org/officeDocument/2006/relationships/oleObject" Target="../embeddings/oleObject210.bin"/><Relationship Id="rId5" Type="http://schemas.openxmlformats.org/officeDocument/2006/relationships/oleObject" Target="../embeddings/oleObject207.bin"/><Relationship Id="rId15" Type="http://schemas.openxmlformats.org/officeDocument/2006/relationships/oleObject" Target="../embeddings/oleObject212.bin"/><Relationship Id="rId10" Type="http://schemas.openxmlformats.org/officeDocument/2006/relationships/image" Target="../media/image206.emf"/><Relationship Id="rId19" Type="http://schemas.openxmlformats.org/officeDocument/2006/relationships/oleObject" Target="../embeddings/oleObject214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09.bin"/><Relationship Id="rId14" Type="http://schemas.openxmlformats.org/officeDocument/2006/relationships/image" Target="../media/image208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emf"/><Relationship Id="rId13" Type="http://schemas.openxmlformats.org/officeDocument/2006/relationships/oleObject" Target="../embeddings/oleObject219.bin"/><Relationship Id="rId18" Type="http://schemas.openxmlformats.org/officeDocument/2006/relationships/image" Target="../media/image199.wmf"/><Relationship Id="rId26" Type="http://schemas.openxmlformats.org/officeDocument/2006/relationships/image" Target="../media/image217.emf"/><Relationship Id="rId39" Type="http://schemas.openxmlformats.org/officeDocument/2006/relationships/oleObject" Target="../embeddings/oleObject232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23.bin"/><Relationship Id="rId34" Type="http://schemas.openxmlformats.org/officeDocument/2006/relationships/image" Target="../media/image221.emf"/><Relationship Id="rId42" Type="http://schemas.openxmlformats.org/officeDocument/2006/relationships/slide" Target="slide11.xml"/><Relationship Id="rId7" Type="http://schemas.openxmlformats.org/officeDocument/2006/relationships/oleObject" Target="../embeddings/oleObject216.bin"/><Relationship Id="rId12" Type="http://schemas.openxmlformats.org/officeDocument/2006/relationships/image" Target="../media/image196.wmf"/><Relationship Id="rId17" Type="http://schemas.openxmlformats.org/officeDocument/2006/relationships/oleObject" Target="../embeddings/oleObject221.bin"/><Relationship Id="rId25" Type="http://schemas.openxmlformats.org/officeDocument/2006/relationships/oleObject" Target="../embeddings/oleObject225.bin"/><Relationship Id="rId33" Type="http://schemas.openxmlformats.org/officeDocument/2006/relationships/oleObject" Target="../embeddings/oleObject229.bin"/><Relationship Id="rId38" Type="http://schemas.openxmlformats.org/officeDocument/2006/relationships/image" Target="../media/image190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98.wmf"/><Relationship Id="rId20" Type="http://schemas.openxmlformats.org/officeDocument/2006/relationships/image" Target="../media/image214.emf"/><Relationship Id="rId29" Type="http://schemas.openxmlformats.org/officeDocument/2006/relationships/oleObject" Target="../embeddings/oleObject227.bin"/><Relationship Id="rId41" Type="http://schemas.openxmlformats.org/officeDocument/2006/relationships/image" Target="../media/image31.png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12.emf"/><Relationship Id="rId11" Type="http://schemas.openxmlformats.org/officeDocument/2006/relationships/oleObject" Target="../embeddings/oleObject218.bin"/><Relationship Id="rId24" Type="http://schemas.openxmlformats.org/officeDocument/2006/relationships/image" Target="../media/image216.emf"/><Relationship Id="rId32" Type="http://schemas.openxmlformats.org/officeDocument/2006/relationships/image" Target="../media/image220.wmf"/><Relationship Id="rId37" Type="http://schemas.openxmlformats.org/officeDocument/2006/relationships/oleObject" Target="../embeddings/oleObject231.bin"/><Relationship Id="rId40" Type="http://schemas.openxmlformats.org/officeDocument/2006/relationships/image" Target="../media/image223.emf"/><Relationship Id="rId5" Type="http://schemas.openxmlformats.org/officeDocument/2006/relationships/oleObject" Target="../embeddings/oleObject215.bin"/><Relationship Id="rId15" Type="http://schemas.openxmlformats.org/officeDocument/2006/relationships/oleObject" Target="../embeddings/oleObject220.bin"/><Relationship Id="rId23" Type="http://schemas.openxmlformats.org/officeDocument/2006/relationships/oleObject" Target="../embeddings/oleObject224.bin"/><Relationship Id="rId28" Type="http://schemas.openxmlformats.org/officeDocument/2006/relationships/image" Target="../media/image218.emf"/><Relationship Id="rId36" Type="http://schemas.openxmlformats.org/officeDocument/2006/relationships/image" Target="../media/image222.emf"/><Relationship Id="rId10" Type="http://schemas.openxmlformats.org/officeDocument/2006/relationships/image" Target="../media/image195.wmf"/><Relationship Id="rId19" Type="http://schemas.openxmlformats.org/officeDocument/2006/relationships/oleObject" Target="../embeddings/oleObject222.bin"/><Relationship Id="rId31" Type="http://schemas.openxmlformats.org/officeDocument/2006/relationships/oleObject" Target="../embeddings/oleObject22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7.bin"/><Relationship Id="rId14" Type="http://schemas.openxmlformats.org/officeDocument/2006/relationships/image" Target="../media/image197.wmf"/><Relationship Id="rId22" Type="http://schemas.openxmlformats.org/officeDocument/2006/relationships/image" Target="../media/image215.emf"/><Relationship Id="rId27" Type="http://schemas.openxmlformats.org/officeDocument/2006/relationships/oleObject" Target="../embeddings/oleObject226.bin"/><Relationship Id="rId30" Type="http://schemas.openxmlformats.org/officeDocument/2006/relationships/image" Target="../media/image219.emf"/><Relationship Id="rId35" Type="http://schemas.openxmlformats.org/officeDocument/2006/relationships/oleObject" Target="../embeddings/oleObject230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wmf"/><Relationship Id="rId13" Type="http://schemas.openxmlformats.org/officeDocument/2006/relationships/oleObject" Target="../embeddings/oleObject237.bin"/><Relationship Id="rId18" Type="http://schemas.openxmlformats.org/officeDocument/2006/relationships/image" Target="../media/image195.wmf"/><Relationship Id="rId26" Type="http://schemas.openxmlformats.org/officeDocument/2006/relationships/image" Target="../media/image19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41.bin"/><Relationship Id="rId34" Type="http://schemas.openxmlformats.org/officeDocument/2006/relationships/image" Target="../media/image230.emf"/><Relationship Id="rId7" Type="http://schemas.openxmlformats.org/officeDocument/2006/relationships/oleObject" Target="../embeddings/oleObject234.bin"/><Relationship Id="rId12" Type="http://schemas.openxmlformats.org/officeDocument/2006/relationships/image" Target="../media/image192.wmf"/><Relationship Id="rId17" Type="http://schemas.openxmlformats.org/officeDocument/2006/relationships/oleObject" Target="../embeddings/oleObject239.bin"/><Relationship Id="rId25" Type="http://schemas.openxmlformats.org/officeDocument/2006/relationships/oleObject" Target="../embeddings/oleObject243.bin"/><Relationship Id="rId33" Type="http://schemas.openxmlformats.org/officeDocument/2006/relationships/oleObject" Target="../embeddings/oleObject24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26.emf"/><Relationship Id="rId20" Type="http://schemas.openxmlformats.org/officeDocument/2006/relationships/image" Target="../media/image196.wmf"/><Relationship Id="rId29" Type="http://schemas.openxmlformats.org/officeDocument/2006/relationships/oleObject" Target="../embeddings/oleObject245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24.emf"/><Relationship Id="rId11" Type="http://schemas.openxmlformats.org/officeDocument/2006/relationships/oleObject" Target="../embeddings/oleObject236.bin"/><Relationship Id="rId24" Type="http://schemas.openxmlformats.org/officeDocument/2006/relationships/image" Target="../media/image198.wmf"/><Relationship Id="rId32" Type="http://schemas.openxmlformats.org/officeDocument/2006/relationships/image" Target="../media/image229.emf"/><Relationship Id="rId5" Type="http://schemas.openxmlformats.org/officeDocument/2006/relationships/oleObject" Target="../embeddings/oleObject233.bin"/><Relationship Id="rId15" Type="http://schemas.openxmlformats.org/officeDocument/2006/relationships/oleObject" Target="../embeddings/oleObject238.bin"/><Relationship Id="rId23" Type="http://schemas.openxmlformats.org/officeDocument/2006/relationships/oleObject" Target="../embeddings/oleObject242.bin"/><Relationship Id="rId28" Type="http://schemas.openxmlformats.org/officeDocument/2006/relationships/image" Target="../media/image227.emf"/><Relationship Id="rId10" Type="http://schemas.openxmlformats.org/officeDocument/2006/relationships/image" Target="../media/image191.wmf"/><Relationship Id="rId19" Type="http://schemas.openxmlformats.org/officeDocument/2006/relationships/oleObject" Target="../embeddings/oleObject240.bin"/><Relationship Id="rId31" Type="http://schemas.openxmlformats.org/officeDocument/2006/relationships/oleObject" Target="../embeddings/oleObject24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35.bin"/><Relationship Id="rId14" Type="http://schemas.openxmlformats.org/officeDocument/2006/relationships/image" Target="../media/image193.wmf"/><Relationship Id="rId22" Type="http://schemas.openxmlformats.org/officeDocument/2006/relationships/image" Target="../media/image197.wmf"/><Relationship Id="rId27" Type="http://schemas.openxmlformats.org/officeDocument/2006/relationships/oleObject" Target="../embeddings/oleObject244.bin"/><Relationship Id="rId30" Type="http://schemas.openxmlformats.org/officeDocument/2006/relationships/image" Target="../media/image228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oleObject" Target="../embeddings/oleObject252.bin"/><Relationship Id="rId18" Type="http://schemas.openxmlformats.org/officeDocument/2006/relationships/image" Target="../media/image237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249.bin"/><Relationship Id="rId12" Type="http://schemas.openxmlformats.org/officeDocument/2006/relationships/image" Target="../media/image234.emf"/><Relationship Id="rId17" Type="http://schemas.openxmlformats.org/officeDocument/2006/relationships/oleObject" Target="../embeddings/oleObject25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36.emf"/><Relationship Id="rId20" Type="http://schemas.openxmlformats.org/officeDocument/2006/relationships/image" Target="../media/image238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31.emf"/><Relationship Id="rId11" Type="http://schemas.openxmlformats.org/officeDocument/2006/relationships/oleObject" Target="../embeddings/oleObject251.bin"/><Relationship Id="rId5" Type="http://schemas.openxmlformats.org/officeDocument/2006/relationships/oleObject" Target="../embeddings/oleObject248.bin"/><Relationship Id="rId15" Type="http://schemas.openxmlformats.org/officeDocument/2006/relationships/oleObject" Target="../embeddings/oleObject253.bin"/><Relationship Id="rId10" Type="http://schemas.openxmlformats.org/officeDocument/2006/relationships/image" Target="../media/image233.emf"/><Relationship Id="rId19" Type="http://schemas.openxmlformats.org/officeDocument/2006/relationships/oleObject" Target="../embeddings/oleObject255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50.bin"/><Relationship Id="rId14" Type="http://schemas.openxmlformats.org/officeDocument/2006/relationships/image" Target="../media/image235.emf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0.bin"/><Relationship Id="rId18" Type="http://schemas.openxmlformats.org/officeDocument/2006/relationships/image" Target="../media/image245.emf"/><Relationship Id="rId26" Type="http://schemas.openxmlformats.org/officeDocument/2006/relationships/image" Target="../media/image198.wmf"/><Relationship Id="rId39" Type="http://schemas.openxmlformats.org/officeDocument/2006/relationships/oleObject" Target="../embeddings/oleObject273.bin"/><Relationship Id="rId21" Type="http://schemas.openxmlformats.org/officeDocument/2006/relationships/oleObject" Target="../embeddings/oleObject264.bin"/><Relationship Id="rId34" Type="http://schemas.openxmlformats.org/officeDocument/2006/relationships/image" Target="../media/image248.emf"/><Relationship Id="rId42" Type="http://schemas.openxmlformats.org/officeDocument/2006/relationships/image" Target="../media/image252.emf"/><Relationship Id="rId47" Type="http://schemas.openxmlformats.org/officeDocument/2006/relationships/image" Target="../media/image254.wmf"/><Relationship Id="rId50" Type="http://schemas.openxmlformats.org/officeDocument/2006/relationships/oleObject" Target="../embeddings/oleObject278.bin"/><Relationship Id="rId55" Type="http://schemas.openxmlformats.org/officeDocument/2006/relationships/image" Target="../media/image258.emf"/><Relationship Id="rId7" Type="http://schemas.openxmlformats.org/officeDocument/2006/relationships/oleObject" Target="../embeddings/oleObject257.bin"/><Relationship Id="rId12" Type="http://schemas.openxmlformats.org/officeDocument/2006/relationships/image" Target="../media/image242.emf"/><Relationship Id="rId17" Type="http://schemas.openxmlformats.org/officeDocument/2006/relationships/oleObject" Target="../embeddings/oleObject262.bin"/><Relationship Id="rId25" Type="http://schemas.openxmlformats.org/officeDocument/2006/relationships/oleObject" Target="../embeddings/oleObject266.bin"/><Relationship Id="rId33" Type="http://schemas.openxmlformats.org/officeDocument/2006/relationships/oleObject" Target="../embeddings/oleObject270.bin"/><Relationship Id="rId38" Type="http://schemas.openxmlformats.org/officeDocument/2006/relationships/image" Target="../media/image250.emf"/><Relationship Id="rId46" Type="http://schemas.openxmlformats.org/officeDocument/2006/relationships/oleObject" Target="../embeddings/oleObject27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44.emf"/><Relationship Id="rId20" Type="http://schemas.openxmlformats.org/officeDocument/2006/relationships/image" Target="../media/image195.wmf"/><Relationship Id="rId29" Type="http://schemas.openxmlformats.org/officeDocument/2006/relationships/oleObject" Target="../embeddings/oleObject268.bin"/><Relationship Id="rId41" Type="http://schemas.openxmlformats.org/officeDocument/2006/relationships/oleObject" Target="../embeddings/oleObject274.bin"/><Relationship Id="rId54" Type="http://schemas.openxmlformats.org/officeDocument/2006/relationships/oleObject" Target="../embeddings/oleObject280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39.emf"/><Relationship Id="rId11" Type="http://schemas.openxmlformats.org/officeDocument/2006/relationships/oleObject" Target="../embeddings/oleObject259.bin"/><Relationship Id="rId24" Type="http://schemas.openxmlformats.org/officeDocument/2006/relationships/image" Target="../media/image197.wmf"/><Relationship Id="rId32" Type="http://schemas.openxmlformats.org/officeDocument/2006/relationships/image" Target="../media/image247.emf"/><Relationship Id="rId37" Type="http://schemas.openxmlformats.org/officeDocument/2006/relationships/oleObject" Target="../embeddings/oleObject272.bin"/><Relationship Id="rId40" Type="http://schemas.openxmlformats.org/officeDocument/2006/relationships/image" Target="../media/image251.emf"/><Relationship Id="rId45" Type="http://schemas.openxmlformats.org/officeDocument/2006/relationships/image" Target="../media/image253.wmf"/><Relationship Id="rId53" Type="http://schemas.openxmlformats.org/officeDocument/2006/relationships/image" Target="../media/image257.wmf"/><Relationship Id="rId58" Type="http://schemas.openxmlformats.org/officeDocument/2006/relationships/oleObject" Target="../embeddings/oleObject283.bin"/><Relationship Id="rId5" Type="http://schemas.openxmlformats.org/officeDocument/2006/relationships/oleObject" Target="../embeddings/oleObject256.bin"/><Relationship Id="rId15" Type="http://schemas.openxmlformats.org/officeDocument/2006/relationships/oleObject" Target="../embeddings/oleObject261.bin"/><Relationship Id="rId23" Type="http://schemas.openxmlformats.org/officeDocument/2006/relationships/oleObject" Target="../embeddings/oleObject265.bin"/><Relationship Id="rId28" Type="http://schemas.openxmlformats.org/officeDocument/2006/relationships/image" Target="../media/image199.wmf"/><Relationship Id="rId36" Type="http://schemas.openxmlformats.org/officeDocument/2006/relationships/image" Target="../media/image249.emf"/><Relationship Id="rId49" Type="http://schemas.openxmlformats.org/officeDocument/2006/relationships/image" Target="../media/image255.emf"/><Relationship Id="rId57" Type="http://schemas.openxmlformats.org/officeDocument/2006/relationships/oleObject" Target="../embeddings/oleObject282.bin"/><Relationship Id="rId10" Type="http://schemas.openxmlformats.org/officeDocument/2006/relationships/image" Target="../media/image241.emf"/><Relationship Id="rId19" Type="http://schemas.openxmlformats.org/officeDocument/2006/relationships/oleObject" Target="../embeddings/oleObject263.bin"/><Relationship Id="rId31" Type="http://schemas.openxmlformats.org/officeDocument/2006/relationships/oleObject" Target="../embeddings/oleObject269.bin"/><Relationship Id="rId44" Type="http://schemas.openxmlformats.org/officeDocument/2006/relationships/oleObject" Target="../embeddings/oleObject275.bin"/><Relationship Id="rId52" Type="http://schemas.openxmlformats.org/officeDocument/2006/relationships/oleObject" Target="../embeddings/oleObject27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58.bin"/><Relationship Id="rId14" Type="http://schemas.openxmlformats.org/officeDocument/2006/relationships/image" Target="../media/image243.emf"/><Relationship Id="rId22" Type="http://schemas.openxmlformats.org/officeDocument/2006/relationships/image" Target="../media/image196.wmf"/><Relationship Id="rId27" Type="http://schemas.openxmlformats.org/officeDocument/2006/relationships/oleObject" Target="../embeddings/oleObject267.bin"/><Relationship Id="rId30" Type="http://schemas.openxmlformats.org/officeDocument/2006/relationships/image" Target="../media/image246.emf"/><Relationship Id="rId35" Type="http://schemas.openxmlformats.org/officeDocument/2006/relationships/oleObject" Target="../embeddings/oleObject271.bin"/><Relationship Id="rId43" Type="http://schemas.openxmlformats.org/officeDocument/2006/relationships/image" Target="../media/image259.png"/><Relationship Id="rId48" Type="http://schemas.openxmlformats.org/officeDocument/2006/relationships/oleObject" Target="../embeddings/oleObject277.bin"/><Relationship Id="rId56" Type="http://schemas.openxmlformats.org/officeDocument/2006/relationships/oleObject" Target="../embeddings/oleObject281.bin"/><Relationship Id="rId8" Type="http://schemas.openxmlformats.org/officeDocument/2006/relationships/image" Target="../media/image240.emf"/><Relationship Id="rId51" Type="http://schemas.openxmlformats.org/officeDocument/2006/relationships/image" Target="../media/image256.wmf"/><Relationship Id="rId3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wmf"/><Relationship Id="rId13" Type="http://schemas.openxmlformats.org/officeDocument/2006/relationships/oleObject" Target="../embeddings/oleObject288.bin"/><Relationship Id="rId18" Type="http://schemas.openxmlformats.org/officeDocument/2006/relationships/slide" Target="slide16.xml"/><Relationship Id="rId3" Type="http://schemas.openxmlformats.org/officeDocument/2006/relationships/image" Target="../media/image4.png"/><Relationship Id="rId7" Type="http://schemas.openxmlformats.org/officeDocument/2006/relationships/oleObject" Target="../embeddings/oleObject285.bin"/><Relationship Id="rId12" Type="http://schemas.openxmlformats.org/officeDocument/2006/relationships/image" Target="../media/image263.emf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65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60.emf"/><Relationship Id="rId11" Type="http://schemas.openxmlformats.org/officeDocument/2006/relationships/oleObject" Target="../embeddings/oleObject287.bin"/><Relationship Id="rId5" Type="http://schemas.openxmlformats.org/officeDocument/2006/relationships/oleObject" Target="../embeddings/oleObject284.bin"/><Relationship Id="rId15" Type="http://schemas.openxmlformats.org/officeDocument/2006/relationships/oleObject" Target="../embeddings/oleObject289.bin"/><Relationship Id="rId10" Type="http://schemas.openxmlformats.org/officeDocument/2006/relationships/image" Target="../media/image262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86.bin"/><Relationship Id="rId14" Type="http://schemas.openxmlformats.org/officeDocument/2006/relationships/image" Target="../media/image26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26.wmf"/><Relationship Id="rId26" Type="http://schemas.openxmlformats.org/officeDocument/2006/relationships/image" Target="../media/image30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7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5.bin"/><Relationship Id="rId25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wmf"/><Relationship Id="rId20" Type="http://schemas.openxmlformats.org/officeDocument/2006/relationships/image" Target="../media/image27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2.bin"/><Relationship Id="rId24" Type="http://schemas.openxmlformats.org/officeDocument/2006/relationships/image" Target="../media/image29.wmf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23" Type="http://schemas.openxmlformats.org/officeDocument/2006/relationships/oleObject" Target="../embeddings/oleObject28.bin"/><Relationship Id="rId28" Type="http://schemas.openxmlformats.org/officeDocument/2006/relationships/image" Target="../media/image31.png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4.wmf"/><Relationship Id="rId22" Type="http://schemas.openxmlformats.org/officeDocument/2006/relationships/image" Target="../media/image28.emf"/><Relationship Id="rId27" Type="http://schemas.openxmlformats.org/officeDocument/2006/relationships/oleObject" Target="../embeddings/oleObject3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5.bin"/><Relationship Id="rId18" Type="http://schemas.openxmlformats.org/officeDocument/2006/relationships/image" Target="../media/image38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5.wmf"/><Relationship Id="rId17" Type="http://schemas.openxmlformats.org/officeDocument/2006/relationships/oleObject" Target="../embeddings/oleObject37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36.wmf"/><Relationship Id="rId22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46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8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46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5.emf"/><Relationship Id="rId20" Type="http://schemas.openxmlformats.org/officeDocument/2006/relationships/image" Target="../media/image47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e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23" Type="http://schemas.openxmlformats.org/officeDocument/2006/relationships/image" Target="../media/image49.png"/><Relationship Id="rId10" Type="http://schemas.openxmlformats.org/officeDocument/2006/relationships/image" Target="../media/image43.emf"/><Relationship Id="rId19" Type="http://schemas.openxmlformats.org/officeDocument/2006/relationships/oleObject" Target="../embeddings/oleObject4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4.emf"/><Relationship Id="rId22" Type="http://schemas.openxmlformats.org/officeDocument/2006/relationships/image" Target="../media/image4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3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image" Target="../media/image49.png"/><Relationship Id="rId10" Type="http://schemas.openxmlformats.org/officeDocument/2006/relationships/image" Target="../media/image52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51.bin"/><Relationship Id="rId14" Type="http://schemas.openxmlformats.org/officeDocument/2006/relationships/slide" Target="slide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oleObject" Target="../embeddings/oleObject57.bin"/><Relationship Id="rId18" Type="http://schemas.openxmlformats.org/officeDocument/2006/relationships/image" Target="../media/image61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8.emf"/><Relationship Id="rId17" Type="http://schemas.openxmlformats.org/officeDocument/2006/relationships/oleObject" Target="../embeddings/oleObject59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0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10" Type="http://schemas.openxmlformats.org/officeDocument/2006/relationships/image" Target="../media/image57.emf"/><Relationship Id="rId19" Type="http://schemas.openxmlformats.org/officeDocument/2006/relationships/image" Target="../media/image49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5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64.bin"/><Relationship Id="rId18" Type="http://schemas.openxmlformats.org/officeDocument/2006/relationships/image" Target="../media/image65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68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2.emf"/><Relationship Id="rId17" Type="http://schemas.openxmlformats.org/officeDocument/2006/relationships/oleObject" Target="../embeddings/oleObject66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4.emf"/><Relationship Id="rId20" Type="http://schemas.openxmlformats.org/officeDocument/2006/relationships/image" Target="../media/image66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6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63.emf"/><Relationship Id="rId22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oleObject" Target="../embeddings/oleObject73.bin"/><Relationship Id="rId18" Type="http://schemas.openxmlformats.org/officeDocument/2006/relationships/image" Target="../media/image73.emf"/><Relationship Id="rId26" Type="http://schemas.openxmlformats.org/officeDocument/2006/relationships/image" Target="../media/image77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7.bin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70.emf"/><Relationship Id="rId17" Type="http://schemas.openxmlformats.org/officeDocument/2006/relationships/oleObject" Target="../embeddings/oleObject75.bin"/><Relationship Id="rId25" Type="http://schemas.openxmlformats.org/officeDocument/2006/relationships/oleObject" Target="../embeddings/oleObject79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72.emf"/><Relationship Id="rId20" Type="http://schemas.openxmlformats.org/officeDocument/2006/relationships/image" Target="../media/image74.emf"/><Relationship Id="rId29" Type="http://schemas.openxmlformats.org/officeDocument/2006/relationships/oleObject" Target="../embeddings/oleObject81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72.bin"/><Relationship Id="rId24" Type="http://schemas.openxmlformats.org/officeDocument/2006/relationships/image" Target="../media/image76.emf"/><Relationship Id="rId32" Type="http://schemas.openxmlformats.org/officeDocument/2006/relationships/image" Target="../media/image80.png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23" Type="http://schemas.openxmlformats.org/officeDocument/2006/relationships/oleObject" Target="../embeddings/oleObject78.bin"/><Relationship Id="rId28" Type="http://schemas.openxmlformats.org/officeDocument/2006/relationships/image" Target="../media/image78.emf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76.bin"/><Relationship Id="rId31" Type="http://schemas.openxmlformats.org/officeDocument/2006/relationships/image" Target="../media/image31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71.emf"/><Relationship Id="rId22" Type="http://schemas.openxmlformats.org/officeDocument/2006/relationships/image" Target="../media/image75.emf"/><Relationship Id="rId27" Type="http://schemas.openxmlformats.org/officeDocument/2006/relationships/oleObject" Target="../embeddings/oleObject80.bin"/><Relationship Id="rId30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79" name="Picture 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0" name="Picture 2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1" name="Picture 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2" name="Picture 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3" name="Picture 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4" name="Picture 2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5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6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7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8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0" name="Picture 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6" name="Picture 3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62" name="Rectangle 2"/>
          <p:cNvSpPr>
            <a:spLocks noChangeArrowheads="1"/>
          </p:cNvSpPr>
          <p:nvPr/>
        </p:nvSpPr>
        <p:spPr bwMode="auto">
          <a:xfrm>
            <a:off x="531813" y="717550"/>
            <a:ext cx="75565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§5.3  </a:t>
            </a:r>
            <a:r>
              <a:rPr kumimoji="0" lang="zh-CN" altLang="en-US" sz="3200">
                <a:solidFill>
                  <a:srgbClr val="000099"/>
                </a:solidFill>
              </a:rPr>
              <a:t>留数在定积分计算中的应用</a:t>
            </a:r>
          </a:p>
        </p:txBody>
      </p:sp>
      <p:grpSp>
        <p:nvGrpSpPr>
          <p:cNvPr id="296976" name="Group 16"/>
          <p:cNvGrpSpPr>
            <a:grpSpLocks/>
          </p:cNvGrpSpPr>
          <p:nvPr/>
        </p:nvGrpSpPr>
        <p:grpSpPr bwMode="auto">
          <a:xfrm>
            <a:off x="954088" y="1466850"/>
            <a:ext cx="6321425" cy="1951038"/>
            <a:chOff x="601" y="924"/>
            <a:chExt cx="3982" cy="1229"/>
          </a:xfrm>
        </p:grpSpPr>
        <p:grpSp>
          <p:nvGrpSpPr>
            <p:cNvPr id="296973" name="Group 13"/>
            <p:cNvGrpSpPr>
              <a:grpSpLocks/>
            </p:cNvGrpSpPr>
            <p:nvPr/>
          </p:nvGrpSpPr>
          <p:grpSpPr bwMode="auto">
            <a:xfrm>
              <a:off x="602" y="924"/>
              <a:ext cx="3652" cy="352"/>
              <a:chOff x="602" y="924"/>
              <a:chExt cx="3652" cy="352"/>
            </a:xfrm>
          </p:grpSpPr>
          <p:sp>
            <p:nvSpPr>
              <p:cNvPr id="296963" name="Rectangle 3"/>
              <p:cNvSpPr>
                <a:spLocks noChangeArrowheads="1"/>
              </p:cNvSpPr>
              <p:nvPr/>
            </p:nvSpPr>
            <p:spPr bwMode="auto">
              <a:xfrm>
                <a:off x="602" y="939"/>
                <a:ext cx="365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zh-CN" altLang="en-US" sz="2800">
                    <a:solidFill>
                      <a:srgbClr val="000099"/>
                    </a:solidFill>
                  </a:rPr>
                  <a:t>一、形如                               的积分</a:t>
                </a:r>
              </a:p>
            </p:txBody>
          </p:sp>
          <p:graphicFrame>
            <p:nvGraphicFramePr>
              <p:cNvPr id="296970" name="Object 10"/>
              <p:cNvGraphicFramePr>
                <a:graphicFrameLocks noChangeAspect="1"/>
              </p:cNvGraphicFramePr>
              <p:nvPr/>
            </p:nvGraphicFramePr>
            <p:xfrm>
              <a:off x="1590" y="924"/>
              <a:ext cx="1672" cy="3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9" name="公式" r:id="rId5" imgW="2654280" imgH="558720" progId="Equation.3">
                      <p:embed/>
                    </p:oleObj>
                  </mc:Choice>
                  <mc:Fallback>
                    <p:oleObj name="公式" r:id="rId5" imgW="2654280" imgH="558720" progId="Equation.3">
                      <p:embed/>
                      <p:pic>
                        <p:nvPicPr>
                          <p:cNvPr id="29697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90" y="924"/>
                            <a:ext cx="1672" cy="3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96974" name="Group 14"/>
            <p:cNvGrpSpPr>
              <a:grpSpLocks/>
            </p:cNvGrpSpPr>
            <p:nvPr/>
          </p:nvGrpSpPr>
          <p:grpSpPr bwMode="auto">
            <a:xfrm>
              <a:off x="602" y="1372"/>
              <a:ext cx="3981" cy="344"/>
              <a:chOff x="602" y="1372"/>
              <a:chExt cx="3981" cy="344"/>
            </a:xfrm>
          </p:grpSpPr>
          <p:sp>
            <p:nvSpPr>
              <p:cNvPr id="296964" name="Rectangle 4"/>
              <p:cNvSpPr>
                <a:spLocks noChangeArrowheads="1"/>
              </p:cNvSpPr>
              <p:nvPr/>
            </p:nvSpPr>
            <p:spPr bwMode="auto">
              <a:xfrm>
                <a:off x="602" y="1378"/>
                <a:ext cx="398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zh-CN" altLang="en-US" sz="2800">
                    <a:solidFill>
                      <a:srgbClr val="000099"/>
                    </a:solidFill>
                  </a:rPr>
                  <a:t>二、形如                 的积分</a:t>
                </a:r>
              </a:p>
            </p:txBody>
          </p:sp>
          <p:graphicFrame>
            <p:nvGraphicFramePr>
              <p:cNvPr id="296971" name="Object 11"/>
              <p:cNvGraphicFramePr>
                <a:graphicFrameLocks noChangeAspect="1"/>
              </p:cNvGraphicFramePr>
              <p:nvPr/>
            </p:nvGraphicFramePr>
            <p:xfrm>
              <a:off x="1594" y="1372"/>
              <a:ext cx="896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0" name="公式" r:id="rId7" imgW="1422360" imgH="545760" progId="Equation.3">
                      <p:embed/>
                    </p:oleObj>
                  </mc:Choice>
                  <mc:Fallback>
                    <p:oleObj name="公式" r:id="rId7" imgW="1422360" imgH="545760" progId="Equation.3">
                      <p:embed/>
                      <p:pic>
                        <p:nvPicPr>
                          <p:cNvPr id="296971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94" y="1372"/>
                            <a:ext cx="896" cy="3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96975" name="Group 15"/>
            <p:cNvGrpSpPr>
              <a:grpSpLocks/>
            </p:cNvGrpSpPr>
            <p:nvPr/>
          </p:nvGrpSpPr>
          <p:grpSpPr bwMode="auto">
            <a:xfrm>
              <a:off x="601" y="1809"/>
              <a:ext cx="3825" cy="344"/>
              <a:chOff x="601" y="1809"/>
              <a:chExt cx="3825" cy="344"/>
            </a:xfrm>
          </p:grpSpPr>
          <p:sp>
            <p:nvSpPr>
              <p:cNvPr id="296965" name="Rectangle 5"/>
              <p:cNvSpPr>
                <a:spLocks noChangeArrowheads="1"/>
              </p:cNvSpPr>
              <p:nvPr/>
            </p:nvSpPr>
            <p:spPr bwMode="auto">
              <a:xfrm>
                <a:off x="601" y="1821"/>
                <a:ext cx="382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0"/>
                  </a:spcBef>
                </a:pPr>
                <a:r>
                  <a:rPr lang="zh-CN" altLang="en-US" sz="2800">
                    <a:solidFill>
                      <a:srgbClr val="000099"/>
                    </a:solidFill>
                  </a:rPr>
                  <a:t>三、形如                                 的积分</a:t>
                </a:r>
              </a:p>
            </p:txBody>
          </p:sp>
          <p:graphicFrame>
            <p:nvGraphicFramePr>
              <p:cNvPr id="296972" name="Object 12"/>
              <p:cNvGraphicFramePr>
                <a:graphicFrameLocks noChangeAspect="1"/>
              </p:cNvGraphicFramePr>
              <p:nvPr/>
            </p:nvGraphicFramePr>
            <p:xfrm>
              <a:off x="1587" y="1809"/>
              <a:ext cx="1760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" name="公式" r:id="rId9" imgW="2793960" imgH="545760" progId="Equation.3">
                      <p:embed/>
                    </p:oleObj>
                  </mc:Choice>
                  <mc:Fallback>
                    <p:oleObj name="公式" r:id="rId9" imgW="2793960" imgH="545760" progId="Equation.3">
                      <p:embed/>
                      <p:pic>
                        <p:nvPicPr>
                          <p:cNvPr id="296972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87" y="1809"/>
                            <a:ext cx="1760" cy="3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296997" name="Picture 3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96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20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7" name="Picture 4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8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79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0" name="Picture 5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1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2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3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4" name="Picture 56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5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6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7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8" name="Picture 60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89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0" name="Picture 6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1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2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3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4" name="Picture 66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5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19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4142" name="Rectangle 14"/>
          <p:cNvSpPr>
            <a:spLocks noChangeArrowheads="1"/>
          </p:cNvSpPr>
          <p:nvPr/>
        </p:nvSpPr>
        <p:spPr bwMode="auto">
          <a:xfrm>
            <a:off x="3854450" y="1392238"/>
            <a:ext cx="460375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lnSpc>
                <a:spcPct val="85000"/>
              </a:lnSpc>
              <a:spcBef>
                <a:spcPct val="0"/>
              </a:spcBef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1pPr>
            <a:lvl2pPr algn="l">
              <a:lnSpc>
                <a:spcPct val="85000"/>
              </a:lnSpc>
              <a:spcBef>
                <a:spcPct val="0"/>
              </a:spcBef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2pPr>
            <a:lvl3pPr algn="l">
              <a:lnSpc>
                <a:spcPct val="85000"/>
              </a:lnSpc>
              <a:spcBef>
                <a:spcPct val="0"/>
              </a:spcBef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3pPr>
            <a:lvl4pPr algn="l">
              <a:lnSpc>
                <a:spcPct val="85000"/>
              </a:lnSpc>
              <a:spcBef>
                <a:spcPct val="0"/>
              </a:spcBef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4pPr>
            <a:lvl5pPr algn="l">
              <a:lnSpc>
                <a:spcPct val="85000"/>
              </a:lnSpc>
              <a:spcBef>
                <a:spcPct val="0"/>
              </a:spcBef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5pPr>
            <a:lvl6pPr marL="4572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6pPr>
            <a:lvl7pPr marL="9144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7pPr>
            <a:lvl8pPr marL="13716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8pPr>
            <a:lvl9pPr marL="182880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A31221"/>
                </a:solidFill>
                <a:latin typeface="华文细黑" panose="02010600040101010101" pitchFamily="2" charset="-122"/>
                <a:ea typeface="宋体" panose="02010600030101010101" pitchFamily="2" charset="-122"/>
              </a:defRPr>
            </a:lvl9pPr>
          </a:lstStyle>
          <a:p>
            <a:pPr>
              <a:lnSpc>
                <a:spcPct val="115000"/>
              </a:lnSpc>
            </a:pPr>
            <a:r>
              <a:rPr kumimoji="0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其中，</a:t>
            </a:r>
            <a:r>
              <a:rPr kumimoji="0"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kumimoji="0" lang="en-US" altLang="zh-CN" sz="800" i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kumimoji="0"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kumimoji="0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kumimoji="0" lang="en-US" altLang="zh-CN" sz="2400" baseline="-25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kumimoji="0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,  </a:t>
            </a:r>
            <a:r>
              <a:rPr kumimoji="0"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Q</a:t>
            </a:r>
            <a:r>
              <a:rPr kumimoji="0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kumimoji="0" lang="en-US" altLang="zh-CN" sz="24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kumimoji="0"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kumimoji="0" lang="zh-CN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为多项式；     </a:t>
            </a:r>
          </a:p>
        </p:txBody>
      </p:sp>
      <p:sp>
        <p:nvSpPr>
          <p:cNvPr id="304143" name="Rectangle 15"/>
          <p:cNvSpPr>
            <a:spLocks noChangeArrowheads="1"/>
          </p:cNvSpPr>
          <p:nvPr/>
        </p:nvSpPr>
        <p:spPr bwMode="auto">
          <a:xfrm>
            <a:off x="1347788" y="2198688"/>
            <a:ext cx="7662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cs typeface="Times New Roman" panose="02020603050405020304" pitchFamily="18" charset="0"/>
              </a:rPr>
              <a:t>(2) </a:t>
            </a:r>
            <a:r>
              <a:rPr lang="zh-CN" altLang="en-US">
                <a:cs typeface="Times New Roman" panose="02020603050405020304" pitchFamily="18" charset="0"/>
              </a:rPr>
              <a:t>分母</a:t>
            </a:r>
            <a:r>
              <a:rPr lang="zh-CN" altLang="en-US"/>
              <a:t> </a:t>
            </a:r>
            <a:r>
              <a:rPr lang="en-US" altLang="zh-CN" i="1"/>
              <a:t>Q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>
                <a:cs typeface="Times New Roman" panose="02020603050405020304" pitchFamily="18" charset="0"/>
              </a:rPr>
              <a:t>的次数比分子 </a:t>
            </a:r>
            <a:r>
              <a:rPr lang="en-US" altLang="zh-CN" i="1"/>
              <a:t>P</a:t>
            </a:r>
            <a:r>
              <a:rPr lang="en-US" altLang="zh-CN" sz="800" i="1"/>
              <a:t> 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>
                <a:cs typeface="Times New Roman" panose="02020603050405020304" pitchFamily="18" charset="0"/>
              </a:rPr>
              <a:t>的次数至少</a:t>
            </a:r>
            <a:r>
              <a:rPr lang="zh-CN" altLang="en-US">
                <a:solidFill>
                  <a:srgbClr val="FF3300"/>
                </a:solidFill>
                <a:ea typeface="楷体_GB2312" pitchFamily="49" charset="-122"/>
                <a:cs typeface="Times New Roman" panose="02020603050405020304" pitchFamily="18" charset="0"/>
              </a:rPr>
              <a:t>高二次</a:t>
            </a:r>
            <a:r>
              <a:rPr lang="zh-CN" altLang="en-US"/>
              <a:t>；    </a:t>
            </a:r>
          </a:p>
        </p:txBody>
      </p:sp>
      <p:sp>
        <p:nvSpPr>
          <p:cNvPr id="304144" name="Rectangle 16"/>
          <p:cNvSpPr>
            <a:spLocks noChangeArrowheads="1"/>
          </p:cNvSpPr>
          <p:nvPr/>
        </p:nvSpPr>
        <p:spPr bwMode="auto">
          <a:xfrm>
            <a:off x="1352550" y="2825750"/>
            <a:ext cx="3935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cs typeface="Times New Roman" panose="02020603050405020304" pitchFamily="18" charset="0"/>
              </a:rPr>
              <a:t>(3) </a:t>
            </a:r>
            <a:r>
              <a:rPr lang="zh-CN" altLang="en-US">
                <a:cs typeface="Times New Roman" panose="02020603050405020304" pitchFamily="18" charset="0"/>
              </a:rPr>
              <a:t>分母 </a:t>
            </a:r>
            <a:r>
              <a:rPr lang="en-US" altLang="zh-CN" i="1"/>
              <a:t>Q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/>
              <a:t>无实零点。      </a:t>
            </a:r>
          </a:p>
        </p:txBody>
      </p:sp>
      <p:sp>
        <p:nvSpPr>
          <p:cNvPr id="304151" name="Rectangle 23"/>
          <p:cNvSpPr>
            <a:spLocks noChangeArrowheads="1"/>
          </p:cNvSpPr>
          <p:nvPr/>
        </p:nvSpPr>
        <p:spPr bwMode="auto">
          <a:xfrm>
            <a:off x="533400" y="5583238"/>
            <a:ext cx="171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>
                <a:solidFill>
                  <a:srgbClr val="0000FF"/>
                </a:solidFill>
              </a:rPr>
              <a:t>推导  </a:t>
            </a:r>
            <a:r>
              <a:rPr kumimoji="0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0"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略</a:t>
            </a:r>
            <a:r>
              <a:rPr kumimoji="0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kumimoji="0" lang="en-US" altLang="zh-CN"/>
              <a:t>  </a:t>
            </a:r>
          </a:p>
        </p:txBody>
      </p:sp>
      <p:grpSp>
        <p:nvGrpSpPr>
          <p:cNvPr id="304173" name="Group 45"/>
          <p:cNvGrpSpPr>
            <a:grpSpLocks/>
          </p:cNvGrpSpPr>
          <p:nvPr/>
        </p:nvGrpSpPr>
        <p:grpSpPr bwMode="auto">
          <a:xfrm>
            <a:off x="1414463" y="3792538"/>
            <a:ext cx="4694237" cy="763587"/>
            <a:chOff x="891" y="2389"/>
            <a:chExt cx="2957" cy="481"/>
          </a:xfrm>
        </p:grpSpPr>
        <p:graphicFrame>
          <p:nvGraphicFramePr>
            <p:cNvPr id="304154" name="Object 26"/>
            <p:cNvGraphicFramePr>
              <a:graphicFrameLocks/>
            </p:cNvGraphicFramePr>
            <p:nvPr/>
          </p:nvGraphicFramePr>
          <p:xfrm>
            <a:off x="891" y="2389"/>
            <a:ext cx="992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1574640" imgH="622080" progId="Equation.3">
                    <p:embed/>
                  </p:oleObj>
                </mc:Choice>
                <mc:Fallback>
                  <p:oleObj name="公式" r:id="rId5" imgW="1574640" imgH="622080" progId="Equation.3">
                    <p:embed/>
                    <p:pic>
                      <p:nvPicPr>
                        <p:cNvPr id="304154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1" y="2389"/>
                          <a:ext cx="992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4155" name="Object 27"/>
            <p:cNvGraphicFramePr>
              <a:graphicFrameLocks/>
            </p:cNvGraphicFramePr>
            <p:nvPr/>
          </p:nvGraphicFramePr>
          <p:xfrm>
            <a:off x="1913" y="2454"/>
            <a:ext cx="1935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3073320" imgH="660240" progId="Equation.3">
                    <p:embed/>
                  </p:oleObj>
                </mc:Choice>
                <mc:Fallback>
                  <p:oleObj name="公式" r:id="rId7" imgW="3073320" imgH="660240" progId="Equation.3">
                    <p:embed/>
                    <p:pic>
                      <p:nvPicPr>
                        <p:cNvPr id="304155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3" y="2454"/>
                          <a:ext cx="1935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4174" name="Group 46"/>
          <p:cNvGrpSpPr>
            <a:grpSpLocks/>
          </p:cNvGrpSpPr>
          <p:nvPr/>
        </p:nvGrpSpPr>
        <p:grpSpPr bwMode="auto">
          <a:xfrm>
            <a:off x="1355725" y="4714875"/>
            <a:ext cx="6762750" cy="512763"/>
            <a:chOff x="854" y="2970"/>
            <a:chExt cx="4260" cy="323"/>
          </a:xfrm>
        </p:grpSpPr>
        <p:sp>
          <p:nvSpPr>
            <p:cNvPr id="304157" name="Rectangle 29"/>
            <p:cNvSpPr>
              <a:spLocks noChangeArrowheads="1"/>
            </p:cNvSpPr>
            <p:nvPr/>
          </p:nvSpPr>
          <p:spPr bwMode="auto">
            <a:xfrm>
              <a:off x="854" y="2970"/>
              <a:ext cx="426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</a:t>
              </a:r>
              <a:r>
                <a:rPr kumimoji="0"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在上半平面内</a:t>
              </a: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    </a:t>
              </a:r>
            </a:p>
          </p:txBody>
        </p:sp>
        <p:graphicFrame>
          <p:nvGraphicFramePr>
            <p:cNvPr id="304158" name="Object 30"/>
            <p:cNvGraphicFramePr>
              <a:graphicFrameLocks/>
            </p:cNvGraphicFramePr>
            <p:nvPr/>
          </p:nvGraphicFramePr>
          <p:xfrm>
            <a:off x="1511" y="3018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7" name="公式" r:id="rId9" imgW="291960" imgH="380880" progId="Equation.3">
                    <p:embed/>
                  </p:oleObj>
                </mc:Choice>
                <mc:Fallback>
                  <p:oleObj name="公式" r:id="rId9" imgW="291960" imgH="380880" progId="Equation.3">
                    <p:embed/>
                    <p:pic>
                      <p:nvPicPr>
                        <p:cNvPr id="304158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" y="3018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4159" name="Object 31"/>
            <p:cNvGraphicFramePr>
              <a:graphicFrameLocks/>
            </p:cNvGraphicFramePr>
            <p:nvPr/>
          </p:nvGraphicFramePr>
          <p:xfrm>
            <a:off x="1948" y="3049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公式" r:id="rId11" imgW="622080" imgH="342720" progId="Equation.3">
                    <p:embed/>
                  </p:oleObj>
                </mc:Choice>
                <mc:Fallback>
                  <p:oleObj name="公式" r:id="rId11" imgW="622080" imgH="342720" progId="Equation.3">
                    <p:embed/>
                    <p:pic>
                      <p:nvPicPr>
                        <p:cNvPr id="304159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3049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4161" name="Rectangle 33"/>
          <p:cNvSpPr>
            <a:spLocks noChangeArrowheads="1"/>
          </p:cNvSpPr>
          <p:nvPr/>
        </p:nvSpPr>
        <p:spPr bwMode="auto">
          <a:xfrm>
            <a:off x="534988" y="1409700"/>
            <a:ext cx="117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>
                <a:solidFill>
                  <a:srgbClr val="0000FF"/>
                </a:solidFill>
              </a:rPr>
              <a:t>要求     </a:t>
            </a:r>
          </a:p>
        </p:txBody>
      </p:sp>
      <p:grpSp>
        <p:nvGrpSpPr>
          <p:cNvPr id="304172" name="Group 44"/>
          <p:cNvGrpSpPr>
            <a:grpSpLocks/>
          </p:cNvGrpSpPr>
          <p:nvPr/>
        </p:nvGrpSpPr>
        <p:grpSpPr bwMode="auto">
          <a:xfrm>
            <a:off x="1349375" y="1289050"/>
            <a:ext cx="2403475" cy="787400"/>
            <a:chOff x="850" y="812"/>
            <a:chExt cx="1514" cy="496"/>
          </a:xfrm>
        </p:grpSpPr>
        <p:graphicFrame>
          <p:nvGraphicFramePr>
            <p:cNvPr id="304147" name="Object 19"/>
            <p:cNvGraphicFramePr>
              <a:graphicFrameLocks/>
            </p:cNvGraphicFramePr>
            <p:nvPr/>
          </p:nvGraphicFramePr>
          <p:xfrm>
            <a:off x="1190" y="812"/>
            <a:ext cx="117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公式" r:id="rId13" imgW="1866600" imgH="787320" progId="Equation.3">
                    <p:embed/>
                  </p:oleObj>
                </mc:Choice>
                <mc:Fallback>
                  <p:oleObj name="公式" r:id="rId13" imgW="1866600" imgH="787320" progId="Equation.3">
                    <p:embed/>
                    <p:pic>
                      <p:nvPicPr>
                        <p:cNvPr id="304147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0" y="812"/>
                          <a:ext cx="117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4166" name="Rectangle 38"/>
            <p:cNvSpPr>
              <a:spLocks noChangeArrowheads="1"/>
            </p:cNvSpPr>
            <p:nvPr/>
          </p:nvSpPr>
          <p:spPr bwMode="auto">
            <a:xfrm>
              <a:off x="850" y="87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   </a:t>
              </a:r>
            </a:p>
          </p:txBody>
        </p:sp>
      </p:grpSp>
      <p:sp>
        <p:nvSpPr>
          <p:cNvPr id="304167" name="Rectangle 39"/>
          <p:cNvSpPr>
            <a:spLocks noChangeArrowheads="1"/>
          </p:cNvSpPr>
          <p:nvPr/>
        </p:nvSpPr>
        <p:spPr bwMode="auto">
          <a:xfrm>
            <a:off x="530225" y="3922713"/>
            <a:ext cx="117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>
                <a:solidFill>
                  <a:srgbClr val="0000FF"/>
                </a:solidFill>
              </a:rPr>
              <a:t>方法     </a:t>
            </a:r>
          </a:p>
        </p:txBody>
      </p:sp>
      <p:grpSp>
        <p:nvGrpSpPr>
          <p:cNvPr id="304176" name="Group 48"/>
          <p:cNvGrpSpPr>
            <a:grpSpLocks/>
          </p:cNvGrpSpPr>
          <p:nvPr/>
        </p:nvGrpSpPr>
        <p:grpSpPr bwMode="auto">
          <a:xfrm>
            <a:off x="534988" y="519113"/>
            <a:ext cx="5192712" cy="546100"/>
            <a:chOff x="337" y="327"/>
            <a:chExt cx="3271" cy="344"/>
          </a:xfrm>
        </p:grpSpPr>
        <p:sp>
          <p:nvSpPr>
            <p:cNvPr id="304135" name="Rectangle 7"/>
            <p:cNvSpPr>
              <a:spLocks noChangeArrowheads="1"/>
            </p:cNvSpPr>
            <p:nvPr/>
          </p:nvSpPr>
          <p:spPr bwMode="auto">
            <a:xfrm>
              <a:off x="337" y="333"/>
              <a:ext cx="327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二、形如                 的积分      </a:t>
              </a:r>
            </a:p>
          </p:txBody>
        </p:sp>
        <p:graphicFrame>
          <p:nvGraphicFramePr>
            <p:cNvPr id="304175" name="Object 47"/>
            <p:cNvGraphicFramePr>
              <a:graphicFrameLocks noChangeAspect="1"/>
            </p:cNvGraphicFramePr>
            <p:nvPr/>
          </p:nvGraphicFramePr>
          <p:xfrm>
            <a:off x="1329" y="327"/>
            <a:ext cx="89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0" name="公式" r:id="rId15" imgW="1422360" imgH="545760" progId="Equation.3">
                    <p:embed/>
                  </p:oleObj>
                </mc:Choice>
                <mc:Fallback>
                  <p:oleObj name="公式" r:id="rId15" imgW="1422360" imgH="545760" progId="Equation.3">
                    <p:embed/>
                    <p:pic>
                      <p:nvPicPr>
                        <p:cNvPr id="30417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9" y="327"/>
                          <a:ext cx="89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04197" name="Picture 6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4198" name="Group 70"/>
          <p:cNvGrpSpPr>
            <a:grpSpLocks/>
          </p:cNvGrpSpPr>
          <p:nvPr/>
        </p:nvGrpSpPr>
        <p:grpSpPr bwMode="auto">
          <a:xfrm>
            <a:off x="2187575" y="5619750"/>
            <a:ext cx="1889125" cy="336550"/>
            <a:chOff x="1336" y="2838"/>
            <a:chExt cx="1190" cy="212"/>
          </a:xfrm>
        </p:grpSpPr>
        <p:sp>
          <p:nvSpPr>
            <p:cNvPr id="304199" name="AutoShape 71">
              <a:hlinkClick r:id="rId1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4200" name="Text Box 72"/>
            <p:cNvSpPr txBox="1">
              <a:spLocks noChangeArrowheads="1"/>
            </p:cNvSpPr>
            <p:nvPr/>
          </p:nvSpPr>
          <p:spPr bwMode="auto">
            <a:xfrm>
              <a:off x="1699" y="2838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进入推导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0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41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04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42" grpId="0"/>
      <p:bldP spid="304143" grpId="0"/>
      <p:bldP spid="304144" grpId="0"/>
      <p:bldP spid="304151" grpId="0"/>
      <p:bldP spid="304161" grpId="0"/>
      <p:bldP spid="3041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97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8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8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0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2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4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5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6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998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948" name="Rectangle 4"/>
          <p:cNvSpPr>
            <a:spLocks noChangeArrowheads="1"/>
          </p:cNvSpPr>
          <p:nvPr/>
        </p:nvSpPr>
        <p:spPr bwMode="auto">
          <a:xfrm>
            <a:off x="576263" y="758825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338975" name="Group 31"/>
          <p:cNvGrpSpPr>
            <a:grpSpLocks/>
          </p:cNvGrpSpPr>
          <p:nvPr/>
        </p:nvGrpSpPr>
        <p:grpSpPr bwMode="auto">
          <a:xfrm>
            <a:off x="533400" y="1514475"/>
            <a:ext cx="4067175" cy="863600"/>
            <a:chOff x="336" y="954"/>
            <a:chExt cx="2562" cy="544"/>
          </a:xfrm>
        </p:grpSpPr>
        <p:sp>
          <p:nvSpPr>
            <p:cNvPr id="338953" name="Rectangle 9"/>
            <p:cNvSpPr>
              <a:spLocks noChangeArrowheads="1"/>
            </p:cNvSpPr>
            <p:nvPr/>
          </p:nvSpPr>
          <p:spPr bwMode="auto">
            <a:xfrm>
              <a:off x="660" y="1073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令   </a:t>
              </a:r>
            </a:p>
          </p:txBody>
        </p:sp>
        <p:sp>
          <p:nvSpPr>
            <p:cNvPr id="338958" name="Rectangle 14"/>
            <p:cNvSpPr>
              <a:spLocks noChangeArrowheads="1"/>
            </p:cNvSpPr>
            <p:nvPr/>
          </p:nvSpPr>
          <p:spPr bwMode="auto">
            <a:xfrm>
              <a:off x="336" y="108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graphicFrame>
          <p:nvGraphicFramePr>
            <p:cNvPr id="338963" name="Object 19"/>
            <p:cNvGraphicFramePr>
              <a:graphicFrameLocks/>
            </p:cNvGraphicFramePr>
            <p:nvPr/>
          </p:nvGraphicFramePr>
          <p:xfrm>
            <a:off x="1228" y="954"/>
            <a:ext cx="167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5" imgW="2654280" imgH="863280" progId="Equation.3">
                    <p:embed/>
                  </p:oleObj>
                </mc:Choice>
                <mc:Fallback>
                  <p:oleObj name="公式" r:id="rId5" imgW="2654280" imgH="863280" progId="Equation.3">
                    <p:embed/>
                    <p:pic>
                      <p:nvPicPr>
                        <p:cNvPr id="338963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8" y="954"/>
                          <a:ext cx="167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8964" name="Object 20"/>
          <p:cNvGraphicFramePr>
            <a:graphicFrameLocks/>
          </p:cNvGraphicFramePr>
          <p:nvPr/>
        </p:nvGraphicFramePr>
        <p:xfrm>
          <a:off x="4705350" y="1520825"/>
          <a:ext cx="22955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公式" r:id="rId7" imgW="2298600" imgH="863280" progId="Equation.3">
                  <p:embed/>
                </p:oleObj>
              </mc:Choice>
              <mc:Fallback>
                <p:oleObj name="公式" r:id="rId7" imgW="2298600" imgH="863280" progId="Equation.3">
                  <p:embed/>
                  <p:pic>
                    <p:nvPicPr>
                      <p:cNvPr id="338964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1520825"/>
                        <a:ext cx="22955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6" name="Object 22"/>
          <p:cNvGraphicFramePr>
            <a:graphicFrameLocks/>
          </p:cNvGraphicFramePr>
          <p:nvPr/>
        </p:nvGraphicFramePr>
        <p:xfrm>
          <a:off x="1603375" y="4371975"/>
          <a:ext cx="462915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公式" r:id="rId9" imgW="4635360" imgH="939600" progId="Equation.3">
                  <p:embed/>
                </p:oleObj>
              </mc:Choice>
              <mc:Fallback>
                <p:oleObj name="公式" r:id="rId9" imgW="4635360" imgH="939600" progId="Equation.3">
                  <p:embed/>
                  <p:pic>
                    <p:nvPicPr>
                      <p:cNvPr id="338966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3375" y="4371975"/>
                        <a:ext cx="462915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7" name="Object 23"/>
          <p:cNvGraphicFramePr>
            <a:graphicFrameLocks/>
          </p:cNvGraphicFramePr>
          <p:nvPr/>
        </p:nvGraphicFramePr>
        <p:xfrm>
          <a:off x="5937250" y="3346450"/>
          <a:ext cx="125571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公式" r:id="rId11" imgW="1257120" imgH="723600" progId="Equation.3">
                  <p:embed/>
                </p:oleObj>
              </mc:Choice>
              <mc:Fallback>
                <p:oleObj name="公式" r:id="rId11" imgW="1257120" imgH="723600" progId="Equation.3">
                  <p:embed/>
                  <p:pic>
                    <p:nvPicPr>
                      <p:cNvPr id="338967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0" y="3346450"/>
                        <a:ext cx="1255713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68" name="Object 24"/>
          <p:cNvGraphicFramePr>
            <a:graphicFrameLocks/>
          </p:cNvGraphicFramePr>
          <p:nvPr/>
        </p:nvGraphicFramePr>
        <p:xfrm>
          <a:off x="6330950" y="4457700"/>
          <a:ext cx="12192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公式" r:id="rId13" imgW="1218960" imgH="723600" progId="Equation.3">
                  <p:embed/>
                </p:oleObj>
              </mc:Choice>
              <mc:Fallback>
                <p:oleObj name="公式" r:id="rId13" imgW="1218960" imgH="723600" progId="Equation.3">
                  <p:embed/>
                  <p:pic>
                    <p:nvPicPr>
                      <p:cNvPr id="338968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0950" y="4457700"/>
                        <a:ext cx="12192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970" name="Object 26"/>
          <p:cNvGraphicFramePr>
            <a:graphicFrameLocks/>
          </p:cNvGraphicFramePr>
          <p:nvPr/>
        </p:nvGraphicFramePr>
        <p:xfrm>
          <a:off x="5008563" y="5626100"/>
          <a:ext cx="876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公式" r:id="rId15" imgW="876240" imgH="711000" progId="Equation.3">
                  <p:embed/>
                </p:oleObj>
              </mc:Choice>
              <mc:Fallback>
                <p:oleObj name="公式" r:id="rId15" imgW="876240" imgH="711000" progId="Equation.3">
                  <p:embed/>
                  <p:pic>
                    <p:nvPicPr>
                      <p:cNvPr id="338970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8563" y="5626100"/>
                        <a:ext cx="8763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8999" name="Group 55"/>
          <p:cNvGrpSpPr>
            <a:grpSpLocks/>
          </p:cNvGrpSpPr>
          <p:nvPr/>
        </p:nvGrpSpPr>
        <p:grpSpPr bwMode="auto">
          <a:xfrm>
            <a:off x="1044575" y="3260725"/>
            <a:ext cx="4778375" cy="939800"/>
            <a:chOff x="658" y="2054"/>
            <a:chExt cx="3010" cy="592"/>
          </a:xfrm>
        </p:grpSpPr>
        <p:graphicFrame>
          <p:nvGraphicFramePr>
            <p:cNvPr id="338965" name="Object 21"/>
            <p:cNvGraphicFramePr>
              <a:graphicFrameLocks/>
            </p:cNvGraphicFramePr>
            <p:nvPr/>
          </p:nvGraphicFramePr>
          <p:xfrm>
            <a:off x="1007" y="2054"/>
            <a:ext cx="2661" cy="5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公式" r:id="rId17" imgW="4228920" imgH="939600" progId="Equation.3">
                    <p:embed/>
                  </p:oleObj>
                </mc:Choice>
                <mc:Fallback>
                  <p:oleObj name="公式" r:id="rId17" imgW="4228920" imgH="939600" progId="Equation.3">
                    <p:embed/>
                    <p:pic>
                      <p:nvPicPr>
                        <p:cNvPr id="338965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7" y="2054"/>
                          <a:ext cx="2661" cy="5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971" name="Rectangle 27"/>
            <p:cNvSpPr>
              <a:spLocks noChangeArrowheads="1"/>
            </p:cNvSpPr>
            <p:nvPr/>
          </p:nvSpPr>
          <p:spPr bwMode="auto">
            <a:xfrm>
              <a:off x="658" y="217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</p:grpSp>
      <p:grpSp>
        <p:nvGrpSpPr>
          <p:cNvPr id="338978" name="Group 34"/>
          <p:cNvGrpSpPr>
            <a:grpSpLocks/>
          </p:cNvGrpSpPr>
          <p:nvPr/>
        </p:nvGrpSpPr>
        <p:grpSpPr bwMode="auto">
          <a:xfrm>
            <a:off x="1044575" y="5616575"/>
            <a:ext cx="3857625" cy="787400"/>
            <a:chOff x="658" y="3538"/>
            <a:chExt cx="2430" cy="496"/>
          </a:xfrm>
        </p:grpSpPr>
        <p:graphicFrame>
          <p:nvGraphicFramePr>
            <p:cNvPr id="338969" name="Object 25"/>
            <p:cNvGraphicFramePr>
              <a:graphicFrameLocks/>
            </p:cNvGraphicFramePr>
            <p:nvPr/>
          </p:nvGraphicFramePr>
          <p:xfrm>
            <a:off x="1028" y="3538"/>
            <a:ext cx="206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6" name="公式" r:id="rId19" imgW="3276360" imgH="787320" progId="Equation.3">
                    <p:embed/>
                  </p:oleObj>
                </mc:Choice>
                <mc:Fallback>
                  <p:oleObj name="公式" r:id="rId19" imgW="3276360" imgH="787320" progId="Equation.3">
                    <p:embed/>
                    <p:pic>
                      <p:nvPicPr>
                        <p:cNvPr id="338969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8" y="3538"/>
                          <a:ext cx="206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8972" name="Rectangle 28"/>
            <p:cNvSpPr>
              <a:spLocks noChangeArrowheads="1"/>
            </p:cNvSpPr>
            <p:nvPr/>
          </p:nvSpPr>
          <p:spPr bwMode="auto">
            <a:xfrm>
              <a:off x="658" y="361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</p:grpSp>
      <p:grpSp>
        <p:nvGrpSpPr>
          <p:cNvPr id="338976" name="Group 32"/>
          <p:cNvGrpSpPr>
            <a:grpSpLocks/>
          </p:cNvGrpSpPr>
          <p:nvPr/>
        </p:nvGrpSpPr>
        <p:grpSpPr bwMode="auto">
          <a:xfrm>
            <a:off x="1476375" y="2590800"/>
            <a:ext cx="6089650" cy="457200"/>
            <a:chOff x="930" y="1632"/>
            <a:chExt cx="3836" cy="288"/>
          </a:xfrm>
        </p:grpSpPr>
        <p:sp>
          <p:nvSpPr>
            <p:cNvPr id="338959" name="Rectangle 15"/>
            <p:cNvSpPr>
              <a:spLocks noChangeArrowheads="1"/>
            </p:cNvSpPr>
            <p:nvPr/>
          </p:nvSpPr>
          <p:spPr bwMode="auto">
            <a:xfrm>
              <a:off x="930" y="1632"/>
              <a:ext cx="3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在上半平面内，</a:t>
              </a:r>
              <a:r>
                <a:rPr lang="en-US" altLang="zh-CN" i="1">
                  <a:solidFill>
                    <a:schemeClr val="tx1"/>
                  </a:solidFill>
                  <a:sym typeface="Symbol" panose="05050102010706020507" pitchFamily="18" charset="2"/>
                </a:rPr>
                <a:t>i </a:t>
              </a:r>
              <a:r>
                <a:rPr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与 </a:t>
              </a:r>
              <a:r>
                <a:rPr lang="en-US" altLang="zh-CN">
                  <a:solidFill>
                    <a:schemeClr val="tx1"/>
                  </a:solidFill>
                  <a:sym typeface="Symbol" panose="05050102010706020507" pitchFamily="18" charset="2"/>
                </a:rPr>
                <a:t>3</a:t>
              </a:r>
              <a:r>
                <a:rPr lang="en-US" altLang="zh-CN" i="1">
                  <a:solidFill>
                    <a:schemeClr val="tx1"/>
                  </a:solidFill>
                  <a:sym typeface="Symbol" panose="05050102010706020507" pitchFamily="18" charset="2"/>
                </a:rPr>
                <a:t>i </a:t>
              </a:r>
              <a:r>
                <a:rPr lang="zh-CN" altLang="en-US">
                  <a:solidFill>
                    <a:schemeClr val="tx1"/>
                  </a:solidFill>
                </a:rPr>
                <a:t>为          一阶极点</a:t>
              </a:r>
              <a:r>
                <a:rPr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 。   </a:t>
              </a:r>
            </a:p>
          </p:txBody>
        </p:sp>
        <p:graphicFrame>
          <p:nvGraphicFramePr>
            <p:cNvPr id="338973" name="Object 29"/>
            <p:cNvGraphicFramePr>
              <a:graphicFrameLocks/>
            </p:cNvGraphicFramePr>
            <p:nvPr/>
          </p:nvGraphicFramePr>
          <p:xfrm>
            <a:off x="3095" y="1686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7" name="公式" r:id="rId21" imgW="622080" imgH="342720" progId="Equation.3">
                    <p:embed/>
                  </p:oleObj>
                </mc:Choice>
                <mc:Fallback>
                  <p:oleObj name="公式" r:id="rId21" imgW="622080" imgH="342720" progId="Equation.3">
                    <p:embed/>
                    <p:pic>
                      <p:nvPicPr>
                        <p:cNvPr id="338973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5" y="1686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39003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9004" name="Object 60"/>
          <p:cNvGraphicFramePr>
            <a:graphicFrameLocks noChangeAspect="1"/>
          </p:cNvGraphicFramePr>
          <p:nvPr/>
        </p:nvGraphicFramePr>
        <p:xfrm>
          <a:off x="496888" y="495300"/>
          <a:ext cx="860901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位图图像" r:id="rId23" imgW="8609524" imgH="914286" progId="Paint.Picture">
                  <p:embed/>
                </p:oleObj>
              </mc:Choice>
              <mc:Fallback>
                <p:oleObj name="位图图像" r:id="rId23" imgW="8609524" imgH="914286" progId="Paint.Picture">
                  <p:embed/>
                  <p:pic>
                    <p:nvPicPr>
                      <p:cNvPr id="339004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9000" name="Group 56"/>
          <p:cNvGrpSpPr>
            <a:grpSpLocks/>
          </p:cNvGrpSpPr>
          <p:nvPr/>
        </p:nvGrpSpPr>
        <p:grpSpPr bwMode="auto">
          <a:xfrm>
            <a:off x="4711700" y="755650"/>
            <a:ext cx="1411288" cy="366713"/>
            <a:chOff x="2464" y="3728"/>
            <a:chExt cx="889" cy="231"/>
          </a:xfrm>
        </p:grpSpPr>
        <p:sp>
          <p:nvSpPr>
            <p:cNvPr id="339001" name="Rectangle 57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9002" name="Rectangle 58"/>
            <p:cNvSpPr>
              <a:spLocks noChangeArrowheads="1"/>
            </p:cNvSpPr>
            <p:nvPr/>
          </p:nvSpPr>
          <p:spPr bwMode="auto">
            <a:xfrm>
              <a:off x="2464" y="3728"/>
              <a:ext cx="88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P122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5.25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9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9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3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3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3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38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3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3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3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38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00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0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0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08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0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2" name="Picture 4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6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1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2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2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2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024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9987" name="Rectangle 19"/>
          <p:cNvSpPr>
            <a:spLocks noChangeArrowheads="1"/>
          </p:cNvSpPr>
          <p:nvPr/>
        </p:nvSpPr>
        <p:spPr bwMode="auto">
          <a:xfrm>
            <a:off x="1492250" y="2505075"/>
            <a:ext cx="5429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  <a:sym typeface="Symbol" panose="05050102010706020507" pitchFamily="18" charset="2"/>
              </a:rPr>
              <a:t>在上半平面内，</a:t>
            </a:r>
            <a:r>
              <a:rPr lang="en-US" altLang="zh-CN" i="1">
                <a:solidFill>
                  <a:schemeClr val="tx1"/>
                </a:solidFill>
                <a:sym typeface="Symbol" panose="05050102010706020507" pitchFamily="18" charset="2"/>
              </a:rPr>
              <a:t>a</a:t>
            </a:r>
            <a:r>
              <a:rPr lang="en-US" altLang="zh-CN" sz="800" i="1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zh-CN" i="1">
                <a:solidFill>
                  <a:schemeClr val="tx1"/>
                </a:solidFill>
                <a:sym typeface="Symbol" panose="05050102010706020507" pitchFamily="18" charset="2"/>
              </a:rPr>
              <a:t>i </a:t>
            </a:r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与 </a:t>
            </a:r>
            <a:r>
              <a:rPr lang="en-US" altLang="zh-CN" i="1">
                <a:solidFill>
                  <a:schemeClr val="tx1"/>
                </a:solidFill>
                <a:sym typeface="Symbol" panose="05050102010706020507" pitchFamily="18" charset="2"/>
              </a:rPr>
              <a:t>bi </a:t>
            </a:r>
            <a:r>
              <a:rPr lang="zh-CN" altLang="en-US">
                <a:solidFill>
                  <a:schemeClr val="tx1"/>
                </a:solidFill>
              </a:rPr>
              <a:t>为一阶极点</a:t>
            </a:r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。   </a:t>
            </a:r>
          </a:p>
        </p:txBody>
      </p:sp>
      <p:grpSp>
        <p:nvGrpSpPr>
          <p:cNvPr id="340002" name="Group 34"/>
          <p:cNvGrpSpPr>
            <a:grpSpLocks/>
          </p:cNvGrpSpPr>
          <p:nvPr/>
        </p:nvGrpSpPr>
        <p:grpSpPr bwMode="auto">
          <a:xfrm>
            <a:off x="533400" y="1495425"/>
            <a:ext cx="4797425" cy="863600"/>
            <a:chOff x="336" y="942"/>
            <a:chExt cx="3022" cy="544"/>
          </a:xfrm>
        </p:grpSpPr>
        <p:sp>
          <p:nvSpPr>
            <p:cNvPr id="339973" name="Rectangle 5"/>
            <p:cNvSpPr>
              <a:spLocks noChangeArrowheads="1"/>
            </p:cNvSpPr>
            <p:nvPr/>
          </p:nvSpPr>
          <p:spPr bwMode="auto">
            <a:xfrm>
              <a:off x="658" y="1067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令   </a:t>
              </a:r>
            </a:p>
          </p:txBody>
        </p:sp>
        <p:sp>
          <p:nvSpPr>
            <p:cNvPr id="339986" name="Rectangle 18"/>
            <p:cNvSpPr>
              <a:spLocks noChangeArrowheads="1"/>
            </p:cNvSpPr>
            <p:nvPr/>
          </p:nvSpPr>
          <p:spPr bwMode="auto">
            <a:xfrm>
              <a:off x="336" y="106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39992" name="Object 24"/>
            <p:cNvGraphicFramePr>
              <a:graphicFrameLocks/>
            </p:cNvGraphicFramePr>
            <p:nvPr/>
          </p:nvGraphicFramePr>
          <p:xfrm>
            <a:off x="1224" y="942"/>
            <a:ext cx="2134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3" name="公式" r:id="rId5" imgW="3390840" imgH="863280" progId="Equation.3">
                    <p:embed/>
                  </p:oleObj>
                </mc:Choice>
                <mc:Fallback>
                  <p:oleObj name="公式" r:id="rId5" imgW="3390840" imgH="863280" progId="Equation.3">
                    <p:embed/>
                    <p:pic>
                      <p:nvPicPr>
                        <p:cNvPr id="339992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4" y="942"/>
                          <a:ext cx="2134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0003" name="Group 35"/>
          <p:cNvGrpSpPr>
            <a:grpSpLocks/>
          </p:cNvGrpSpPr>
          <p:nvPr/>
        </p:nvGrpSpPr>
        <p:grpSpPr bwMode="auto">
          <a:xfrm>
            <a:off x="1044575" y="3200400"/>
            <a:ext cx="4879975" cy="635000"/>
            <a:chOff x="658" y="2016"/>
            <a:chExt cx="3074" cy="400"/>
          </a:xfrm>
        </p:grpSpPr>
        <p:sp>
          <p:nvSpPr>
            <p:cNvPr id="339993" name="Rectangle 25"/>
            <p:cNvSpPr>
              <a:spLocks noChangeArrowheads="1"/>
            </p:cNvSpPr>
            <p:nvPr/>
          </p:nvSpPr>
          <p:spPr bwMode="auto">
            <a:xfrm>
              <a:off x="658" y="2016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  <p:graphicFrame>
          <p:nvGraphicFramePr>
            <p:cNvPr id="339994" name="Object 26"/>
            <p:cNvGraphicFramePr>
              <a:graphicFrameLocks/>
            </p:cNvGraphicFramePr>
            <p:nvPr/>
          </p:nvGraphicFramePr>
          <p:xfrm>
            <a:off x="967" y="2072"/>
            <a:ext cx="2765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" name="公式" r:id="rId7" imgW="4394160" imgH="545760" progId="Equation.3">
                    <p:embed/>
                  </p:oleObj>
                </mc:Choice>
                <mc:Fallback>
                  <p:oleObj name="公式" r:id="rId7" imgW="4394160" imgH="545760" progId="Equation.3">
                    <p:embed/>
                    <p:pic>
                      <p:nvPicPr>
                        <p:cNvPr id="339994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7" y="2072"/>
                          <a:ext cx="2765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9995" name="Object 27"/>
          <p:cNvGraphicFramePr>
            <a:graphicFrameLocks/>
          </p:cNvGraphicFramePr>
          <p:nvPr/>
        </p:nvGraphicFramePr>
        <p:xfrm>
          <a:off x="6100763" y="4010025"/>
          <a:ext cx="19415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公式" r:id="rId9" imgW="1942920" imgH="799920" progId="Equation.3">
                  <p:embed/>
                </p:oleObj>
              </mc:Choice>
              <mc:Fallback>
                <p:oleObj name="公式" r:id="rId9" imgW="1942920" imgH="799920" progId="Equation.3">
                  <p:embed/>
                  <p:pic>
                    <p:nvPicPr>
                      <p:cNvPr id="339995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0763" y="4010025"/>
                        <a:ext cx="1941512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9996" name="Object 28"/>
          <p:cNvGraphicFramePr>
            <a:graphicFrameLocks/>
          </p:cNvGraphicFramePr>
          <p:nvPr/>
        </p:nvGraphicFramePr>
        <p:xfrm>
          <a:off x="1535113" y="4191000"/>
          <a:ext cx="4364037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公式" r:id="rId11" imgW="4368600" imgH="545760" progId="Equation.3">
                  <p:embed/>
                </p:oleObj>
              </mc:Choice>
              <mc:Fallback>
                <p:oleObj name="公式" r:id="rId11" imgW="4368600" imgH="545760" progId="Equation.3">
                  <p:embed/>
                  <p:pic>
                    <p:nvPicPr>
                      <p:cNvPr id="339996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5113" y="4191000"/>
                        <a:ext cx="4364037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9997" name="Object 29"/>
          <p:cNvGraphicFramePr>
            <a:graphicFrameLocks/>
          </p:cNvGraphicFramePr>
          <p:nvPr/>
        </p:nvGraphicFramePr>
        <p:xfrm>
          <a:off x="1790700" y="5530850"/>
          <a:ext cx="489743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公式" r:id="rId13" imgW="4902120" imgH="876240" progId="Equation.3">
                  <p:embed/>
                </p:oleObj>
              </mc:Choice>
              <mc:Fallback>
                <p:oleObj name="公式" r:id="rId13" imgW="4902120" imgH="876240" progId="Equation.3">
                  <p:embed/>
                  <p:pic>
                    <p:nvPicPr>
                      <p:cNvPr id="339997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0700" y="5530850"/>
                        <a:ext cx="4897438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0004" name="Group 36"/>
          <p:cNvGrpSpPr>
            <a:grpSpLocks/>
          </p:cNvGrpSpPr>
          <p:nvPr/>
        </p:nvGrpSpPr>
        <p:grpSpPr bwMode="auto">
          <a:xfrm>
            <a:off x="1047750" y="4752975"/>
            <a:ext cx="2825750" cy="787400"/>
            <a:chOff x="660" y="2994"/>
            <a:chExt cx="1780" cy="496"/>
          </a:xfrm>
        </p:grpSpPr>
        <p:sp>
          <p:nvSpPr>
            <p:cNvPr id="339984" name="Rectangle 16"/>
            <p:cNvSpPr>
              <a:spLocks noChangeArrowheads="1"/>
            </p:cNvSpPr>
            <p:nvPr/>
          </p:nvSpPr>
          <p:spPr bwMode="auto">
            <a:xfrm>
              <a:off x="660" y="306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  <p:graphicFrame>
          <p:nvGraphicFramePr>
            <p:cNvPr id="339998" name="Object 30"/>
            <p:cNvGraphicFramePr>
              <a:graphicFrameLocks/>
            </p:cNvGraphicFramePr>
            <p:nvPr/>
          </p:nvGraphicFramePr>
          <p:xfrm>
            <a:off x="978" y="2994"/>
            <a:ext cx="146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5" imgW="2323800" imgH="787320" progId="Equation.3">
                    <p:embed/>
                  </p:oleObj>
                </mc:Choice>
                <mc:Fallback>
                  <p:oleObj name="公式" r:id="rId15" imgW="2323800" imgH="787320" progId="Equation.3">
                    <p:embed/>
                    <p:pic>
                      <p:nvPicPr>
                        <p:cNvPr id="339998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8" y="2994"/>
                          <a:ext cx="146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9999" name="Object 31"/>
          <p:cNvGraphicFramePr>
            <a:graphicFrameLocks/>
          </p:cNvGraphicFramePr>
          <p:nvPr/>
        </p:nvGraphicFramePr>
        <p:xfrm>
          <a:off x="6088063" y="3092450"/>
          <a:ext cx="1941512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公式" r:id="rId17" imgW="1942920" imgH="799920" progId="Equation.3">
                  <p:embed/>
                </p:oleObj>
              </mc:Choice>
              <mc:Fallback>
                <p:oleObj name="公式" r:id="rId17" imgW="1942920" imgH="799920" progId="Equation.3">
                  <p:embed/>
                  <p:pic>
                    <p:nvPicPr>
                      <p:cNvPr id="339999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8063" y="3092450"/>
                        <a:ext cx="1941512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0000" name="Object 32"/>
          <p:cNvGraphicFramePr>
            <a:graphicFrameLocks noChangeAspect="1"/>
          </p:cNvGraphicFramePr>
          <p:nvPr/>
        </p:nvGraphicFramePr>
        <p:xfrm>
          <a:off x="6791325" y="5597525"/>
          <a:ext cx="1524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公式" r:id="rId19" imgW="1523880" imgH="787320" progId="Equation.3">
                  <p:embed/>
                </p:oleObj>
              </mc:Choice>
              <mc:Fallback>
                <p:oleObj name="公式" r:id="rId19" imgW="1523880" imgH="787320" progId="Equation.3">
                  <p:embed/>
                  <p:pic>
                    <p:nvPicPr>
                      <p:cNvPr id="34000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1325" y="5597525"/>
                        <a:ext cx="15240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0025" name="Picture 5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0026" name="Object 58"/>
          <p:cNvGraphicFramePr>
            <a:graphicFrameLocks noChangeAspect="1"/>
          </p:cNvGraphicFramePr>
          <p:nvPr/>
        </p:nvGraphicFramePr>
        <p:xfrm>
          <a:off x="496888" y="495300"/>
          <a:ext cx="8609012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位图图像" r:id="rId21" imgW="8609524" imgH="895238" progId="Paint.Picture">
                  <p:embed/>
                </p:oleObj>
              </mc:Choice>
              <mc:Fallback>
                <p:oleObj name="位图图像" r:id="rId21" imgW="8609524" imgH="895238" progId="Paint.Picture">
                  <p:embed/>
                  <p:pic>
                    <p:nvPicPr>
                      <p:cNvPr id="340026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0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0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3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4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39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39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4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3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40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02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2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2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0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1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4" name="Picture 5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6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7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8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3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0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1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4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6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3020" name="Group 44"/>
          <p:cNvGrpSpPr>
            <a:grpSpLocks/>
          </p:cNvGrpSpPr>
          <p:nvPr/>
        </p:nvGrpSpPr>
        <p:grpSpPr bwMode="auto">
          <a:xfrm>
            <a:off x="533400" y="1377950"/>
            <a:ext cx="4565650" cy="863600"/>
            <a:chOff x="336" y="868"/>
            <a:chExt cx="2876" cy="544"/>
          </a:xfrm>
        </p:grpSpPr>
        <p:sp>
          <p:nvSpPr>
            <p:cNvPr id="382986" name="Rectangle 10"/>
            <p:cNvSpPr>
              <a:spLocks noChangeArrowheads="1"/>
            </p:cNvSpPr>
            <p:nvPr/>
          </p:nvSpPr>
          <p:spPr bwMode="auto">
            <a:xfrm>
              <a:off x="658" y="983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记</a:t>
              </a:r>
            </a:p>
          </p:txBody>
        </p:sp>
        <p:sp>
          <p:nvSpPr>
            <p:cNvPr id="382987" name="Rectangle 11"/>
            <p:cNvSpPr>
              <a:spLocks noChangeArrowheads="1"/>
            </p:cNvSpPr>
            <p:nvPr/>
          </p:nvSpPr>
          <p:spPr bwMode="auto">
            <a:xfrm>
              <a:off x="336" y="100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83001" name="Object 25"/>
            <p:cNvGraphicFramePr>
              <a:graphicFrameLocks/>
            </p:cNvGraphicFramePr>
            <p:nvPr/>
          </p:nvGraphicFramePr>
          <p:xfrm>
            <a:off x="1240" y="868"/>
            <a:ext cx="1972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5" imgW="3136680" imgH="863280" progId="Equation.3">
                    <p:embed/>
                  </p:oleObj>
                </mc:Choice>
                <mc:Fallback>
                  <p:oleObj name="公式" r:id="rId5" imgW="3136680" imgH="863280" progId="Equation.3">
                    <p:embed/>
                    <p:pic>
                      <p:nvPicPr>
                        <p:cNvPr id="38300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0" y="868"/>
                          <a:ext cx="1972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3022" name="Group 46"/>
          <p:cNvGrpSpPr>
            <a:grpSpLocks/>
          </p:cNvGrpSpPr>
          <p:nvPr/>
        </p:nvGrpSpPr>
        <p:grpSpPr bwMode="auto">
          <a:xfrm>
            <a:off x="1473200" y="2346325"/>
            <a:ext cx="7599363" cy="720725"/>
            <a:chOff x="928" y="1478"/>
            <a:chExt cx="4787" cy="454"/>
          </a:xfrm>
        </p:grpSpPr>
        <p:sp>
          <p:nvSpPr>
            <p:cNvPr id="382980" name="Rectangle 4"/>
            <p:cNvSpPr>
              <a:spLocks noChangeArrowheads="1"/>
            </p:cNvSpPr>
            <p:nvPr/>
          </p:nvSpPr>
          <p:spPr bwMode="auto">
            <a:xfrm>
              <a:off x="928" y="1644"/>
              <a:ext cx="47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在上半平面内，                                  </a:t>
              </a:r>
              <a:r>
                <a:rPr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为两个</a:t>
              </a:r>
              <a:r>
                <a:rPr lang="zh-CN" altLang="en-US">
                  <a:solidFill>
                    <a:schemeClr val="tx1"/>
                  </a:solidFill>
                </a:rPr>
                <a:t>一阶极点</a:t>
              </a:r>
              <a:r>
                <a:rPr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。   </a:t>
              </a:r>
            </a:p>
          </p:txBody>
        </p:sp>
        <p:graphicFrame>
          <p:nvGraphicFramePr>
            <p:cNvPr id="383003" name="Object 27"/>
            <p:cNvGraphicFramePr>
              <a:graphicFrameLocks/>
            </p:cNvGraphicFramePr>
            <p:nvPr/>
          </p:nvGraphicFramePr>
          <p:xfrm>
            <a:off x="2353" y="1480"/>
            <a:ext cx="735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公式" r:id="rId7" imgW="1168200" imgH="672840" progId="Equation.3">
                    <p:embed/>
                  </p:oleObj>
                </mc:Choice>
                <mc:Fallback>
                  <p:oleObj name="公式" r:id="rId7" imgW="1168200" imgH="672840" progId="Equation.3">
                    <p:embed/>
                    <p:pic>
                      <p:nvPicPr>
                        <p:cNvPr id="38300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3" y="1480"/>
                          <a:ext cx="735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3004" name="Object 28"/>
            <p:cNvGraphicFramePr>
              <a:graphicFrameLocks/>
            </p:cNvGraphicFramePr>
            <p:nvPr/>
          </p:nvGraphicFramePr>
          <p:xfrm>
            <a:off x="3165" y="1478"/>
            <a:ext cx="751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9" name="公式" r:id="rId9" imgW="1193760" imgH="672840" progId="Equation.3">
                    <p:embed/>
                  </p:oleObj>
                </mc:Choice>
                <mc:Fallback>
                  <p:oleObj name="公式" r:id="rId9" imgW="1193760" imgH="672840" progId="Equation.3">
                    <p:embed/>
                    <p:pic>
                      <p:nvPicPr>
                        <p:cNvPr id="38300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5" y="1478"/>
                          <a:ext cx="751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3021" name="Group 45"/>
          <p:cNvGrpSpPr>
            <a:grpSpLocks/>
          </p:cNvGrpSpPr>
          <p:nvPr/>
        </p:nvGrpSpPr>
        <p:grpSpPr bwMode="auto">
          <a:xfrm>
            <a:off x="5200650" y="1371600"/>
            <a:ext cx="2289175" cy="863600"/>
            <a:chOff x="3276" y="864"/>
            <a:chExt cx="1442" cy="544"/>
          </a:xfrm>
        </p:grpSpPr>
        <p:graphicFrame>
          <p:nvGraphicFramePr>
            <p:cNvPr id="382988" name="Object 12"/>
            <p:cNvGraphicFramePr>
              <a:graphicFrameLocks/>
            </p:cNvGraphicFramePr>
            <p:nvPr/>
          </p:nvGraphicFramePr>
          <p:xfrm>
            <a:off x="3535" y="864"/>
            <a:ext cx="1183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0" name="公式" r:id="rId11" imgW="1879560" imgH="863280" progId="Equation.3">
                    <p:embed/>
                  </p:oleObj>
                </mc:Choice>
                <mc:Fallback>
                  <p:oleObj name="公式" r:id="rId11" imgW="1879560" imgH="863280" progId="Equation.3">
                    <p:embed/>
                    <p:pic>
                      <p:nvPicPr>
                        <p:cNvPr id="382988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5" y="864"/>
                          <a:ext cx="1183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3005" name="Rectangle 29"/>
            <p:cNvSpPr>
              <a:spLocks noChangeArrowheads="1"/>
            </p:cNvSpPr>
            <p:nvPr/>
          </p:nvSpPr>
          <p:spPr bwMode="auto">
            <a:xfrm>
              <a:off x="3276" y="97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/>
                <a:t>令</a:t>
              </a:r>
            </a:p>
          </p:txBody>
        </p:sp>
      </p:grpSp>
      <p:grpSp>
        <p:nvGrpSpPr>
          <p:cNvPr id="383023" name="Group 47"/>
          <p:cNvGrpSpPr>
            <a:grpSpLocks/>
          </p:cNvGrpSpPr>
          <p:nvPr/>
        </p:nvGrpSpPr>
        <p:grpSpPr bwMode="auto">
          <a:xfrm>
            <a:off x="1044575" y="3232150"/>
            <a:ext cx="4262438" cy="904875"/>
            <a:chOff x="658" y="2036"/>
            <a:chExt cx="2685" cy="570"/>
          </a:xfrm>
        </p:grpSpPr>
        <p:sp>
          <p:nvSpPr>
            <p:cNvPr id="382990" name="Rectangle 14"/>
            <p:cNvSpPr>
              <a:spLocks noChangeArrowheads="1"/>
            </p:cNvSpPr>
            <p:nvPr/>
          </p:nvSpPr>
          <p:spPr bwMode="auto">
            <a:xfrm>
              <a:off x="658" y="2154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  <p:graphicFrame>
          <p:nvGraphicFramePr>
            <p:cNvPr id="383007" name="Object 31"/>
            <p:cNvGraphicFramePr>
              <a:graphicFrameLocks/>
            </p:cNvGraphicFramePr>
            <p:nvPr/>
          </p:nvGraphicFramePr>
          <p:xfrm>
            <a:off x="997" y="2036"/>
            <a:ext cx="2077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1" name="公式" r:id="rId13" imgW="3301920" imgH="901440" progId="Equation.3">
                    <p:embed/>
                  </p:oleObj>
                </mc:Choice>
                <mc:Fallback>
                  <p:oleObj name="公式" r:id="rId13" imgW="3301920" imgH="901440" progId="Equation.3">
                    <p:embed/>
                    <p:pic>
                      <p:nvPicPr>
                        <p:cNvPr id="383007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2036"/>
                          <a:ext cx="2077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3008" name="Object 32"/>
            <p:cNvGraphicFramePr>
              <a:graphicFrameLocks/>
            </p:cNvGraphicFramePr>
            <p:nvPr/>
          </p:nvGraphicFramePr>
          <p:xfrm>
            <a:off x="3063" y="2342"/>
            <a:ext cx="28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公式" r:id="rId15" imgW="444240" imgH="419040" progId="Equation.3">
                    <p:embed/>
                  </p:oleObj>
                </mc:Choice>
                <mc:Fallback>
                  <p:oleObj name="公式" r:id="rId15" imgW="444240" imgH="419040" progId="Equation.3">
                    <p:embed/>
                    <p:pic>
                      <p:nvPicPr>
                        <p:cNvPr id="38300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3" y="2342"/>
                          <a:ext cx="28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3024" name="Group 48"/>
          <p:cNvGrpSpPr>
            <a:grpSpLocks/>
          </p:cNvGrpSpPr>
          <p:nvPr/>
        </p:nvGrpSpPr>
        <p:grpSpPr bwMode="auto">
          <a:xfrm>
            <a:off x="5372100" y="3273425"/>
            <a:ext cx="1198563" cy="841375"/>
            <a:chOff x="3384" y="2062"/>
            <a:chExt cx="755" cy="530"/>
          </a:xfrm>
        </p:grpSpPr>
        <p:graphicFrame>
          <p:nvGraphicFramePr>
            <p:cNvPr id="383006" name="Object 30"/>
            <p:cNvGraphicFramePr>
              <a:graphicFrameLocks/>
            </p:cNvGraphicFramePr>
            <p:nvPr/>
          </p:nvGraphicFramePr>
          <p:xfrm>
            <a:off x="3384" y="2062"/>
            <a:ext cx="471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3" name="公式" r:id="rId17" imgW="749160" imgH="838080" progId="Equation.3">
                    <p:embed/>
                  </p:oleObj>
                </mc:Choice>
                <mc:Fallback>
                  <p:oleObj name="公式" r:id="rId17" imgW="749160" imgH="838080" progId="Equation.3">
                    <p:embed/>
                    <p:pic>
                      <p:nvPicPr>
                        <p:cNvPr id="383006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4" y="2062"/>
                          <a:ext cx="471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3009" name="Object 33"/>
            <p:cNvGraphicFramePr>
              <a:graphicFrameLocks/>
            </p:cNvGraphicFramePr>
            <p:nvPr/>
          </p:nvGraphicFramePr>
          <p:xfrm>
            <a:off x="3859" y="2328"/>
            <a:ext cx="28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4" name="公式" r:id="rId19" imgW="444240" imgH="419040" progId="Equation.3">
                    <p:embed/>
                  </p:oleObj>
                </mc:Choice>
                <mc:Fallback>
                  <p:oleObj name="公式" r:id="rId19" imgW="444240" imgH="419040" progId="Equation.3">
                    <p:embed/>
                    <p:pic>
                      <p:nvPicPr>
                        <p:cNvPr id="383009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9" y="2328"/>
                          <a:ext cx="28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3011" name="Object 35"/>
          <p:cNvGraphicFramePr>
            <a:graphicFrameLocks/>
          </p:cNvGraphicFramePr>
          <p:nvPr/>
        </p:nvGraphicFramePr>
        <p:xfrm>
          <a:off x="6610350" y="3194050"/>
          <a:ext cx="13176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公式" r:id="rId21" imgW="1320480" imgH="901440" progId="Equation.3">
                  <p:embed/>
                </p:oleObj>
              </mc:Choice>
              <mc:Fallback>
                <p:oleObj name="公式" r:id="rId21" imgW="1320480" imgH="901440" progId="Equation.3">
                  <p:embed/>
                  <p:pic>
                    <p:nvPicPr>
                      <p:cNvPr id="383011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3194050"/>
                        <a:ext cx="1317625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3025" name="Group 49"/>
          <p:cNvGrpSpPr>
            <a:grpSpLocks/>
          </p:cNvGrpSpPr>
          <p:nvPr/>
        </p:nvGrpSpPr>
        <p:grpSpPr bwMode="auto">
          <a:xfrm>
            <a:off x="1581150" y="4441825"/>
            <a:ext cx="3103563" cy="850900"/>
            <a:chOff x="996" y="2798"/>
            <a:chExt cx="1955" cy="536"/>
          </a:xfrm>
        </p:grpSpPr>
        <p:graphicFrame>
          <p:nvGraphicFramePr>
            <p:cNvPr id="383012" name="Object 36"/>
            <p:cNvGraphicFramePr>
              <a:graphicFrameLocks/>
            </p:cNvGraphicFramePr>
            <p:nvPr/>
          </p:nvGraphicFramePr>
          <p:xfrm>
            <a:off x="996" y="2798"/>
            <a:ext cx="1654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6" name="公式" r:id="rId23" imgW="2628720" imgH="838080" progId="Equation.3">
                    <p:embed/>
                  </p:oleObj>
                </mc:Choice>
                <mc:Fallback>
                  <p:oleObj name="公式" r:id="rId23" imgW="2628720" imgH="838080" progId="Equation.3">
                    <p:embed/>
                    <p:pic>
                      <p:nvPicPr>
                        <p:cNvPr id="383012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6" y="2798"/>
                          <a:ext cx="1654" cy="5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3013" name="Object 37"/>
            <p:cNvGraphicFramePr>
              <a:graphicFrameLocks/>
            </p:cNvGraphicFramePr>
            <p:nvPr/>
          </p:nvGraphicFramePr>
          <p:xfrm>
            <a:off x="2655" y="3046"/>
            <a:ext cx="29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7" name="公式" r:id="rId25" imgW="469800" imgH="457200" progId="Equation.3">
                    <p:embed/>
                  </p:oleObj>
                </mc:Choice>
                <mc:Fallback>
                  <p:oleObj name="公式" r:id="rId25" imgW="469800" imgH="457200" progId="Equation.3">
                    <p:embed/>
                    <p:pic>
                      <p:nvPicPr>
                        <p:cNvPr id="383013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5" y="3046"/>
                          <a:ext cx="296" cy="2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3014" name="Object 38"/>
          <p:cNvGraphicFramePr>
            <a:graphicFrameLocks/>
          </p:cNvGraphicFramePr>
          <p:nvPr/>
        </p:nvGraphicFramePr>
        <p:xfrm>
          <a:off x="4702175" y="4352925"/>
          <a:ext cx="13176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公式" r:id="rId27" imgW="1320480" imgH="901440" progId="Equation.3">
                  <p:embed/>
                </p:oleObj>
              </mc:Choice>
              <mc:Fallback>
                <p:oleObj name="公式" r:id="rId27" imgW="1320480" imgH="901440" progId="Equation.3">
                  <p:embed/>
                  <p:pic>
                    <p:nvPicPr>
                      <p:cNvPr id="383014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2175" y="4352925"/>
                        <a:ext cx="1317625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3015" name="Object 39"/>
          <p:cNvGraphicFramePr>
            <a:graphicFrameLocks/>
          </p:cNvGraphicFramePr>
          <p:nvPr/>
        </p:nvGraphicFramePr>
        <p:xfrm>
          <a:off x="6086475" y="4359275"/>
          <a:ext cx="13811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公式" r:id="rId29" imgW="1384200" imgH="901440" progId="Equation.3">
                  <p:embed/>
                </p:oleObj>
              </mc:Choice>
              <mc:Fallback>
                <p:oleObj name="公式" r:id="rId29" imgW="1384200" imgH="901440" progId="Equation.3">
                  <p:embed/>
                  <p:pic>
                    <p:nvPicPr>
                      <p:cNvPr id="383015" name="Object 3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5" y="4359275"/>
                        <a:ext cx="1381125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3026" name="Group 50"/>
          <p:cNvGrpSpPr>
            <a:grpSpLocks/>
          </p:cNvGrpSpPr>
          <p:nvPr/>
        </p:nvGrpSpPr>
        <p:grpSpPr bwMode="auto">
          <a:xfrm>
            <a:off x="1047750" y="5553075"/>
            <a:ext cx="3932238" cy="901700"/>
            <a:chOff x="660" y="3498"/>
            <a:chExt cx="2477" cy="568"/>
          </a:xfrm>
        </p:grpSpPr>
        <p:sp>
          <p:nvSpPr>
            <p:cNvPr id="382996" name="Rectangle 20"/>
            <p:cNvSpPr>
              <a:spLocks noChangeArrowheads="1"/>
            </p:cNvSpPr>
            <p:nvPr/>
          </p:nvSpPr>
          <p:spPr bwMode="auto">
            <a:xfrm>
              <a:off x="660" y="3626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  <p:graphicFrame>
          <p:nvGraphicFramePr>
            <p:cNvPr id="383016" name="Object 40"/>
            <p:cNvGraphicFramePr>
              <a:graphicFrameLocks/>
            </p:cNvGraphicFramePr>
            <p:nvPr/>
          </p:nvGraphicFramePr>
          <p:xfrm>
            <a:off x="1014" y="3498"/>
            <a:ext cx="2123" cy="5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0" name="公式" r:id="rId31" imgW="3377880" imgH="901440" progId="Equation.3">
                    <p:embed/>
                  </p:oleObj>
                </mc:Choice>
                <mc:Fallback>
                  <p:oleObj name="公式" r:id="rId31" imgW="3377880" imgH="901440" progId="Equation.3">
                    <p:embed/>
                    <p:pic>
                      <p:nvPicPr>
                        <p:cNvPr id="383016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4" y="3498"/>
                          <a:ext cx="2123" cy="5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3017" name="Object 41"/>
          <p:cNvGraphicFramePr>
            <a:graphicFrameLocks/>
          </p:cNvGraphicFramePr>
          <p:nvPr/>
        </p:nvGraphicFramePr>
        <p:xfrm>
          <a:off x="5089525" y="5635625"/>
          <a:ext cx="1165225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公式" r:id="rId33" imgW="1168200" imgH="749160" progId="Equation.3">
                  <p:embed/>
                </p:oleObj>
              </mc:Choice>
              <mc:Fallback>
                <p:oleObj name="公式" r:id="rId33" imgW="1168200" imgH="749160" progId="Equation.3">
                  <p:embed/>
                  <p:pic>
                    <p:nvPicPr>
                      <p:cNvPr id="383017" name="Object 4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9525" y="5635625"/>
                        <a:ext cx="1165225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3018" name="Object 42"/>
          <p:cNvGraphicFramePr>
            <a:graphicFrameLocks/>
          </p:cNvGraphicFramePr>
          <p:nvPr/>
        </p:nvGraphicFramePr>
        <p:xfrm>
          <a:off x="6567488" y="5632450"/>
          <a:ext cx="1976437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公式" r:id="rId35" imgW="1981080" imgH="749160" progId="Equation.3">
                  <p:embed/>
                </p:oleObj>
              </mc:Choice>
              <mc:Fallback>
                <p:oleObj name="公式" r:id="rId35" imgW="1981080" imgH="749160" progId="Equation.3">
                  <p:embed/>
                  <p:pic>
                    <p:nvPicPr>
                      <p:cNvPr id="383018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7488" y="5632450"/>
                        <a:ext cx="1976437" cy="749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3047" name="Picture 71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3048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3049" name="Object 73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位图图像" r:id="rId38" imgW="8609524" imgH="876190" progId="Paint.Picture">
                  <p:embed/>
                </p:oleObj>
              </mc:Choice>
              <mc:Fallback>
                <p:oleObj name="位图图像" r:id="rId38" imgW="8609524" imgH="876190" progId="Paint.Picture">
                  <p:embed/>
                  <p:pic>
                    <p:nvPicPr>
                      <p:cNvPr id="383049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8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8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8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8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8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8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8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8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8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8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8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8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30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22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5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8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29" name="Picture 7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0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1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2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3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4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5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6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7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8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39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40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241" name="Picture 8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5221" name="Group 69"/>
          <p:cNvGrpSpPr>
            <a:grpSpLocks/>
          </p:cNvGrpSpPr>
          <p:nvPr/>
        </p:nvGrpSpPr>
        <p:grpSpPr bwMode="auto">
          <a:xfrm>
            <a:off x="533400" y="517525"/>
            <a:ext cx="6284913" cy="546100"/>
            <a:chOff x="336" y="326"/>
            <a:chExt cx="3959" cy="344"/>
          </a:xfrm>
        </p:grpSpPr>
        <p:sp>
          <p:nvSpPr>
            <p:cNvPr id="305162" name="Rectangle 10"/>
            <p:cNvSpPr>
              <a:spLocks noChangeArrowheads="1"/>
            </p:cNvSpPr>
            <p:nvPr/>
          </p:nvSpPr>
          <p:spPr bwMode="auto">
            <a:xfrm>
              <a:off x="336" y="338"/>
              <a:ext cx="395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三、形如                                 的积分    </a:t>
              </a:r>
            </a:p>
          </p:txBody>
        </p:sp>
        <p:graphicFrame>
          <p:nvGraphicFramePr>
            <p:cNvPr id="305163" name="Object 11"/>
            <p:cNvGraphicFramePr>
              <a:graphicFrameLocks noChangeAspect="1"/>
            </p:cNvGraphicFramePr>
            <p:nvPr/>
          </p:nvGraphicFramePr>
          <p:xfrm>
            <a:off x="1322" y="326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5" imgW="2793960" imgH="545760" progId="Equation.3">
                    <p:embed/>
                  </p:oleObj>
                </mc:Choice>
                <mc:Fallback>
                  <p:oleObj name="公式" r:id="rId5" imgW="2793960" imgH="545760" progId="Equation.3">
                    <p:embed/>
                    <p:pic>
                      <p:nvPicPr>
                        <p:cNvPr id="30516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326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5201" name="Rectangle 49"/>
          <p:cNvSpPr>
            <a:spLocks noChangeArrowheads="1"/>
          </p:cNvSpPr>
          <p:nvPr/>
        </p:nvSpPr>
        <p:spPr bwMode="auto">
          <a:xfrm>
            <a:off x="1347788" y="2198688"/>
            <a:ext cx="7577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cs typeface="Times New Roman" panose="02020603050405020304" pitchFamily="18" charset="0"/>
              </a:rPr>
              <a:t>(2) </a:t>
            </a:r>
            <a:r>
              <a:rPr lang="zh-CN" altLang="en-US">
                <a:cs typeface="Times New Roman" panose="02020603050405020304" pitchFamily="18" charset="0"/>
              </a:rPr>
              <a:t>分母</a:t>
            </a:r>
            <a:r>
              <a:rPr lang="zh-CN" altLang="en-US"/>
              <a:t> </a:t>
            </a:r>
            <a:r>
              <a:rPr lang="en-US" altLang="zh-CN" i="1"/>
              <a:t>Q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>
                <a:cs typeface="Times New Roman" panose="02020603050405020304" pitchFamily="18" charset="0"/>
              </a:rPr>
              <a:t>的次数比分子 </a:t>
            </a:r>
            <a:r>
              <a:rPr lang="en-US" altLang="zh-CN" i="1"/>
              <a:t>P</a:t>
            </a:r>
            <a:r>
              <a:rPr lang="en-US" altLang="zh-CN" sz="800" i="1"/>
              <a:t> 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>
                <a:cs typeface="Times New Roman" panose="02020603050405020304" pitchFamily="18" charset="0"/>
              </a:rPr>
              <a:t>的次数至少</a:t>
            </a:r>
            <a:r>
              <a:rPr lang="zh-CN" altLang="en-US">
                <a:solidFill>
                  <a:srgbClr val="FF3300"/>
                </a:solidFill>
                <a:ea typeface="楷体_GB2312" pitchFamily="49" charset="-122"/>
                <a:cs typeface="Times New Roman" panose="02020603050405020304" pitchFamily="18" charset="0"/>
              </a:rPr>
              <a:t>高一次</a:t>
            </a:r>
            <a:r>
              <a:rPr lang="zh-CN" altLang="en-US"/>
              <a:t>； </a:t>
            </a:r>
          </a:p>
        </p:txBody>
      </p:sp>
      <p:sp>
        <p:nvSpPr>
          <p:cNvPr id="305202" name="Rectangle 50"/>
          <p:cNvSpPr>
            <a:spLocks noChangeArrowheads="1"/>
          </p:cNvSpPr>
          <p:nvPr/>
        </p:nvSpPr>
        <p:spPr bwMode="auto">
          <a:xfrm>
            <a:off x="1352550" y="2825750"/>
            <a:ext cx="370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cs typeface="Times New Roman" panose="02020603050405020304" pitchFamily="18" charset="0"/>
              </a:rPr>
              <a:t>(3) </a:t>
            </a:r>
            <a:r>
              <a:rPr lang="zh-CN" altLang="en-US">
                <a:cs typeface="Times New Roman" panose="02020603050405020304" pitchFamily="18" charset="0"/>
              </a:rPr>
              <a:t>分母 </a:t>
            </a:r>
            <a:r>
              <a:rPr lang="en-US" altLang="zh-CN" i="1"/>
              <a:t>Q</a:t>
            </a:r>
            <a:r>
              <a:rPr lang="en-US" altLang="zh-CN"/>
              <a:t>(</a:t>
            </a:r>
            <a:r>
              <a:rPr lang="en-US" altLang="zh-CN" i="1"/>
              <a:t>x</a:t>
            </a:r>
            <a:r>
              <a:rPr lang="en-US" altLang="zh-CN"/>
              <a:t>) </a:t>
            </a:r>
            <a:r>
              <a:rPr lang="zh-CN" altLang="en-US"/>
              <a:t>无实零点。   </a:t>
            </a:r>
          </a:p>
        </p:txBody>
      </p:sp>
      <p:grpSp>
        <p:nvGrpSpPr>
          <p:cNvPr id="305220" name="Group 68"/>
          <p:cNvGrpSpPr>
            <a:grpSpLocks/>
          </p:cNvGrpSpPr>
          <p:nvPr/>
        </p:nvGrpSpPr>
        <p:grpSpPr bwMode="auto">
          <a:xfrm>
            <a:off x="1355725" y="4457700"/>
            <a:ext cx="6677025" cy="512763"/>
            <a:chOff x="854" y="2808"/>
            <a:chExt cx="4206" cy="323"/>
          </a:xfrm>
        </p:grpSpPr>
        <p:sp>
          <p:nvSpPr>
            <p:cNvPr id="305207" name="Rectangle 55"/>
            <p:cNvSpPr>
              <a:spLocks noChangeArrowheads="1"/>
            </p:cNvSpPr>
            <p:nvPr/>
          </p:nvSpPr>
          <p:spPr bwMode="auto">
            <a:xfrm>
              <a:off x="854" y="2808"/>
              <a:ext cx="4206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</a:t>
              </a:r>
              <a:r>
                <a:rPr kumimoji="0"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在上半平面内</a:t>
              </a: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  </a:t>
              </a:r>
            </a:p>
          </p:txBody>
        </p:sp>
        <p:graphicFrame>
          <p:nvGraphicFramePr>
            <p:cNvPr id="305208" name="Object 56"/>
            <p:cNvGraphicFramePr>
              <a:graphicFrameLocks/>
            </p:cNvGraphicFramePr>
            <p:nvPr/>
          </p:nvGraphicFramePr>
          <p:xfrm>
            <a:off x="1511" y="2850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公式" r:id="rId7" imgW="291960" imgH="380880" progId="Equation.3">
                    <p:embed/>
                  </p:oleObj>
                </mc:Choice>
                <mc:Fallback>
                  <p:oleObj name="公式" r:id="rId7" imgW="291960" imgH="380880" progId="Equation.3">
                    <p:embed/>
                    <p:pic>
                      <p:nvPicPr>
                        <p:cNvPr id="305208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1" y="2850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5209" name="Object 57"/>
            <p:cNvGraphicFramePr>
              <a:graphicFrameLocks/>
            </p:cNvGraphicFramePr>
            <p:nvPr/>
          </p:nvGraphicFramePr>
          <p:xfrm>
            <a:off x="1948" y="2881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9" imgW="622080" imgH="342720" progId="Equation.3">
                    <p:embed/>
                  </p:oleObj>
                </mc:Choice>
                <mc:Fallback>
                  <p:oleObj name="公式" r:id="rId9" imgW="622080" imgH="342720" progId="Equation.3">
                    <p:embed/>
                    <p:pic>
                      <p:nvPicPr>
                        <p:cNvPr id="305209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2881"/>
                          <a:ext cx="39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5218" name="Group 66"/>
          <p:cNvGrpSpPr>
            <a:grpSpLocks/>
          </p:cNvGrpSpPr>
          <p:nvPr/>
        </p:nvGrpSpPr>
        <p:grpSpPr bwMode="auto">
          <a:xfrm>
            <a:off x="534988" y="1289050"/>
            <a:ext cx="7923212" cy="787400"/>
            <a:chOff x="337" y="812"/>
            <a:chExt cx="4991" cy="496"/>
          </a:xfrm>
        </p:grpSpPr>
        <p:sp>
          <p:nvSpPr>
            <p:cNvPr id="305200" name="Rectangle 48"/>
            <p:cNvSpPr>
              <a:spLocks noChangeArrowheads="1"/>
            </p:cNvSpPr>
            <p:nvPr/>
          </p:nvSpPr>
          <p:spPr bwMode="auto">
            <a:xfrm>
              <a:off x="2428" y="877"/>
              <a:ext cx="290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kumimoji="0" lang="en-US" altLang="zh-CN" sz="8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)</a:t>
              </a:r>
              <a:r>
                <a:rPr kumimoji="0" lang="en-US" altLang="zh-CN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,  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Q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为多项式；     </a:t>
              </a:r>
            </a:p>
          </p:txBody>
        </p:sp>
        <p:graphicFrame>
          <p:nvGraphicFramePr>
            <p:cNvPr id="305203" name="Object 51"/>
            <p:cNvGraphicFramePr>
              <a:graphicFrameLocks/>
            </p:cNvGraphicFramePr>
            <p:nvPr/>
          </p:nvGraphicFramePr>
          <p:xfrm>
            <a:off x="1190" y="812"/>
            <a:ext cx="117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1" imgW="1866600" imgH="787320" progId="Equation.3">
                    <p:embed/>
                  </p:oleObj>
                </mc:Choice>
                <mc:Fallback>
                  <p:oleObj name="公式" r:id="rId11" imgW="1866600" imgH="787320" progId="Equation.3">
                    <p:embed/>
                    <p:pic>
                      <p:nvPicPr>
                        <p:cNvPr id="305203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0" y="812"/>
                          <a:ext cx="117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5210" name="Rectangle 58"/>
            <p:cNvSpPr>
              <a:spLocks noChangeArrowheads="1"/>
            </p:cNvSpPr>
            <p:nvPr/>
          </p:nvSpPr>
          <p:spPr bwMode="auto">
            <a:xfrm>
              <a:off x="337" y="888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要求     </a:t>
              </a:r>
            </a:p>
          </p:txBody>
        </p:sp>
        <p:sp>
          <p:nvSpPr>
            <p:cNvPr id="305211" name="Rectangle 59"/>
            <p:cNvSpPr>
              <a:spLocks noChangeArrowheads="1"/>
            </p:cNvSpPr>
            <p:nvPr/>
          </p:nvSpPr>
          <p:spPr bwMode="auto">
            <a:xfrm>
              <a:off x="850" y="876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 </a:t>
              </a:r>
            </a:p>
          </p:txBody>
        </p:sp>
      </p:grpSp>
      <p:grpSp>
        <p:nvGrpSpPr>
          <p:cNvPr id="305219" name="Group 67"/>
          <p:cNvGrpSpPr>
            <a:grpSpLocks/>
          </p:cNvGrpSpPr>
          <p:nvPr/>
        </p:nvGrpSpPr>
        <p:grpSpPr bwMode="auto">
          <a:xfrm>
            <a:off x="530225" y="3571875"/>
            <a:ext cx="6511925" cy="755650"/>
            <a:chOff x="334" y="2250"/>
            <a:chExt cx="4102" cy="476"/>
          </a:xfrm>
        </p:grpSpPr>
        <p:graphicFrame>
          <p:nvGraphicFramePr>
            <p:cNvPr id="305206" name="Object 54"/>
            <p:cNvGraphicFramePr>
              <a:graphicFrameLocks/>
            </p:cNvGraphicFramePr>
            <p:nvPr/>
          </p:nvGraphicFramePr>
          <p:xfrm>
            <a:off x="2165" y="2310"/>
            <a:ext cx="2271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公式" r:id="rId13" imgW="3606480" imgH="660240" progId="Equation.3">
                    <p:embed/>
                  </p:oleObj>
                </mc:Choice>
                <mc:Fallback>
                  <p:oleObj name="公式" r:id="rId13" imgW="3606480" imgH="660240" progId="Equation.3">
                    <p:embed/>
                    <p:pic>
                      <p:nvPicPr>
                        <p:cNvPr id="305206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5" y="2310"/>
                          <a:ext cx="2271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5212" name="Rectangle 60"/>
            <p:cNvSpPr>
              <a:spLocks noChangeArrowheads="1"/>
            </p:cNvSpPr>
            <p:nvPr/>
          </p:nvSpPr>
          <p:spPr bwMode="auto">
            <a:xfrm>
              <a:off x="334" y="2327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FF"/>
                  </a:solidFill>
                </a:rPr>
                <a:t>方法    </a:t>
              </a:r>
            </a:p>
          </p:txBody>
        </p:sp>
        <p:graphicFrame>
          <p:nvGraphicFramePr>
            <p:cNvPr id="305215" name="Object 63"/>
            <p:cNvGraphicFramePr>
              <a:graphicFrameLocks noChangeAspect="1"/>
            </p:cNvGraphicFramePr>
            <p:nvPr/>
          </p:nvGraphicFramePr>
          <p:xfrm>
            <a:off x="892" y="2250"/>
            <a:ext cx="122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5" imgW="1942920" imgH="622080" progId="Equation.3">
                    <p:embed/>
                  </p:oleObj>
                </mc:Choice>
                <mc:Fallback>
                  <p:oleObj name="公式" r:id="rId15" imgW="1942920" imgH="622080" progId="Equation.3">
                    <p:embed/>
                    <p:pic>
                      <p:nvPicPr>
                        <p:cNvPr id="305215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2" y="2250"/>
                          <a:ext cx="122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5216" name="Object 64"/>
          <p:cNvGraphicFramePr>
            <a:graphicFrameLocks noChangeAspect="1"/>
          </p:cNvGraphicFramePr>
          <p:nvPr/>
        </p:nvGraphicFramePr>
        <p:xfrm>
          <a:off x="5861050" y="3657600"/>
          <a:ext cx="495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公式" r:id="rId17" imgW="495000" imgH="368280" progId="Equation.3">
                  <p:embed/>
                </p:oleObj>
              </mc:Choice>
              <mc:Fallback>
                <p:oleObj name="公式" r:id="rId17" imgW="495000" imgH="368280" progId="Equation.3">
                  <p:embed/>
                  <p:pic>
                    <p:nvPicPr>
                      <p:cNvPr id="305216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1050" y="3657600"/>
                        <a:ext cx="495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5242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5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0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52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0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201" grpId="0"/>
      <p:bldP spid="3052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7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7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89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9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791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2767" name="Group 31"/>
          <p:cNvGrpSpPr>
            <a:grpSpLocks/>
          </p:cNvGrpSpPr>
          <p:nvPr/>
        </p:nvGrpSpPr>
        <p:grpSpPr bwMode="auto">
          <a:xfrm>
            <a:off x="530225" y="517525"/>
            <a:ext cx="8394700" cy="3810000"/>
            <a:chOff x="334" y="326"/>
            <a:chExt cx="5288" cy="2400"/>
          </a:xfrm>
        </p:grpSpPr>
        <p:sp>
          <p:nvSpPr>
            <p:cNvPr id="372738" name="Rectangle 2"/>
            <p:cNvSpPr>
              <a:spLocks noChangeArrowheads="1"/>
            </p:cNvSpPr>
            <p:nvPr/>
          </p:nvSpPr>
          <p:spPr bwMode="auto">
            <a:xfrm>
              <a:off x="336" y="338"/>
              <a:ext cx="39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三、形如                                 的积分  </a:t>
              </a:r>
            </a:p>
          </p:txBody>
        </p:sp>
        <p:graphicFrame>
          <p:nvGraphicFramePr>
            <p:cNvPr id="372739" name="Object 3"/>
            <p:cNvGraphicFramePr>
              <a:graphicFrameLocks noChangeAspect="1"/>
            </p:cNvGraphicFramePr>
            <p:nvPr/>
          </p:nvGraphicFramePr>
          <p:xfrm>
            <a:off x="1322" y="326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公式" r:id="rId5" imgW="2793960" imgH="545760" progId="Equation.3">
                    <p:embed/>
                  </p:oleObj>
                </mc:Choice>
                <mc:Fallback>
                  <p:oleObj name="公式" r:id="rId5" imgW="2793960" imgH="545760" progId="Equation.3">
                    <p:embed/>
                    <p:pic>
                      <p:nvPicPr>
                        <p:cNvPr id="37273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2" y="326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2740" name="Rectangle 4"/>
            <p:cNvSpPr>
              <a:spLocks noChangeArrowheads="1"/>
            </p:cNvSpPr>
            <p:nvPr/>
          </p:nvSpPr>
          <p:spPr bwMode="auto">
            <a:xfrm>
              <a:off x="2428" y="877"/>
              <a:ext cx="279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kumimoji="0" lang="en-US" altLang="zh-CN" sz="8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)</a:t>
              </a:r>
              <a:r>
                <a:rPr kumimoji="0" lang="en-US" altLang="zh-CN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,  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Q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0" lang="en-US" altLang="zh-CN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r>
                <a:rPr kumimoji="0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为多项式；    </a:t>
              </a:r>
            </a:p>
          </p:txBody>
        </p:sp>
        <p:sp>
          <p:nvSpPr>
            <p:cNvPr id="372741" name="Rectangle 5"/>
            <p:cNvSpPr>
              <a:spLocks noChangeArrowheads="1"/>
            </p:cNvSpPr>
            <p:nvPr/>
          </p:nvSpPr>
          <p:spPr bwMode="auto">
            <a:xfrm>
              <a:off x="849" y="1385"/>
              <a:ext cx="47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cs typeface="Times New Roman" panose="02020603050405020304" pitchFamily="18" charset="0"/>
                </a:rPr>
                <a:t>(2) </a:t>
              </a:r>
              <a:r>
                <a:rPr lang="zh-CN" altLang="en-US">
                  <a:cs typeface="Times New Roman" panose="02020603050405020304" pitchFamily="18" charset="0"/>
                </a:rPr>
                <a:t>分母</a:t>
              </a:r>
              <a:r>
                <a:rPr lang="zh-CN" altLang="en-US"/>
                <a:t> </a:t>
              </a:r>
              <a:r>
                <a:rPr lang="en-US" altLang="zh-CN" i="1"/>
                <a:t>Q</a:t>
              </a:r>
              <a:r>
                <a:rPr lang="en-US" altLang="zh-CN"/>
                <a:t>(</a:t>
              </a:r>
              <a:r>
                <a:rPr lang="en-US" altLang="zh-CN" i="1"/>
                <a:t>x</a:t>
              </a:r>
              <a:r>
                <a:rPr lang="en-US" altLang="zh-CN"/>
                <a:t>) </a:t>
              </a:r>
              <a:r>
                <a:rPr lang="zh-CN" altLang="en-US">
                  <a:cs typeface="Times New Roman" panose="02020603050405020304" pitchFamily="18" charset="0"/>
                </a:rPr>
                <a:t>的次数比分子 </a:t>
              </a:r>
              <a:r>
                <a:rPr lang="en-US" altLang="zh-CN" i="1"/>
                <a:t>P</a:t>
              </a:r>
              <a:r>
                <a:rPr lang="en-US" altLang="zh-CN" sz="800" i="1"/>
                <a:t> </a:t>
              </a:r>
              <a:r>
                <a:rPr lang="en-US" altLang="zh-CN"/>
                <a:t>(</a:t>
              </a:r>
              <a:r>
                <a:rPr lang="en-US" altLang="zh-CN" i="1"/>
                <a:t>x</a:t>
              </a:r>
              <a:r>
                <a:rPr lang="en-US" altLang="zh-CN"/>
                <a:t>) </a:t>
              </a:r>
              <a:r>
                <a:rPr lang="zh-CN" altLang="en-US">
                  <a:cs typeface="Times New Roman" panose="02020603050405020304" pitchFamily="18" charset="0"/>
                </a:rPr>
                <a:t>的次数至少</a:t>
              </a:r>
              <a:r>
                <a:rPr lang="zh-CN" altLang="en-US">
                  <a:solidFill>
                    <a:srgbClr val="FF3300"/>
                  </a:solidFill>
                  <a:ea typeface="楷体_GB2312" pitchFamily="49" charset="-122"/>
                  <a:cs typeface="Times New Roman" panose="02020603050405020304" pitchFamily="18" charset="0"/>
                </a:rPr>
                <a:t>高一次</a:t>
              </a:r>
              <a:r>
                <a:rPr lang="zh-CN" altLang="en-US"/>
                <a:t>； </a:t>
              </a:r>
            </a:p>
          </p:txBody>
        </p:sp>
        <p:sp>
          <p:nvSpPr>
            <p:cNvPr id="372742" name="Rectangle 6"/>
            <p:cNvSpPr>
              <a:spLocks noChangeArrowheads="1"/>
            </p:cNvSpPr>
            <p:nvPr/>
          </p:nvSpPr>
          <p:spPr bwMode="auto">
            <a:xfrm>
              <a:off x="852" y="1780"/>
              <a:ext cx="23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>
                  <a:cs typeface="Times New Roman" panose="02020603050405020304" pitchFamily="18" charset="0"/>
                </a:rPr>
                <a:t>(3) </a:t>
              </a:r>
              <a:r>
                <a:rPr lang="zh-CN" altLang="en-US">
                  <a:cs typeface="Times New Roman" panose="02020603050405020304" pitchFamily="18" charset="0"/>
                </a:rPr>
                <a:t>分母 </a:t>
              </a:r>
              <a:r>
                <a:rPr lang="en-US" altLang="zh-CN" i="1"/>
                <a:t>Q</a:t>
              </a:r>
              <a:r>
                <a:rPr lang="en-US" altLang="zh-CN"/>
                <a:t>(</a:t>
              </a:r>
              <a:r>
                <a:rPr lang="en-US" altLang="zh-CN" i="1"/>
                <a:t>x</a:t>
              </a:r>
              <a:r>
                <a:rPr lang="en-US" altLang="zh-CN"/>
                <a:t>) </a:t>
              </a:r>
              <a:r>
                <a:rPr lang="zh-CN" altLang="en-US"/>
                <a:t>无实零点。   </a:t>
              </a:r>
            </a:p>
          </p:txBody>
        </p:sp>
        <p:graphicFrame>
          <p:nvGraphicFramePr>
            <p:cNvPr id="372743" name="Object 7"/>
            <p:cNvGraphicFramePr>
              <a:graphicFrameLocks/>
            </p:cNvGraphicFramePr>
            <p:nvPr/>
          </p:nvGraphicFramePr>
          <p:xfrm>
            <a:off x="1190" y="812"/>
            <a:ext cx="117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6" name="公式" r:id="rId7" imgW="1866600" imgH="787320" progId="Equation.3">
                    <p:embed/>
                  </p:oleObj>
                </mc:Choice>
                <mc:Fallback>
                  <p:oleObj name="公式" r:id="rId7" imgW="1866600" imgH="787320" progId="Equation.3">
                    <p:embed/>
                    <p:pic>
                      <p:nvPicPr>
                        <p:cNvPr id="372743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0" y="812"/>
                          <a:ext cx="117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2745" name="Object 9"/>
            <p:cNvGraphicFramePr>
              <a:graphicFrameLocks/>
            </p:cNvGraphicFramePr>
            <p:nvPr/>
          </p:nvGraphicFramePr>
          <p:xfrm>
            <a:off x="2165" y="2310"/>
            <a:ext cx="2271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7" name="公式" r:id="rId9" imgW="3606480" imgH="660240" progId="Equation.3">
                    <p:embed/>
                  </p:oleObj>
                </mc:Choice>
                <mc:Fallback>
                  <p:oleObj name="公式" r:id="rId9" imgW="3606480" imgH="660240" progId="Equation.3">
                    <p:embed/>
                    <p:pic>
                      <p:nvPicPr>
                        <p:cNvPr id="37274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5" y="2310"/>
                          <a:ext cx="2271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2749" name="Rectangle 13"/>
            <p:cNvSpPr>
              <a:spLocks noChangeArrowheads="1"/>
            </p:cNvSpPr>
            <p:nvPr/>
          </p:nvSpPr>
          <p:spPr bwMode="auto">
            <a:xfrm>
              <a:off x="337" y="888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要求     </a:t>
              </a:r>
            </a:p>
          </p:txBody>
        </p:sp>
        <p:sp>
          <p:nvSpPr>
            <p:cNvPr id="372750" name="Rectangle 14"/>
            <p:cNvSpPr>
              <a:spLocks noChangeArrowheads="1"/>
            </p:cNvSpPr>
            <p:nvPr/>
          </p:nvSpPr>
          <p:spPr bwMode="auto">
            <a:xfrm>
              <a:off x="850" y="876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   </a:t>
              </a:r>
            </a:p>
          </p:txBody>
        </p:sp>
        <p:sp>
          <p:nvSpPr>
            <p:cNvPr id="372751" name="Rectangle 15"/>
            <p:cNvSpPr>
              <a:spLocks noChangeArrowheads="1"/>
            </p:cNvSpPr>
            <p:nvPr/>
          </p:nvSpPr>
          <p:spPr bwMode="auto">
            <a:xfrm>
              <a:off x="334" y="2327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FF"/>
                  </a:solidFill>
                </a:rPr>
                <a:t>方法    </a:t>
              </a:r>
            </a:p>
          </p:txBody>
        </p:sp>
        <p:graphicFrame>
          <p:nvGraphicFramePr>
            <p:cNvPr id="372754" name="Object 18"/>
            <p:cNvGraphicFramePr>
              <a:graphicFrameLocks noChangeAspect="1"/>
            </p:cNvGraphicFramePr>
            <p:nvPr/>
          </p:nvGraphicFramePr>
          <p:xfrm>
            <a:off x="892" y="2250"/>
            <a:ext cx="122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8" name="公式" r:id="rId11" imgW="1942920" imgH="622080" progId="Equation.3">
                    <p:embed/>
                  </p:oleObj>
                </mc:Choice>
                <mc:Fallback>
                  <p:oleObj name="公式" r:id="rId11" imgW="1942920" imgH="622080" progId="Equation.3">
                    <p:embed/>
                    <p:pic>
                      <p:nvPicPr>
                        <p:cNvPr id="37275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2" y="2250"/>
                          <a:ext cx="122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2765" name="Object 29"/>
            <p:cNvGraphicFramePr>
              <a:graphicFrameLocks noChangeAspect="1"/>
            </p:cNvGraphicFramePr>
            <p:nvPr/>
          </p:nvGraphicFramePr>
          <p:xfrm>
            <a:off x="3692" y="2304"/>
            <a:ext cx="312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" name="公式" r:id="rId13" imgW="495000" imgH="368280" progId="Equation.3">
                    <p:embed/>
                  </p:oleObj>
                </mc:Choice>
                <mc:Fallback>
                  <p:oleObj name="公式" r:id="rId13" imgW="495000" imgH="368280" progId="Equation.3">
                    <p:embed/>
                    <p:pic>
                      <p:nvPicPr>
                        <p:cNvPr id="37276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2" y="2304"/>
                          <a:ext cx="312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2744" name="Rectangle 8"/>
          <p:cNvSpPr>
            <a:spLocks noChangeArrowheads="1"/>
          </p:cNvSpPr>
          <p:nvPr/>
        </p:nvSpPr>
        <p:spPr bwMode="auto">
          <a:xfrm>
            <a:off x="533400" y="5507038"/>
            <a:ext cx="1792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zh-CN" altLang="en-US">
                <a:solidFill>
                  <a:srgbClr val="0000FF"/>
                </a:solidFill>
              </a:rPr>
              <a:t>推导  </a:t>
            </a:r>
            <a:r>
              <a:rPr kumimoji="0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0"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略</a:t>
            </a:r>
            <a:r>
              <a:rPr kumimoji="0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kumimoji="0" lang="en-US" altLang="zh-CN">
                <a:solidFill>
                  <a:schemeClr val="hlink"/>
                </a:solidFill>
              </a:rPr>
              <a:t>  </a:t>
            </a:r>
            <a:r>
              <a:rPr kumimoji="0" lang="en-US" altLang="zh-CN"/>
              <a:t> </a:t>
            </a:r>
          </a:p>
        </p:txBody>
      </p:sp>
      <p:grpSp>
        <p:nvGrpSpPr>
          <p:cNvPr id="372769" name="Group 33"/>
          <p:cNvGrpSpPr>
            <a:grpSpLocks/>
          </p:cNvGrpSpPr>
          <p:nvPr/>
        </p:nvGrpSpPr>
        <p:grpSpPr bwMode="auto">
          <a:xfrm>
            <a:off x="6921500" y="3524250"/>
            <a:ext cx="1847850" cy="574675"/>
            <a:chOff x="4360" y="2220"/>
            <a:chExt cx="1164" cy="362"/>
          </a:xfrm>
        </p:grpSpPr>
        <p:sp>
          <p:nvSpPr>
            <p:cNvPr id="372768" name="Rectangle 32"/>
            <p:cNvSpPr>
              <a:spLocks noChangeArrowheads="1"/>
            </p:cNvSpPr>
            <p:nvPr/>
          </p:nvSpPr>
          <p:spPr bwMode="auto">
            <a:xfrm>
              <a:off x="4360" y="2425"/>
              <a:ext cx="87" cy="154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72756" name="Object 20"/>
            <p:cNvGraphicFramePr>
              <a:graphicFrameLocks/>
            </p:cNvGraphicFramePr>
            <p:nvPr/>
          </p:nvGraphicFramePr>
          <p:xfrm>
            <a:off x="4900" y="2366"/>
            <a:ext cx="62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" name="公式" r:id="rId15" imgW="990360" imgH="342720" progId="Equation.3">
                    <p:embed/>
                  </p:oleObj>
                </mc:Choice>
                <mc:Fallback>
                  <p:oleObj name="公式" r:id="rId15" imgW="990360" imgH="342720" progId="Equation.3">
                    <p:embed/>
                    <p:pic>
                      <p:nvPicPr>
                        <p:cNvPr id="372756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0" y="2366"/>
                          <a:ext cx="62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2758" name="Text Box 22"/>
            <p:cNvSpPr txBox="1">
              <a:spLocks noChangeArrowheads="1"/>
            </p:cNvSpPr>
            <p:nvPr/>
          </p:nvSpPr>
          <p:spPr bwMode="auto">
            <a:xfrm>
              <a:off x="4387" y="2220"/>
              <a:ext cx="595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>
                  <a:solidFill>
                    <a:srgbClr val="FF0000"/>
                  </a:solidFill>
                  <a:ea typeface="楷体_GB2312" pitchFamily="49" charset="-122"/>
                </a:rPr>
                <a:t> </a:t>
              </a:r>
              <a:r>
                <a:rPr lang="zh-CN" altLang="en-US" sz="1800">
                  <a:solidFill>
                    <a:schemeClr val="hlink"/>
                  </a:solidFill>
                  <a:ea typeface="楷体_GB2312" pitchFamily="49" charset="-122"/>
                </a:rPr>
                <a:t>记为      </a:t>
              </a:r>
              <a:endParaRPr lang="zh-CN" altLang="en-US" sz="180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  <p:sp>
          <p:nvSpPr>
            <p:cNvPr id="372759" name="Line 23"/>
            <p:cNvSpPr>
              <a:spLocks noChangeShapeType="1"/>
            </p:cNvSpPr>
            <p:nvPr/>
          </p:nvSpPr>
          <p:spPr bwMode="auto">
            <a:xfrm>
              <a:off x="4386" y="2442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2760" name="Line 24"/>
            <p:cNvSpPr>
              <a:spLocks noChangeShapeType="1"/>
            </p:cNvSpPr>
            <p:nvPr/>
          </p:nvSpPr>
          <p:spPr bwMode="auto">
            <a:xfrm>
              <a:off x="4386" y="2482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72762" name="Object 26"/>
          <p:cNvGraphicFramePr>
            <a:graphicFrameLocks/>
          </p:cNvGraphicFramePr>
          <p:nvPr/>
        </p:nvGraphicFramePr>
        <p:xfrm>
          <a:off x="4711700" y="4529138"/>
          <a:ext cx="297021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公式" r:id="rId17" imgW="2971800" imgH="622080" progId="Equation.3">
                  <p:embed/>
                </p:oleObj>
              </mc:Choice>
              <mc:Fallback>
                <p:oleObj name="公式" r:id="rId17" imgW="2971800" imgH="622080" progId="Equation.3">
                  <p:embed/>
                  <p:pic>
                    <p:nvPicPr>
                      <p:cNvPr id="372762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4529138"/>
                        <a:ext cx="2970213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2770" name="Group 34"/>
          <p:cNvGrpSpPr>
            <a:grpSpLocks/>
          </p:cNvGrpSpPr>
          <p:nvPr/>
        </p:nvGrpSpPr>
        <p:grpSpPr bwMode="auto">
          <a:xfrm>
            <a:off x="533400" y="4537075"/>
            <a:ext cx="3900488" cy="622300"/>
            <a:chOff x="336" y="2858"/>
            <a:chExt cx="2457" cy="392"/>
          </a:xfrm>
        </p:grpSpPr>
        <p:graphicFrame>
          <p:nvGraphicFramePr>
            <p:cNvPr id="372763" name="Object 27"/>
            <p:cNvGraphicFramePr>
              <a:graphicFrameLocks/>
            </p:cNvGraphicFramePr>
            <p:nvPr/>
          </p:nvGraphicFramePr>
          <p:xfrm>
            <a:off x="897" y="2858"/>
            <a:ext cx="189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2" name="公式" r:id="rId19" imgW="3009600" imgH="622080" progId="Equation.3">
                    <p:embed/>
                  </p:oleObj>
                </mc:Choice>
                <mc:Fallback>
                  <p:oleObj name="公式" r:id="rId19" imgW="3009600" imgH="622080" progId="Equation.3">
                    <p:embed/>
                    <p:pic>
                      <p:nvPicPr>
                        <p:cNvPr id="37276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7" y="2858"/>
                          <a:ext cx="1896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2764" name="Rectangle 28"/>
            <p:cNvSpPr>
              <a:spLocks noChangeArrowheads="1"/>
            </p:cNvSpPr>
            <p:nvPr/>
          </p:nvSpPr>
          <p:spPr bwMode="auto">
            <a:xfrm>
              <a:off x="336" y="2911"/>
              <a:ext cx="7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zh-CN" altLang="en-US">
                  <a:solidFill>
                    <a:srgbClr val="0000FF"/>
                  </a:solidFill>
                </a:rPr>
                <a:t>特别     </a:t>
              </a:r>
            </a:p>
          </p:txBody>
        </p:sp>
      </p:grpSp>
      <p:pic>
        <p:nvPicPr>
          <p:cNvPr id="372792" name="Picture 5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2793" name="Group 57"/>
          <p:cNvGrpSpPr>
            <a:grpSpLocks/>
          </p:cNvGrpSpPr>
          <p:nvPr/>
        </p:nvGrpSpPr>
        <p:grpSpPr bwMode="auto">
          <a:xfrm>
            <a:off x="2178050" y="5553075"/>
            <a:ext cx="1889125" cy="336550"/>
            <a:chOff x="1336" y="2838"/>
            <a:chExt cx="1190" cy="212"/>
          </a:xfrm>
        </p:grpSpPr>
        <p:sp>
          <p:nvSpPr>
            <p:cNvPr id="372794" name="AutoShape 58">
              <a:hlinkClick r:id="rId2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2795" name="Text Box 59"/>
            <p:cNvSpPr txBox="1">
              <a:spLocks noChangeArrowheads="1"/>
            </p:cNvSpPr>
            <p:nvPr/>
          </p:nvSpPr>
          <p:spPr bwMode="auto">
            <a:xfrm>
              <a:off x="1699" y="2838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进入推导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72796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72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27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3727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7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4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8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7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4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88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090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3043" name="Rectangle 3"/>
          <p:cNvSpPr>
            <a:spLocks noChangeArrowheads="1"/>
          </p:cNvSpPr>
          <p:nvPr/>
        </p:nvSpPr>
        <p:spPr bwMode="auto">
          <a:xfrm>
            <a:off x="573088" y="704850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43052" name="Rectangle 12"/>
          <p:cNvSpPr>
            <a:spLocks noChangeArrowheads="1"/>
          </p:cNvSpPr>
          <p:nvPr/>
        </p:nvSpPr>
        <p:spPr bwMode="auto">
          <a:xfrm>
            <a:off x="1468438" y="2703513"/>
            <a:ext cx="5059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  <a:sym typeface="Symbol" panose="05050102010706020507" pitchFamily="18" charset="2"/>
              </a:rPr>
              <a:t>在上半平面内，</a:t>
            </a:r>
            <a:r>
              <a:rPr lang="en-US" altLang="zh-CN">
                <a:solidFill>
                  <a:schemeClr val="tx1"/>
                </a:solidFill>
                <a:sym typeface="Symbol" panose="05050102010706020507" pitchFamily="18" charset="2"/>
              </a:rPr>
              <a:t>1+3</a:t>
            </a:r>
            <a:r>
              <a:rPr lang="en-US" altLang="zh-CN" sz="8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zh-CN" i="1">
                <a:solidFill>
                  <a:schemeClr val="tx1"/>
                </a:solidFill>
                <a:sym typeface="Symbol" panose="05050102010706020507" pitchFamily="18" charset="2"/>
              </a:rPr>
              <a:t>i </a:t>
            </a:r>
            <a:r>
              <a:rPr lang="zh-CN" altLang="en-US">
                <a:solidFill>
                  <a:schemeClr val="tx1"/>
                </a:solidFill>
              </a:rPr>
              <a:t>为一阶极点</a:t>
            </a:r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。   </a:t>
            </a:r>
          </a:p>
        </p:txBody>
      </p:sp>
      <p:grpSp>
        <p:nvGrpSpPr>
          <p:cNvPr id="343068" name="Group 28"/>
          <p:cNvGrpSpPr>
            <a:grpSpLocks/>
          </p:cNvGrpSpPr>
          <p:nvPr/>
        </p:nvGrpSpPr>
        <p:grpSpPr bwMode="auto">
          <a:xfrm>
            <a:off x="533400" y="1609725"/>
            <a:ext cx="3921125" cy="863600"/>
            <a:chOff x="336" y="1014"/>
            <a:chExt cx="2470" cy="544"/>
          </a:xfrm>
        </p:grpSpPr>
        <p:sp>
          <p:nvSpPr>
            <p:cNvPr id="343048" name="Rectangle 8"/>
            <p:cNvSpPr>
              <a:spLocks noChangeArrowheads="1"/>
            </p:cNvSpPr>
            <p:nvPr/>
          </p:nvSpPr>
          <p:spPr bwMode="auto">
            <a:xfrm>
              <a:off x="657" y="1153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令   </a:t>
              </a:r>
            </a:p>
          </p:txBody>
        </p:sp>
        <p:sp>
          <p:nvSpPr>
            <p:cNvPr id="343057" name="Rectangle 17"/>
            <p:cNvSpPr>
              <a:spLocks noChangeArrowheads="1"/>
            </p:cNvSpPr>
            <p:nvPr/>
          </p:nvSpPr>
          <p:spPr bwMode="auto">
            <a:xfrm>
              <a:off x="336" y="116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43059" name="Object 19"/>
            <p:cNvGraphicFramePr>
              <a:graphicFrameLocks/>
            </p:cNvGraphicFramePr>
            <p:nvPr/>
          </p:nvGraphicFramePr>
          <p:xfrm>
            <a:off x="1224" y="1014"/>
            <a:ext cx="1582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09" name="公式" r:id="rId5" imgW="2514600" imgH="863280" progId="Equation.3">
                    <p:embed/>
                  </p:oleObj>
                </mc:Choice>
                <mc:Fallback>
                  <p:oleObj name="公式" r:id="rId5" imgW="2514600" imgH="863280" progId="Equation.3">
                    <p:embed/>
                    <p:pic>
                      <p:nvPicPr>
                        <p:cNvPr id="343059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4" y="1014"/>
                          <a:ext cx="1582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3060" name="Object 20"/>
          <p:cNvGraphicFramePr>
            <a:graphicFrameLocks/>
          </p:cNvGraphicFramePr>
          <p:nvPr/>
        </p:nvGraphicFramePr>
        <p:xfrm>
          <a:off x="1557338" y="3346450"/>
          <a:ext cx="417353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公式" r:id="rId7" imgW="4178160" imgH="977760" progId="Equation.3">
                  <p:embed/>
                </p:oleObj>
              </mc:Choice>
              <mc:Fallback>
                <p:oleObj name="公式" r:id="rId7" imgW="4178160" imgH="977760" progId="Equation.3">
                  <p:embed/>
                  <p:pic>
                    <p:nvPicPr>
                      <p:cNvPr id="34306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338" y="3346450"/>
                        <a:ext cx="4173537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61" name="Object 21"/>
          <p:cNvGraphicFramePr>
            <a:graphicFrameLocks/>
          </p:cNvGraphicFramePr>
          <p:nvPr/>
        </p:nvGraphicFramePr>
        <p:xfrm>
          <a:off x="4597400" y="1612900"/>
          <a:ext cx="31591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公式" r:id="rId9" imgW="3162240" imgH="850680" progId="Equation.3">
                  <p:embed/>
                </p:oleObj>
              </mc:Choice>
              <mc:Fallback>
                <p:oleObj name="公式" r:id="rId9" imgW="3162240" imgH="850680" progId="Equation.3">
                  <p:embed/>
                  <p:pic>
                    <p:nvPicPr>
                      <p:cNvPr id="343061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1612900"/>
                        <a:ext cx="315912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62" name="Object 22"/>
          <p:cNvGraphicFramePr>
            <a:graphicFrameLocks/>
          </p:cNvGraphicFramePr>
          <p:nvPr/>
        </p:nvGraphicFramePr>
        <p:xfrm>
          <a:off x="5892800" y="3419475"/>
          <a:ext cx="18780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公式" r:id="rId11" imgW="1879560" imgH="787320" progId="Equation.3">
                  <p:embed/>
                </p:oleObj>
              </mc:Choice>
              <mc:Fallback>
                <p:oleObj name="公式" r:id="rId11" imgW="1879560" imgH="787320" progId="Equation.3">
                  <p:embed/>
                  <p:pic>
                    <p:nvPicPr>
                      <p:cNvPr id="343062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3419475"/>
                        <a:ext cx="18780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3070" name="Group 30"/>
          <p:cNvGrpSpPr>
            <a:grpSpLocks/>
          </p:cNvGrpSpPr>
          <p:nvPr/>
        </p:nvGrpSpPr>
        <p:grpSpPr bwMode="auto">
          <a:xfrm>
            <a:off x="1047750" y="4648200"/>
            <a:ext cx="3109913" cy="863600"/>
            <a:chOff x="660" y="2928"/>
            <a:chExt cx="1959" cy="544"/>
          </a:xfrm>
        </p:grpSpPr>
        <p:sp>
          <p:nvSpPr>
            <p:cNvPr id="343055" name="Rectangle 15"/>
            <p:cNvSpPr>
              <a:spLocks noChangeArrowheads="1"/>
            </p:cNvSpPr>
            <p:nvPr/>
          </p:nvSpPr>
          <p:spPr bwMode="auto">
            <a:xfrm>
              <a:off x="660" y="3049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  <p:graphicFrame>
          <p:nvGraphicFramePr>
            <p:cNvPr id="343063" name="Object 23"/>
            <p:cNvGraphicFramePr>
              <a:graphicFrameLocks/>
            </p:cNvGraphicFramePr>
            <p:nvPr/>
          </p:nvGraphicFramePr>
          <p:xfrm>
            <a:off x="989" y="2928"/>
            <a:ext cx="163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3" name="公式" r:id="rId13" imgW="2590560" imgH="863280" progId="Equation.3">
                    <p:embed/>
                  </p:oleObj>
                </mc:Choice>
                <mc:Fallback>
                  <p:oleObj name="公式" r:id="rId13" imgW="2590560" imgH="863280" progId="Equation.3">
                    <p:embed/>
                    <p:pic>
                      <p:nvPicPr>
                        <p:cNvPr id="343063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9" y="2928"/>
                          <a:ext cx="163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3065" name="Object 25"/>
          <p:cNvGraphicFramePr>
            <a:graphicFrameLocks/>
          </p:cNvGraphicFramePr>
          <p:nvPr/>
        </p:nvGraphicFramePr>
        <p:xfrm>
          <a:off x="4330700" y="5654675"/>
          <a:ext cx="38338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公式" r:id="rId15" imgW="3835080" imgH="787320" progId="Equation.3">
                  <p:embed/>
                </p:oleObj>
              </mc:Choice>
              <mc:Fallback>
                <p:oleObj name="公式" r:id="rId15" imgW="3835080" imgH="787320" progId="Equation.3">
                  <p:embed/>
                  <p:pic>
                    <p:nvPicPr>
                      <p:cNvPr id="343065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5654675"/>
                        <a:ext cx="38338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66" name="Object 26"/>
          <p:cNvGraphicFramePr>
            <a:graphicFrameLocks/>
          </p:cNvGraphicFramePr>
          <p:nvPr/>
        </p:nvGraphicFramePr>
        <p:xfrm>
          <a:off x="4314825" y="4711700"/>
          <a:ext cx="23987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公式" r:id="rId17" imgW="2400120" imgH="787320" progId="Equation.3">
                  <p:embed/>
                </p:oleObj>
              </mc:Choice>
              <mc:Fallback>
                <p:oleObj name="公式" r:id="rId17" imgW="2400120" imgH="787320" progId="Equation.3">
                  <p:embed/>
                  <p:pic>
                    <p:nvPicPr>
                      <p:cNvPr id="343066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4825" y="4711700"/>
                        <a:ext cx="23987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3091" name="Picture 5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3092" name="Object 52"/>
          <p:cNvGraphicFramePr>
            <a:graphicFrameLocks noChangeAspect="1"/>
          </p:cNvGraphicFramePr>
          <p:nvPr/>
        </p:nvGraphicFramePr>
        <p:xfrm>
          <a:off x="496888" y="490538"/>
          <a:ext cx="860901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位图图像" r:id="rId19" imgW="8609524" imgH="905001" progId="Paint.Picture">
                  <p:embed/>
                </p:oleObj>
              </mc:Choice>
              <mc:Fallback>
                <p:oleObj name="位图图像" r:id="rId19" imgW="8609524" imgH="905001" progId="Paint.Picture">
                  <p:embed/>
                  <p:pic>
                    <p:nvPicPr>
                      <p:cNvPr id="343092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3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43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43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43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4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43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43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43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11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0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2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4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6" name="Picture 6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2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0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2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6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38" name="Picture 7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4117" name="Group 53"/>
          <p:cNvGrpSpPr>
            <a:grpSpLocks/>
          </p:cNvGrpSpPr>
          <p:nvPr/>
        </p:nvGrpSpPr>
        <p:grpSpPr bwMode="auto">
          <a:xfrm>
            <a:off x="1049338" y="2860675"/>
            <a:ext cx="3125787" cy="800100"/>
            <a:chOff x="661" y="1802"/>
            <a:chExt cx="1969" cy="504"/>
          </a:xfrm>
        </p:grpSpPr>
        <p:graphicFrame>
          <p:nvGraphicFramePr>
            <p:cNvPr id="344094" name="Object 30"/>
            <p:cNvGraphicFramePr>
              <a:graphicFrameLocks/>
            </p:cNvGraphicFramePr>
            <p:nvPr/>
          </p:nvGraphicFramePr>
          <p:xfrm>
            <a:off x="1000" y="1802"/>
            <a:ext cx="1630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3" name="公式" r:id="rId5" imgW="2590560" imgH="799920" progId="Equation.3">
                    <p:embed/>
                  </p:oleObj>
                </mc:Choice>
                <mc:Fallback>
                  <p:oleObj name="公式" r:id="rId5" imgW="2590560" imgH="799920" progId="Equation.3">
                    <p:embed/>
                    <p:pic>
                      <p:nvPicPr>
                        <p:cNvPr id="344094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" y="1802"/>
                          <a:ext cx="1630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4096" name="Rectangle 32"/>
            <p:cNvSpPr>
              <a:spLocks noChangeArrowheads="1"/>
            </p:cNvSpPr>
            <p:nvPr/>
          </p:nvSpPr>
          <p:spPr bwMode="auto">
            <a:xfrm>
              <a:off x="661" y="1877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</p:grpSp>
      <p:graphicFrame>
        <p:nvGraphicFramePr>
          <p:cNvPr id="344097" name="Object 33"/>
          <p:cNvGraphicFramePr>
            <a:graphicFrameLocks/>
          </p:cNvGraphicFramePr>
          <p:nvPr/>
        </p:nvGraphicFramePr>
        <p:xfrm>
          <a:off x="4302125" y="2854325"/>
          <a:ext cx="30083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公式" r:id="rId7" imgW="3009600" imgH="787320" progId="Equation.3">
                  <p:embed/>
                </p:oleObj>
              </mc:Choice>
              <mc:Fallback>
                <p:oleObj name="公式" r:id="rId7" imgW="3009600" imgH="787320" progId="Equation.3">
                  <p:embed/>
                  <p:pic>
                    <p:nvPicPr>
                      <p:cNvPr id="344097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2854325"/>
                        <a:ext cx="30083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098" name="Object 34"/>
          <p:cNvGraphicFramePr>
            <a:graphicFrameLocks/>
          </p:cNvGraphicFramePr>
          <p:nvPr/>
        </p:nvGraphicFramePr>
        <p:xfrm>
          <a:off x="1593850" y="4000500"/>
          <a:ext cx="25876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公式" r:id="rId9" imgW="2590560" imgH="799920" progId="Equation.3">
                  <p:embed/>
                </p:oleObj>
              </mc:Choice>
              <mc:Fallback>
                <p:oleObj name="公式" r:id="rId9" imgW="2590560" imgH="799920" progId="Equation.3">
                  <p:embed/>
                  <p:pic>
                    <p:nvPicPr>
                      <p:cNvPr id="344098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4000500"/>
                        <a:ext cx="25876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099" name="Object 35"/>
          <p:cNvGraphicFramePr>
            <a:graphicFrameLocks/>
          </p:cNvGraphicFramePr>
          <p:nvPr/>
        </p:nvGraphicFramePr>
        <p:xfrm>
          <a:off x="4308475" y="3984625"/>
          <a:ext cx="30083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公式" r:id="rId11" imgW="3009600" imgH="787320" progId="Equation.3">
                  <p:embed/>
                </p:oleObj>
              </mc:Choice>
              <mc:Fallback>
                <p:oleObj name="公式" r:id="rId11" imgW="3009600" imgH="787320" progId="Equation.3">
                  <p:embed/>
                  <p:pic>
                    <p:nvPicPr>
                      <p:cNvPr id="344099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475" y="3984625"/>
                        <a:ext cx="30083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4116" name="Group 52"/>
          <p:cNvGrpSpPr>
            <a:grpSpLocks/>
          </p:cNvGrpSpPr>
          <p:nvPr/>
        </p:nvGrpSpPr>
        <p:grpSpPr bwMode="auto">
          <a:xfrm>
            <a:off x="1042988" y="1638300"/>
            <a:ext cx="3114675" cy="863600"/>
            <a:chOff x="657" y="1032"/>
            <a:chExt cx="1962" cy="544"/>
          </a:xfrm>
        </p:grpSpPr>
        <p:sp>
          <p:nvSpPr>
            <p:cNvPr id="344090" name="Rectangle 26"/>
            <p:cNvSpPr>
              <a:spLocks noChangeArrowheads="1"/>
            </p:cNvSpPr>
            <p:nvPr/>
          </p:nvSpPr>
          <p:spPr bwMode="auto">
            <a:xfrm>
              <a:off x="657" y="1153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  <p:graphicFrame>
          <p:nvGraphicFramePr>
            <p:cNvPr id="344111" name="Object 47"/>
            <p:cNvGraphicFramePr>
              <a:graphicFrameLocks/>
            </p:cNvGraphicFramePr>
            <p:nvPr/>
          </p:nvGraphicFramePr>
          <p:xfrm>
            <a:off x="989" y="1032"/>
            <a:ext cx="163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7" name="公式" r:id="rId13" imgW="2590560" imgH="863280" progId="Equation.3">
                    <p:embed/>
                  </p:oleObj>
                </mc:Choice>
                <mc:Fallback>
                  <p:oleObj name="公式" r:id="rId13" imgW="2590560" imgH="863280" progId="Equation.3">
                    <p:embed/>
                    <p:pic>
                      <p:nvPicPr>
                        <p:cNvPr id="344111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9" y="1032"/>
                          <a:ext cx="1630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44112" name="Object 48"/>
          <p:cNvGraphicFramePr>
            <a:graphicFrameLocks/>
          </p:cNvGraphicFramePr>
          <p:nvPr/>
        </p:nvGraphicFramePr>
        <p:xfrm>
          <a:off x="4330700" y="1701800"/>
          <a:ext cx="383381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公式" r:id="rId15" imgW="3835080" imgH="787320" progId="Equation.3">
                  <p:embed/>
                </p:oleObj>
              </mc:Choice>
              <mc:Fallback>
                <p:oleObj name="公式" r:id="rId15" imgW="3835080" imgH="787320" progId="Equation.3">
                  <p:embed/>
                  <p:pic>
                    <p:nvPicPr>
                      <p:cNvPr id="344112" name="Object 4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1701800"/>
                        <a:ext cx="3833813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4139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141" name="Picture 77"/>
          <p:cNvPicPr>
            <a:picLocks noChangeAspect="1" noChangeArrowheads="1"/>
          </p:cNvPicPr>
          <p:nvPr/>
        </p:nvPicPr>
        <p:blipFill>
          <a:blip r:embed="rId17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0.44097 L 0.00053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4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0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57916 L 2.77778E-7 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4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4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4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4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8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1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2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5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6" name="Picture 4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89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0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2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6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08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7860" name="Rectangle 4"/>
          <p:cNvSpPr>
            <a:spLocks noChangeArrowheads="1"/>
          </p:cNvSpPr>
          <p:nvPr/>
        </p:nvSpPr>
        <p:spPr bwMode="auto">
          <a:xfrm>
            <a:off x="3878263" y="1751013"/>
            <a:ext cx="4581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  <a:sym typeface="Symbol" panose="05050102010706020507" pitchFamily="18" charset="2"/>
              </a:rPr>
              <a:t>在上半平面内，</a:t>
            </a:r>
            <a:r>
              <a:rPr lang="zh-CN" altLang="en-US" sz="80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altLang="zh-CN" i="1">
                <a:solidFill>
                  <a:schemeClr val="tx1"/>
                </a:solidFill>
                <a:sym typeface="Symbol" panose="05050102010706020507" pitchFamily="18" charset="2"/>
              </a:rPr>
              <a:t>i </a:t>
            </a:r>
            <a:r>
              <a:rPr lang="zh-CN" altLang="en-US">
                <a:solidFill>
                  <a:schemeClr val="tx1"/>
                </a:solidFill>
              </a:rPr>
              <a:t>为一阶极点</a:t>
            </a:r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，   </a:t>
            </a:r>
          </a:p>
        </p:txBody>
      </p:sp>
      <p:grpSp>
        <p:nvGrpSpPr>
          <p:cNvPr id="377884" name="Group 28"/>
          <p:cNvGrpSpPr>
            <a:grpSpLocks/>
          </p:cNvGrpSpPr>
          <p:nvPr/>
        </p:nvGrpSpPr>
        <p:grpSpPr bwMode="auto">
          <a:xfrm>
            <a:off x="533400" y="1533525"/>
            <a:ext cx="3295650" cy="863600"/>
            <a:chOff x="336" y="966"/>
            <a:chExt cx="2076" cy="544"/>
          </a:xfrm>
        </p:grpSpPr>
        <p:sp>
          <p:nvSpPr>
            <p:cNvPr id="377859" name="Rectangle 3"/>
            <p:cNvSpPr>
              <a:spLocks noChangeArrowheads="1"/>
            </p:cNvSpPr>
            <p:nvPr/>
          </p:nvSpPr>
          <p:spPr bwMode="auto">
            <a:xfrm>
              <a:off x="657" y="1111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令   </a:t>
              </a:r>
            </a:p>
          </p:txBody>
        </p:sp>
        <p:sp>
          <p:nvSpPr>
            <p:cNvPr id="377863" name="Rectangle 7"/>
            <p:cNvSpPr>
              <a:spLocks noChangeArrowheads="1"/>
            </p:cNvSpPr>
            <p:nvPr/>
          </p:nvSpPr>
          <p:spPr bwMode="auto">
            <a:xfrm>
              <a:off x="336" y="111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77865" name="Object 9"/>
            <p:cNvGraphicFramePr>
              <a:graphicFrameLocks/>
            </p:cNvGraphicFramePr>
            <p:nvPr/>
          </p:nvGraphicFramePr>
          <p:xfrm>
            <a:off x="1221" y="966"/>
            <a:ext cx="1191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7" name="公式" r:id="rId5" imgW="1892160" imgH="863280" progId="Equation.3">
                    <p:embed/>
                  </p:oleObj>
                </mc:Choice>
                <mc:Fallback>
                  <p:oleObj name="公式" r:id="rId5" imgW="1892160" imgH="863280" progId="Equation.3">
                    <p:embed/>
                    <p:pic>
                      <p:nvPicPr>
                        <p:cNvPr id="377865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1" y="966"/>
                          <a:ext cx="1191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7866" name="Object 10"/>
          <p:cNvGraphicFramePr>
            <a:graphicFrameLocks/>
          </p:cNvGraphicFramePr>
          <p:nvPr/>
        </p:nvGraphicFramePr>
        <p:xfrm>
          <a:off x="1947863" y="2536825"/>
          <a:ext cx="299243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公式" r:id="rId7" imgW="2997000" imgH="977760" progId="Equation.3">
                  <p:embed/>
                </p:oleObj>
              </mc:Choice>
              <mc:Fallback>
                <p:oleObj name="公式" r:id="rId7" imgW="2997000" imgH="977760" progId="Equation.3">
                  <p:embed/>
                  <p:pic>
                    <p:nvPicPr>
                      <p:cNvPr id="377866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2536825"/>
                        <a:ext cx="2992437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68" name="Object 12"/>
          <p:cNvGraphicFramePr>
            <a:graphicFrameLocks/>
          </p:cNvGraphicFramePr>
          <p:nvPr/>
        </p:nvGraphicFramePr>
        <p:xfrm>
          <a:off x="5003800" y="2549525"/>
          <a:ext cx="9509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公式" r:id="rId9" imgW="952200" imgH="850680" progId="Equation.3">
                  <p:embed/>
                </p:oleObj>
              </mc:Choice>
              <mc:Fallback>
                <p:oleObj name="公式" r:id="rId9" imgW="952200" imgH="850680" progId="Equation.3">
                  <p:embed/>
                  <p:pic>
                    <p:nvPicPr>
                      <p:cNvPr id="377868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2549525"/>
                        <a:ext cx="9509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7885" name="Group 29"/>
          <p:cNvGrpSpPr>
            <a:grpSpLocks/>
          </p:cNvGrpSpPr>
          <p:nvPr/>
        </p:nvGrpSpPr>
        <p:grpSpPr bwMode="auto">
          <a:xfrm>
            <a:off x="1047750" y="3657600"/>
            <a:ext cx="2366963" cy="863600"/>
            <a:chOff x="660" y="2304"/>
            <a:chExt cx="1491" cy="544"/>
          </a:xfrm>
        </p:grpSpPr>
        <p:sp>
          <p:nvSpPr>
            <p:cNvPr id="377861" name="Rectangle 5"/>
            <p:cNvSpPr>
              <a:spLocks noChangeArrowheads="1"/>
            </p:cNvSpPr>
            <p:nvPr/>
          </p:nvSpPr>
          <p:spPr bwMode="auto">
            <a:xfrm>
              <a:off x="660" y="2431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</a:t>
              </a:r>
            </a:p>
          </p:txBody>
        </p:sp>
        <p:graphicFrame>
          <p:nvGraphicFramePr>
            <p:cNvPr id="377873" name="Object 17"/>
            <p:cNvGraphicFramePr>
              <a:graphicFrameLocks/>
            </p:cNvGraphicFramePr>
            <p:nvPr/>
          </p:nvGraphicFramePr>
          <p:xfrm>
            <a:off x="1016" y="2304"/>
            <a:ext cx="1135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0" name="公式" r:id="rId11" imgW="1803240" imgH="863280" progId="Equation.3">
                    <p:embed/>
                  </p:oleObj>
                </mc:Choice>
                <mc:Fallback>
                  <p:oleObj name="公式" r:id="rId11" imgW="1803240" imgH="863280" progId="Equation.3">
                    <p:embed/>
                    <p:pic>
                      <p:nvPicPr>
                        <p:cNvPr id="377873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6" y="2304"/>
                          <a:ext cx="1135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7874" name="Object 18"/>
          <p:cNvGraphicFramePr>
            <a:graphicFrameLocks/>
          </p:cNvGraphicFramePr>
          <p:nvPr/>
        </p:nvGraphicFramePr>
        <p:xfrm>
          <a:off x="3560763" y="3660775"/>
          <a:ext cx="14700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公式" r:id="rId13" imgW="1473120" imgH="850680" progId="Equation.3">
                  <p:embed/>
                </p:oleObj>
              </mc:Choice>
              <mc:Fallback>
                <p:oleObj name="公式" r:id="rId13" imgW="1473120" imgH="850680" progId="Equation.3">
                  <p:embed/>
                  <p:pic>
                    <p:nvPicPr>
                      <p:cNvPr id="377874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0763" y="3660775"/>
                        <a:ext cx="147002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5" name="Object 19"/>
          <p:cNvGraphicFramePr>
            <a:graphicFrameLocks/>
          </p:cNvGraphicFramePr>
          <p:nvPr/>
        </p:nvGraphicFramePr>
        <p:xfrm>
          <a:off x="5192713" y="3848100"/>
          <a:ext cx="9620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公式" r:id="rId15" imgW="965160" imgH="431640" progId="Equation.3">
                  <p:embed/>
                </p:oleObj>
              </mc:Choice>
              <mc:Fallback>
                <p:oleObj name="公式" r:id="rId15" imgW="965160" imgH="431640" progId="Equation.3">
                  <p:embed/>
                  <p:pic>
                    <p:nvPicPr>
                      <p:cNvPr id="377875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2713" y="3848100"/>
                        <a:ext cx="9620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6" name="Object 20"/>
          <p:cNvGraphicFramePr>
            <a:graphicFrameLocks/>
          </p:cNvGraphicFramePr>
          <p:nvPr/>
        </p:nvGraphicFramePr>
        <p:xfrm>
          <a:off x="1606550" y="4756150"/>
          <a:ext cx="19272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公式" r:id="rId17" imgW="1930320" imgH="799920" progId="Equation.3">
                  <p:embed/>
                </p:oleObj>
              </mc:Choice>
              <mc:Fallback>
                <p:oleObj name="公式" r:id="rId17" imgW="1930320" imgH="799920" progId="Equation.3">
                  <p:embed/>
                  <p:pic>
                    <p:nvPicPr>
                      <p:cNvPr id="377876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6550" y="4756150"/>
                        <a:ext cx="19272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7" name="Object 21"/>
          <p:cNvGraphicFramePr>
            <a:graphicFrameLocks/>
          </p:cNvGraphicFramePr>
          <p:nvPr/>
        </p:nvGraphicFramePr>
        <p:xfrm>
          <a:off x="3563938" y="4683125"/>
          <a:ext cx="11271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公式" r:id="rId19" imgW="1130040" imgH="774360" progId="Equation.3">
                  <p:embed/>
                </p:oleObj>
              </mc:Choice>
              <mc:Fallback>
                <p:oleObj name="公式" r:id="rId19" imgW="1130040" imgH="774360" progId="Equation.3">
                  <p:embed/>
                  <p:pic>
                    <p:nvPicPr>
                      <p:cNvPr id="377877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683125"/>
                        <a:ext cx="11271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7886" name="Group 30"/>
          <p:cNvGrpSpPr>
            <a:grpSpLocks/>
          </p:cNvGrpSpPr>
          <p:nvPr/>
        </p:nvGrpSpPr>
        <p:grpSpPr bwMode="auto">
          <a:xfrm>
            <a:off x="4937125" y="4679950"/>
            <a:ext cx="3911600" cy="863600"/>
            <a:chOff x="3110" y="2948"/>
            <a:chExt cx="2464" cy="544"/>
          </a:xfrm>
        </p:grpSpPr>
        <p:graphicFrame>
          <p:nvGraphicFramePr>
            <p:cNvPr id="377878" name="Object 22"/>
            <p:cNvGraphicFramePr>
              <a:graphicFrameLocks/>
            </p:cNvGraphicFramePr>
            <p:nvPr/>
          </p:nvGraphicFramePr>
          <p:xfrm>
            <a:off x="4872" y="2948"/>
            <a:ext cx="70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5" name="公式" r:id="rId21" imgW="1117440" imgH="774360" progId="Equation.3">
                    <p:embed/>
                  </p:oleObj>
                </mc:Choice>
                <mc:Fallback>
                  <p:oleObj name="公式" r:id="rId21" imgW="1117440" imgH="774360" progId="Equation.3">
                    <p:embed/>
                    <p:pic>
                      <p:nvPicPr>
                        <p:cNvPr id="377878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2" y="2948"/>
                          <a:ext cx="702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7879" name="Object 23"/>
            <p:cNvGraphicFramePr>
              <a:graphicFrameLocks/>
            </p:cNvGraphicFramePr>
            <p:nvPr/>
          </p:nvGraphicFramePr>
          <p:xfrm>
            <a:off x="3627" y="2988"/>
            <a:ext cx="120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6" name="公式" r:id="rId23" imgW="1917360" imgH="799920" progId="Equation.3">
                    <p:embed/>
                  </p:oleObj>
                </mc:Choice>
                <mc:Fallback>
                  <p:oleObj name="公式" r:id="rId23" imgW="1917360" imgH="799920" progId="Equation.3">
                    <p:embed/>
                    <p:pic>
                      <p:nvPicPr>
                        <p:cNvPr id="377879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7" y="2988"/>
                          <a:ext cx="120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7880" name="Rectangle 24"/>
            <p:cNvSpPr>
              <a:spLocks noChangeArrowheads="1"/>
            </p:cNvSpPr>
            <p:nvPr/>
          </p:nvSpPr>
          <p:spPr bwMode="auto">
            <a:xfrm>
              <a:off x="3110" y="3085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同理   </a:t>
              </a:r>
            </a:p>
          </p:txBody>
        </p:sp>
      </p:grpSp>
      <p:grpSp>
        <p:nvGrpSpPr>
          <p:cNvPr id="377887" name="Group 31"/>
          <p:cNvGrpSpPr>
            <a:grpSpLocks/>
          </p:cNvGrpSpPr>
          <p:nvPr/>
        </p:nvGrpSpPr>
        <p:grpSpPr bwMode="auto">
          <a:xfrm>
            <a:off x="1044575" y="5768975"/>
            <a:ext cx="2924175" cy="711200"/>
            <a:chOff x="658" y="3634"/>
            <a:chExt cx="1842" cy="448"/>
          </a:xfrm>
        </p:grpSpPr>
        <p:graphicFrame>
          <p:nvGraphicFramePr>
            <p:cNvPr id="377881" name="Object 25"/>
            <p:cNvGraphicFramePr>
              <a:graphicFrameLocks/>
            </p:cNvGraphicFramePr>
            <p:nvPr/>
          </p:nvGraphicFramePr>
          <p:xfrm>
            <a:off x="1016" y="3634"/>
            <a:ext cx="148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67" name="公式" r:id="rId25" imgW="2361960" imgH="711000" progId="Equation.3">
                    <p:embed/>
                  </p:oleObj>
                </mc:Choice>
                <mc:Fallback>
                  <p:oleObj name="公式" r:id="rId25" imgW="2361960" imgH="711000" progId="Equation.3">
                    <p:embed/>
                    <p:pic>
                      <p:nvPicPr>
                        <p:cNvPr id="37788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6" y="3634"/>
                          <a:ext cx="1484" cy="4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7882" name="Rectangle 26"/>
            <p:cNvSpPr>
              <a:spLocks noChangeArrowheads="1"/>
            </p:cNvSpPr>
            <p:nvPr/>
          </p:nvSpPr>
          <p:spPr bwMode="auto">
            <a:xfrm>
              <a:off x="658" y="3695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</p:grpSp>
      <p:pic>
        <p:nvPicPr>
          <p:cNvPr id="377909" name="Picture 53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910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77911" name="Object 55"/>
          <p:cNvGraphicFramePr>
            <a:graphicFrameLocks noChangeAspect="1"/>
          </p:cNvGraphicFramePr>
          <p:nvPr/>
        </p:nvGraphicFramePr>
        <p:xfrm>
          <a:off x="496888" y="495300"/>
          <a:ext cx="860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位图图像" r:id="rId28" imgW="8609524" imgH="857143" progId="Paint.Picture">
                  <p:embed/>
                </p:oleObj>
              </mc:Choice>
              <mc:Fallback>
                <p:oleObj name="位图图像" r:id="rId28" imgW="8609524" imgH="857143" progId="Paint.Picture">
                  <p:embed/>
                  <p:pic>
                    <p:nvPicPr>
                      <p:cNvPr id="377911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7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77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77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7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7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7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77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77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77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79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2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3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4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5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6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7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8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09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0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1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2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3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4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5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6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7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8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19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0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4021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4022" name="Group 22"/>
          <p:cNvGrpSpPr>
            <a:grpSpLocks/>
          </p:cNvGrpSpPr>
          <p:nvPr/>
        </p:nvGrpSpPr>
        <p:grpSpPr bwMode="auto">
          <a:xfrm>
            <a:off x="531813" y="552450"/>
            <a:ext cx="8537575" cy="519113"/>
            <a:chOff x="335" y="348"/>
            <a:chExt cx="5378" cy="327"/>
          </a:xfrm>
        </p:grpSpPr>
        <p:sp>
          <p:nvSpPr>
            <p:cNvPr id="384023" name="Rectangle 23"/>
            <p:cNvSpPr>
              <a:spLocks noChangeArrowheads="1"/>
            </p:cNvSpPr>
            <p:nvPr/>
          </p:nvSpPr>
          <p:spPr bwMode="auto">
            <a:xfrm>
              <a:off x="335" y="348"/>
              <a:ext cx="53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关于第二、三型积分中        有实孤立奇点的情况  </a:t>
              </a:r>
            </a:p>
          </p:txBody>
        </p:sp>
        <p:graphicFrame>
          <p:nvGraphicFramePr>
            <p:cNvPr id="384024" name="Object 24"/>
            <p:cNvGraphicFramePr>
              <a:graphicFrameLocks noChangeAspect="1"/>
            </p:cNvGraphicFramePr>
            <p:nvPr/>
          </p:nvGraphicFramePr>
          <p:xfrm>
            <a:off x="3092" y="414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1" name="公式" r:id="rId5" imgW="622080" imgH="342720" progId="Equation.3">
                    <p:embed/>
                  </p:oleObj>
                </mc:Choice>
                <mc:Fallback>
                  <p:oleObj name="公式" r:id="rId5" imgW="622080" imgH="342720" progId="Equation.3">
                    <p:embed/>
                    <p:pic>
                      <p:nvPicPr>
                        <p:cNvPr id="38402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2" y="414"/>
                          <a:ext cx="39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4025" name="Group 25"/>
          <p:cNvGrpSpPr>
            <a:grpSpLocks/>
          </p:cNvGrpSpPr>
          <p:nvPr/>
        </p:nvGrpSpPr>
        <p:grpSpPr bwMode="auto">
          <a:xfrm>
            <a:off x="533400" y="1290638"/>
            <a:ext cx="6607175" cy="461962"/>
            <a:chOff x="336" y="813"/>
            <a:chExt cx="4162" cy="291"/>
          </a:xfrm>
        </p:grpSpPr>
        <p:sp>
          <p:nvSpPr>
            <p:cNvPr id="384026" name="Rectangle 26"/>
            <p:cNvSpPr>
              <a:spLocks noChangeArrowheads="1"/>
            </p:cNvSpPr>
            <p:nvPr/>
          </p:nvSpPr>
          <p:spPr bwMode="auto">
            <a:xfrm>
              <a:off x="852" y="816"/>
              <a:ext cx="29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若         </a:t>
              </a:r>
              <a:r>
                <a:rPr kumimoji="0" lang="zh-CN" altLang="en-US">
                  <a:solidFill>
                    <a:schemeClr val="tx1"/>
                  </a:solidFill>
                </a:rPr>
                <a:t>在上半平面</a:t>
              </a:r>
              <a:r>
                <a:rPr kumimoji="0" lang="zh-CN" altLang="en-US"/>
                <a:t>有孤立奇点      </a:t>
              </a:r>
            </a:p>
          </p:txBody>
        </p:sp>
        <p:sp>
          <p:nvSpPr>
            <p:cNvPr id="384027" name="Rectangle 27"/>
            <p:cNvSpPr>
              <a:spLocks noChangeArrowheads="1"/>
            </p:cNvSpPr>
            <p:nvPr/>
          </p:nvSpPr>
          <p:spPr bwMode="auto">
            <a:xfrm>
              <a:off x="336" y="813"/>
              <a:ext cx="7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  <a:latin typeface="Symbol" panose="05050102010706020507" pitchFamily="18" charset="2"/>
                </a:rPr>
                <a:t>结论  </a:t>
              </a:r>
              <a:r>
                <a:rPr kumimoji="0" lang="zh-CN" altLang="en-US">
                  <a:solidFill>
                    <a:srgbClr val="0000FF"/>
                  </a:solidFill>
                </a:rPr>
                <a:t>   </a:t>
              </a:r>
            </a:p>
          </p:txBody>
        </p:sp>
        <p:graphicFrame>
          <p:nvGraphicFramePr>
            <p:cNvPr id="384028" name="Object 28"/>
            <p:cNvGraphicFramePr>
              <a:graphicFrameLocks/>
            </p:cNvGraphicFramePr>
            <p:nvPr/>
          </p:nvGraphicFramePr>
          <p:xfrm>
            <a:off x="1121" y="864"/>
            <a:ext cx="391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" name="公式" r:id="rId7" imgW="622080" imgH="342720" progId="Equation.3">
                    <p:embed/>
                  </p:oleObj>
                </mc:Choice>
                <mc:Fallback>
                  <p:oleObj name="公式" r:id="rId7" imgW="622080" imgH="342720" progId="Equation.3">
                    <p:embed/>
                    <p:pic>
                      <p:nvPicPr>
                        <p:cNvPr id="384028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1" y="864"/>
                          <a:ext cx="391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4029" name="Object 29"/>
            <p:cNvGraphicFramePr>
              <a:graphicFrameLocks/>
            </p:cNvGraphicFramePr>
            <p:nvPr/>
          </p:nvGraphicFramePr>
          <p:xfrm>
            <a:off x="3498" y="826"/>
            <a:ext cx="100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" name="公式" r:id="rId9" imgW="1587240" imgH="380880" progId="Equation.3">
                    <p:embed/>
                  </p:oleObj>
                </mc:Choice>
                <mc:Fallback>
                  <p:oleObj name="公式" r:id="rId9" imgW="1587240" imgH="380880" progId="Equation.3">
                    <p:embed/>
                    <p:pic>
                      <p:nvPicPr>
                        <p:cNvPr id="384029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8" y="826"/>
                          <a:ext cx="100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4030" name="Group 30"/>
          <p:cNvGrpSpPr>
            <a:grpSpLocks/>
          </p:cNvGrpSpPr>
          <p:nvPr/>
        </p:nvGrpSpPr>
        <p:grpSpPr bwMode="auto">
          <a:xfrm>
            <a:off x="2060575" y="2638425"/>
            <a:ext cx="4845050" cy="876300"/>
            <a:chOff x="1298" y="1662"/>
            <a:chExt cx="3052" cy="552"/>
          </a:xfrm>
        </p:grpSpPr>
        <p:graphicFrame>
          <p:nvGraphicFramePr>
            <p:cNvPr id="384031" name="Object 31"/>
            <p:cNvGraphicFramePr>
              <a:graphicFrameLocks/>
            </p:cNvGraphicFramePr>
            <p:nvPr/>
          </p:nvGraphicFramePr>
          <p:xfrm>
            <a:off x="1298" y="1722"/>
            <a:ext cx="982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4" name="公式" r:id="rId11" imgW="1562040" imgH="622080" progId="Equation.3">
                    <p:embed/>
                  </p:oleObj>
                </mc:Choice>
                <mc:Fallback>
                  <p:oleObj name="公式" r:id="rId11" imgW="1562040" imgH="622080" progId="Equation.3">
                    <p:embed/>
                    <p:pic>
                      <p:nvPicPr>
                        <p:cNvPr id="38403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8" y="1722"/>
                          <a:ext cx="982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4032" name="Object 32"/>
            <p:cNvGraphicFramePr>
              <a:graphicFrameLocks/>
            </p:cNvGraphicFramePr>
            <p:nvPr/>
          </p:nvGraphicFramePr>
          <p:xfrm>
            <a:off x="2328" y="1662"/>
            <a:ext cx="2022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5" name="公式" r:id="rId13" imgW="3213000" imgH="876240" progId="Equation.3">
                    <p:embed/>
                  </p:oleObj>
                </mc:Choice>
                <mc:Fallback>
                  <p:oleObj name="公式" r:id="rId13" imgW="3213000" imgH="876240" progId="Equation.3">
                    <p:embed/>
                    <p:pic>
                      <p:nvPicPr>
                        <p:cNvPr id="38403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8" y="1662"/>
                          <a:ext cx="2022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4033" name="Rectangle 33"/>
          <p:cNvSpPr>
            <a:spLocks noChangeArrowheads="1"/>
          </p:cNvSpPr>
          <p:nvPr/>
        </p:nvSpPr>
        <p:spPr bwMode="auto">
          <a:xfrm>
            <a:off x="7200900" y="1296988"/>
            <a:ext cx="193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>
                <a:solidFill>
                  <a:srgbClr val="FF0000"/>
                </a:solidFill>
              </a:rPr>
              <a:t>在实轴上</a:t>
            </a:r>
            <a:r>
              <a:rPr kumimoji="0" lang="zh-CN" altLang="en-US">
                <a:solidFill>
                  <a:schemeClr val="tx1"/>
                </a:solidFill>
              </a:rPr>
              <a:t>有</a:t>
            </a:r>
            <a:r>
              <a:rPr kumimoji="0" lang="zh-CN" altLang="en-US">
                <a:solidFill>
                  <a:srgbClr val="FF0000"/>
                </a:solidFill>
              </a:rPr>
              <a:t>   </a:t>
            </a:r>
          </a:p>
        </p:txBody>
      </p:sp>
      <p:grpSp>
        <p:nvGrpSpPr>
          <p:cNvPr id="384034" name="Group 34"/>
          <p:cNvGrpSpPr>
            <a:grpSpLocks/>
          </p:cNvGrpSpPr>
          <p:nvPr/>
        </p:nvGrpSpPr>
        <p:grpSpPr bwMode="auto">
          <a:xfrm>
            <a:off x="1352550" y="1963738"/>
            <a:ext cx="3051175" cy="457200"/>
            <a:chOff x="852" y="1237"/>
            <a:chExt cx="1922" cy="288"/>
          </a:xfrm>
        </p:grpSpPr>
        <p:graphicFrame>
          <p:nvGraphicFramePr>
            <p:cNvPr id="384035" name="Object 35"/>
            <p:cNvGraphicFramePr>
              <a:graphicFrameLocks/>
            </p:cNvGraphicFramePr>
            <p:nvPr/>
          </p:nvGraphicFramePr>
          <p:xfrm>
            <a:off x="1726" y="1262"/>
            <a:ext cx="104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6" name="公式" r:id="rId15" imgW="1663560" imgH="380880" progId="Equation.3">
                    <p:embed/>
                  </p:oleObj>
                </mc:Choice>
                <mc:Fallback>
                  <p:oleObj name="公式" r:id="rId15" imgW="1663560" imgH="380880" progId="Equation.3">
                    <p:embed/>
                    <p:pic>
                      <p:nvPicPr>
                        <p:cNvPr id="384035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6" y="1262"/>
                          <a:ext cx="104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4036" name="Rectangle 36"/>
            <p:cNvSpPr>
              <a:spLocks noChangeArrowheads="1"/>
            </p:cNvSpPr>
            <p:nvPr/>
          </p:nvSpPr>
          <p:spPr bwMode="auto">
            <a:xfrm>
              <a:off x="852" y="1237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chemeClr val="tx1"/>
                  </a:solidFill>
                </a:rPr>
                <a:t>孤立奇点</a:t>
              </a:r>
              <a:r>
                <a:rPr kumimoji="0" lang="zh-CN" altLang="en-US">
                  <a:solidFill>
                    <a:srgbClr val="FF0000"/>
                  </a:solidFill>
                </a:rPr>
                <a:t>   </a:t>
              </a:r>
            </a:p>
          </p:txBody>
        </p:sp>
      </p:grpSp>
      <p:sp>
        <p:nvSpPr>
          <p:cNvPr id="384037" name="Rectangle 37"/>
          <p:cNvSpPr>
            <a:spLocks noChangeArrowheads="1"/>
          </p:cNvSpPr>
          <p:nvPr/>
        </p:nvSpPr>
        <p:spPr bwMode="auto">
          <a:xfrm>
            <a:off x="4486275" y="1954213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则    </a:t>
            </a:r>
          </a:p>
        </p:txBody>
      </p:sp>
      <p:graphicFrame>
        <p:nvGraphicFramePr>
          <p:cNvPr id="384038" name="Object 38"/>
          <p:cNvGraphicFramePr>
            <a:graphicFrameLocks/>
          </p:cNvGraphicFramePr>
          <p:nvPr/>
        </p:nvGraphicFramePr>
        <p:xfrm>
          <a:off x="4106863" y="3673475"/>
          <a:ext cx="26654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公式" r:id="rId17" imgW="2666880" imgH="876240" progId="Equation.3">
                  <p:embed/>
                </p:oleObj>
              </mc:Choice>
              <mc:Fallback>
                <p:oleObj name="公式" r:id="rId17" imgW="2666880" imgH="876240" progId="Equation.3">
                  <p:embed/>
                  <p:pic>
                    <p:nvPicPr>
                      <p:cNvPr id="384038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6863" y="3673475"/>
                        <a:ext cx="2665412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4039" name="Group 39"/>
          <p:cNvGrpSpPr>
            <a:grpSpLocks/>
          </p:cNvGrpSpPr>
          <p:nvPr/>
        </p:nvGrpSpPr>
        <p:grpSpPr bwMode="auto">
          <a:xfrm>
            <a:off x="1365250" y="4735513"/>
            <a:ext cx="6661150" cy="457200"/>
            <a:chOff x="860" y="2983"/>
            <a:chExt cx="4196" cy="288"/>
          </a:xfrm>
        </p:grpSpPr>
        <p:graphicFrame>
          <p:nvGraphicFramePr>
            <p:cNvPr id="384040" name="Object 40"/>
            <p:cNvGraphicFramePr>
              <a:graphicFrameLocks/>
            </p:cNvGraphicFramePr>
            <p:nvPr/>
          </p:nvGraphicFramePr>
          <p:xfrm>
            <a:off x="1443" y="3026"/>
            <a:ext cx="42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8" name="公式" r:id="rId19" imgW="672840" imgH="342720" progId="Equation.3">
                    <p:embed/>
                  </p:oleObj>
                </mc:Choice>
                <mc:Fallback>
                  <p:oleObj name="公式" r:id="rId19" imgW="672840" imgH="342720" progId="Equation.3">
                    <p:embed/>
                    <p:pic>
                      <p:nvPicPr>
                        <p:cNvPr id="38404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3" y="3026"/>
                          <a:ext cx="42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4041" name="Rectangle 41"/>
            <p:cNvSpPr>
              <a:spLocks noChangeArrowheads="1"/>
            </p:cNvSpPr>
            <p:nvPr/>
          </p:nvSpPr>
          <p:spPr bwMode="auto">
            <a:xfrm>
              <a:off x="860" y="2983"/>
              <a:ext cx="41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chemeClr val="tx1"/>
                  </a:solidFill>
                </a:rPr>
                <a:t>其中，        为</a:t>
              </a:r>
              <a:r>
                <a:rPr lang="zh-CN" altLang="en-US">
                  <a:solidFill>
                    <a:schemeClr val="tx1"/>
                  </a:solidFill>
                </a:rPr>
                <a:t>第二、三型积分中的被积函数。     </a:t>
              </a:r>
            </a:p>
          </p:txBody>
        </p:sp>
      </p:grpSp>
      <p:grpSp>
        <p:nvGrpSpPr>
          <p:cNvPr id="384042" name="Group 42"/>
          <p:cNvGrpSpPr>
            <a:grpSpLocks/>
          </p:cNvGrpSpPr>
          <p:nvPr/>
        </p:nvGrpSpPr>
        <p:grpSpPr bwMode="auto">
          <a:xfrm>
            <a:off x="588963" y="1795463"/>
            <a:ext cx="666750" cy="366712"/>
            <a:chOff x="311" y="3873"/>
            <a:chExt cx="420" cy="231"/>
          </a:xfrm>
        </p:grpSpPr>
        <p:sp>
          <p:nvSpPr>
            <p:cNvPr id="384043" name="Rectangle 43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4044" name="Rectangle 44"/>
            <p:cNvSpPr>
              <a:spLocks noChangeArrowheads="1"/>
            </p:cNvSpPr>
            <p:nvPr/>
          </p:nvSpPr>
          <p:spPr bwMode="auto">
            <a:xfrm>
              <a:off x="311" y="3873"/>
              <a:ext cx="4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P126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384045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8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8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8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8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8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8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8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8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33" grpId="0"/>
      <p:bldP spid="3840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6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2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6" name="Picture 7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7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0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2" name="Picture 7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5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6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188" name="Picture 8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3163" name="Group 59"/>
          <p:cNvGrpSpPr>
            <a:grpSpLocks/>
          </p:cNvGrpSpPr>
          <p:nvPr/>
        </p:nvGrpSpPr>
        <p:grpSpPr bwMode="auto">
          <a:xfrm>
            <a:off x="534988" y="511175"/>
            <a:ext cx="5797550" cy="558800"/>
            <a:chOff x="337" y="322"/>
            <a:chExt cx="3652" cy="352"/>
          </a:xfrm>
        </p:grpSpPr>
        <p:sp>
          <p:nvSpPr>
            <p:cNvPr id="303108" name="Rectangle 4"/>
            <p:cNvSpPr>
              <a:spLocks noChangeArrowheads="1"/>
            </p:cNvSpPr>
            <p:nvPr/>
          </p:nvSpPr>
          <p:spPr bwMode="auto">
            <a:xfrm>
              <a:off x="337" y="337"/>
              <a:ext cx="36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一、形如                               的积分 </a:t>
              </a:r>
            </a:p>
          </p:txBody>
        </p:sp>
        <p:graphicFrame>
          <p:nvGraphicFramePr>
            <p:cNvPr id="303109" name="Object 5"/>
            <p:cNvGraphicFramePr>
              <a:graphicFrameLocks/>
            </p:cNvGraphicFramePr>
            <p:nvPr/>
          </p:nvGraphicFramePr>
          <p:xfrm>
            <a:off x="1325" y="322"/>
            <a:ext cx="1671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5" imgW="2654280" imgH="558720" progId="Equation.3">
                    <p:embed/>
                  </p:oleObj>
                </mc:Choice>
                <mc:Fallback>
                  <p:oleObj name="公式" r:id="rId5" imgW="2654280" imgH="558720" progId="Equation.3">
                    <p:embed/>
                    <p:pic>
                      <p:nvPicPr>
                        <p:cNvPr id="303109" name="Object 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5" y="322"/>
                          <a:ext cx="1671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3123" name="Object 19"/>
          <p:cNvGraphicFramePr>
            <a:graphicFrameLocks/>
          </p:cNvGraphicFramePr>
          <p:nvPr/>
        </p:nvGraphicFramePr>
        <p:xfrm>
          <a:off x="2305050" y="4294188"/>
          <a:ext cx="22844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公式" r:id="rId7" imgW="2286000" imgH="774360" progId="Equation.3">
                  <p:embed/>
                </p:oleObj>
              </mc:Choice>
              <mc:Fallback>
                <p:oleObj name="公式" r:id="rId7" imgW="2286000" imgH="774360" progId="Equation.3">
                  <p:embed/>
                  <p:pic>
                    <p:nvPicPr>
                      <p:cNvPr id="303123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4294188"/>
                        <a:ext cx="2284413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3167" name="Group 63"/>
          <p:cNvGrpSpPr>
            <a:grpSpLocks/>
          </p:cNvGrpSpPr>
          <p:nvPr/>
        </p:nvGrpSpPr>
        <p:grpSpPr bwMode="auto">
          <a:xfrm>
            <a:off x="533400" y="2606675"/>
            <a:ext cx="2598738" cy="500063"/>
            <a:chOff x="336" y="1642"/>
            <a:chExt cx="1637" cy="315"/>
          </a:xfrm>
        </p:grpSpPr>
        <p:graphicFrame>
          <p:nvGraphicFramePr>
            <p:cNvPr id="303127" name="Object 23"/>
            <p:cNvGraphicFramePr>
              <a:graphicFrameLocks/>
            </p:cNvGraphicFramePr>
            <p:nvPr/>
          </p:nvGraphicFramePr>
          <p:xfrm>
            <a:off x="1437" y="1642"/>
            <a:ext cx="53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9" imgW="850680" imgH="380880" progId="Equation.3">
                    <p:embed/>
                  </p:oleObj>
                </mc:Choice>
                <mc:Fallback>
                  <p:oleObj name="公式" r:id="rId9" imgW="850680" imgH="380880" progId="Equation.3">
                    <p:embed/>
                    <p:pic>
                      <p:nvPicPr>
                        <p:cNvPr id="303127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7" y="1642"/>
                          <a:ext cx="53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3142" name="Rectangle 38"/>
            <p:cNvSpPr>
              <a:spLocks noChangeArrowheads="1"/>
            </p:cNvSpPr>
            <p:nvPr/>
          </p:nvSpPr>
          <p:spPr bwMode="auto">
            <a:xfrm>
              <a:off x="336" y="166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方法    </a:t>
              </a:r>
            </a:p>
          </p:txBody>
        </p:sp>
        <p:sp>
          <p:nvSpPr>
            <p:cNvPr id="303143" name="Rectangle 39"/>
            <p:cNvSpPr>
              <a:spLocks noChangeArrowheads="1"/>
            </p:cNvSpPr>
            <p:nvPr/>
          </p:nvSpPr>
          <p:spPr bwMode="auto">
            <a:xfrm>
              <a:off x="852" y="1668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</a:t>
              </a:r>
              <a:r>
                <a:rPr kumimoji="0" lang="zh-CN" altLang="en-US"/>
                <a:t>令     </a:t>
              </a:r>
            </a:p>
          </p:txBody>
        </p:sp>
      </p:grpSp>
      <p:grpSp>
        <p:nvGrpSpPr>
          <p:cNvPr id="303168" name="Group 64"/>
          <p:cNvGrpSpPr>
            <a:grpSpLocks/>
          </p:cNvGrpSpPr>
          <p:nvPr/>
        </p:nvGrpSpPr>
        <p:grpSpPr bwMode="auto">
          <a:xfrm>
            <a:off x="1781175" y="3392488"/>
            <a:ext cx="2057400" cy="476250"/>
            <a:chOff x="1122" y="2137"/>
            <a:chExt cx="1296" cy="300"/>
          </a:xfrm>
        </p:grpSpPr>
        <p:graphicFrame>
          <p:nvGraphicFramePr>
            <p:cNvPr id="303130" name="Object 26"/>
            <p:cNvGraphicFramePr>
              <a:graphicFrameLocks/>
            </p:cNvGraphicFramePr>
            <p:nvPr/>
          </p:nvGraphicFramePr>
          <p:xfrm>
            <a:off x="1450" y="2137"/>
            <a:ext cx="96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公式" r:id="rId11" imgW="1536480" imgH="431640" progId="Equation.3">
                    <p:embed/>
                  </p:oleObj>
                </mc:Choice>
                <mc:Fallback>
                  <p:oleObj name="公式" r:id="rId11" imgW="1536480" imgH="431640" progId="Equation.3">
                    <p:embed/>
                    <p:pic>
                      <p:nvPicPr>
                        <p:cNvPr id="30313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0" y="2137"/>
                          <a:ext cx="96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3144" name="Rectangle 40"/>
            <p:cNvSpPr>
              <a:spLocks noChangeArrowheads="1"/>
            </p:cNvSpPr>
            <p:nvPr/>
          </p:nvSpPr>
          <p:spPr bwMode="auto">
            <a:xfrm>
              <a:off x="1122" y="2149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     </a:t>
              </a:r>
            </a:p>
          </p:txBody>
        </p:sp>
      </p:grpSp>
      <p:grpSp>
        <p:nvGrpSpPr>
          <p:cNvPr id="303166" name="Group 62"/>
          <p:cNvGrpSpPr>
            <a:grpSpLocks/>
          </p:cNvGrpSpPr>
          <p:nvPr/>
        </p:nvGrpSpPr>
        <p:grpSpPr bwMode="auto">
          <a:xfrm>
            <a:off x="534988" y="1238250"/>
            <a:ext cx="5019675" cy="457200"/>
            <a:chOff x="337" y="780"/>
            <a:chExt cx="3162" cy="288"/>
          </a:xfrm>
        </p:grpSpPr>
        <p:sp>
          <p:nvSpPr>
            <p:cNvPr id="303139" name="Rectangle 35"/>
            <p:cNvSpPr>
              <a:spLocks noChangeArrowheads="1"/>
            </p:cNvSpPr>
            <p:nvPr/>
          </p:nvSpPr>
          <p:spPr bwMode="auto">
            <a:xfrm>
              <a:off x="337" y="780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要求    </a:t>
              </a:r>
            </a:p>
          </p:txBody>
        </p:sp>
        <p:grpSp>
          <p:nvGrpSpPr>
            <p:cNvPr id="303164" name="Group 60"/>
            <p:cNvGrpSpPr>
              <a:grpSpLocks/>
            </p:cNvGrpSpPr>
            <p:nvPr/>
          </p:nvGrpSpPr>
          <p:grpSpPr bwMode="auto">
            <a:xfrm>
              <a:off x="901" y="780"/>
              <a:ext cx="2598" cy="288"/>
              <a:chOff x="901" y="780"/>
              <a:chExt cx="2598" cy="288"/>
            </a:xfrm>
          </p:grpSpPr>
          <p:sp>
            <p:nvSpPr>
              <p:cNvPr id="303141" name="Rectangle 37"/>
              <p:cNvSpPr>
                <a:spLocks noChangeArrowheads="1"/>
              </p:cNvSpPr>
              <p:nvPr/>
            </p:nvSpPr>
            <p:spPr bwMode="auto">
              <a:xfrm>
                <a:off x="1503" y="780"/>
                <a:ext cx="199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0" lang="zh-CN" altLang="en-US"/>
                  <a:t>是</a:t>
                </a:r>
                <a:r>
                  <a:rPr kumimoji="0" lang="zh-CN" altLang="en-US" sz="1600"/>
                  <a:t> </a:t>
                </a:r>
                <a:r>
                  <a:rPr kumimoji="0" lang="en-US" altLang="zh-CN" i="1"/>
                  <a:t>u</a:t>
                </a:r>
                <a:r>
                  <a:rPr kumimoji="0" lang="en-US" altLang="zh-CN"/>
                  <a:t>,</a:t>
                </a:r>
                <a:r>
                  <a:rPr kumimoji="0" lang="en-US" altLang="zh-CN" sz="2000"/>
                  <a:t> </a:t>
                </a:r>
                <a:r>
                  <a:rPr kumimoji="0" lang="en-US" altLang="zh-CN" i="1"/>
                  <a:t>v</a:t>
                </a:r>
                <a:r>
                  <a:rPr kumimoji="0" lang="en-US" altLang="zh-CN" sz="1600"/>
                  <a:t> </a:t>
                </a:r>
                <a:r>
                  <a:rPr kumimoji="0" lang="zh-CN" altLang="en-US"/>
                  <a:t>的有理函数，    </a:t>
                </a:r>
              </a:p>
            </p:txBody>
          </p:sp>
          <p:graphicFrame>
            <p:nvGraphicFramePr>
              <p:cNvPr id="303145" name="Object 41"/>
              <p:cNvGraphicFramePr>
                <a:graphicFrameLocks/>
              </p:cNvGraphicFramePr>
              <p:nvPr/>
            </p:nvGraphicFramePr>
            <p:xfrm>
              <a:off x="901" y="830"/>
              <a:ext cx="632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7" name="公式" r:id="rId13" imgW="1002960" imgH="342720" progId="Equation.3">
                      <p:embed/>
                    </p:oleObj>
                  </mc:Choice>
                  <mc:Fallback>
                    <p:oleObj name="公式" r:id="rId13" imgW="1002960" imgH="342720" progId="Equation.3">
                      <p:embed/>
                      <p:pic>
                        <p:nvPicPr>
                          <p:cNvPr id="303145" name="Object 4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01" y="830"/>
                            <a:ext cx="632" cy="21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03165" name="Group 61"/>
          <p:cNvGrpSpPr>
            <a:grpSpLocks/>
          </p:cNvGrpSpPr>
          <p:nvPr/>
        </p:nvGrpSpPr>
        <p:grpSpPr bwMode="auto">
          <a:xfrm>
            <a:off x="5119688" y="1238250"/>
            <a:ext cx="3930650" cy="457200"/>
            <a:chOff x="3225" y="780"/>
            <a:chExt cx="2476" cy="288"/>
          </a:xfrm>
        </p:grpSpPr>
        <p:sp>
          <p:nvSpPr>
            <p:cNvPr id="303147" name="Rectangle 43"/>
            <p:cNvSpPr>
              <a:spLocks noChangeArrowheads="1"/>
            </p:cNvSpPr>
            <p:nvPr/>
          </p:nvSpPr>
          <p:spPr bwMode="auto">
            <a:xfrm>
              <a:off x="3225" y="780"/>
              <a:ext cx="2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即              是以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u</a:t>
              </a:r>
              <a:r>
                <a:rPr kumimoji="0" lang="en-US" altLang="zh-CN"/>
                <a:t>,</a:t>
              </a:r>
              <a:r>
                <a:rPr kumimoji="0" lang="en-US" altLang="zh-CN" sz="2000"/>
                <a:t> </a:t>
              </a:r>
              <a:r>
                <a:rPr kumimoji="0" lang="en-US" altLang="zh-CN" i="1"/>
                <a:t>v</a:t>
              </a:r>
              <a:r>
                <a:rPr kumimoji="0" lang="en-US" altLang="zh-CN" sz="1600" i="1"/>
                <a:t> </a:t>
              </a:r>
              <a:r>
                <a:rPr kumimoji="0" lang="zh-CN" altLang="en-US"/>
                <a:t>为变量    </a:t>
              </a:r>
            </a:p>
          </p:txBody>
        </p:sp>
        <p:graphicFrame>
          <p:nvGraphicFramePr>
            <p:cNvPr id="303146" name="Object 42"/>
            <p:cNvGraphicFramePr>
              <a:graphicFrameLocks/>
            </p:cNvGraphicFramePr>
            <p:nvPr/>
          </p:nvGraphicFramePr>
          <p:xfrm>
            <a:off x="3491" y="828"/>
            <a:ext cx="63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公式" r:id="rId15" imgW="1002960" imgH="342720" progId="Equation.3">
                    <p:embed/>
                  </p:oleObj>
                </mc:Choice>
                <mc:Fallback>
                  <p:oleObj name="公式" r:id="rId15" imgW="1002960" imgH="342720" progId="Equation.3">
                    <p:embed/>
                    <p:pic>
                      <p:nvPicPr>
                        <p:cNvPr id="303146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1" y="828"/>
                          <a:ext cx="63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3153" name="Rectangle 49"/>
          <p:cNvSpPr>
            <a:spLocks noChangeArrowheads="1"/>
          </p:cNvSpPr>
          <p:nvPr/>
        </p:nvSpPr>
        <p:spPr bwMode="auto">
          <a:xfrm>
            <a:off x="1352550" y="1839913"/>
            <a:ext cx="521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/>
              <a:t>的二元多项式函数或者分式函数。      </a:t>
            </a:r>
          </a:p>
        </p:txBody>
      </p:sp>
      <p:graphicFrame>
        <p:nvGraphicFramePr>
          <p:cNvPr id="303154" name="Object 50"/>
          <p:cNvGraphicFramePr>
            <a:graphicFrameLocks/>
          </p:cNvGraphicFramePr>
          <p:nvPr/>
        </p:nvGraphicFramePr>
        <p:xfrm>
          <a:off x="3227388" y="2686050"/>
          <a:ext cx="2019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公式" r:id="rId17" imgW="2019240" imgH="342720" progId="Equation.3">
                  <p:embed/>
                </p:oleObj>
              </mc:Choice>
              <mc:Fallback>
                <p:oleObj name="公式" r:id="rId17" imgW="2019240" imgH="342720" progId="Equation.3">
                  <p:embed/>
                  <p:pic>
                    <p:nvPicPr>
                      <p:cNvPr id="303154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2686050"/>
                        <a:ext cx="20193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55" name="Object 51"/>
          <p:cNvGraphicFramePr>
            <a:graphicFrameLocks/>
          </p:cNvGraphicFramePr>
          <p:nvPr/>
        </p:nvGraphicFramePr>
        <p:xfrm>
          <a:off x="3978275" y="3471863"/>
          <a:ext cx="1054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公式" r:id="rId19" imgW="1054080" imgH="342720" progId="Equation.3">
                  <p:embed/>
                </p:oleObj>
              </mc:Choice>
              <mc:Fallback>
                <p:oleObj name="公式" r:id="rId19" imgW="1054080" imgH="342720" progId="Equation.3">
                  <p:embed/>
                  <p:pic>
                    <p:nvPicPr>
                      <p:cNvPr id="303155" name="Object 5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8275" y="3471863"/>
                        <a:ext cx="10541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56" name="Object 52"/>
          <p:cNvGraphicFramePr>
            <a:graphicFrameLocks/>
          </p:cNvGraphicFramePr>
          <p:nvPr/>
        </p:nvGraphicFramePr>
        <p:xfrm>
          <a:off x="5413375" y="3255963"/>
          <a:ext cx="1778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公式" r:id="rId21" imgW="1777680" imgH="787320" progId="Equation.3">
                  <p:embed/>
                </p:oleObj>
              </mc:Choice>
              <mc:Fallback>
                <p:oleObj name="公式" r:id="rId21" imgW="1777680" imgH="787320" progId="Equation.3">
                  <p:embed/>
                  <p:pic>
                    <p:nvPicPr>
                      <p:cNvPr id="303156" name="Object 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75" y="3255963"/>
                        <a:ext cx="1778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58" name="Object 54"/>
          <p:cNvGraphicFramePr>
            <a:graphicFrameLocks/>
          </p:cNvGraphicFramePr>
          <p:nvPr/>
        </p:nvGraphicFramePr>
        <p:xfrm>
          <a:off x="5962650" y="4297363"/>
          <a:ext cx="123031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公式" r:id="rId23" imgW="1231560" imgH="799920" progId="Equation.3">
                  <p:embed/>
                </p:oleObj>
              </mc:Choice>
              <mc:Fallback>
                <p:oleObj name="公式" r:id="rId23" imgW="1231560" imgH="799920" progId="Equation.3">
                  <p:embed/>
                  <p:pic>
                    <p:nvPicPr>
                      <p:cNvPr id="303158" name="Object 5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4297363"/>
                        <a:ext cx="123031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59" name="Object 55"/>
          <p:cNvGraphicFramePr>
            <a:graphicFrameLocks/>
          </p:cNvGraphicFramePr>
          <p:nvPr/>
        </p:nvGraphicFramePr>
        <p:xfrm>
          <a:off x="4643438" y="4291013"/>
          <a:ext cx="12414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公式" r:id="rId25" imgW="1244520" imgH="774360" progId="Equation.3">
                  <p:embed/>
                </p:oleObj>
              </mc:Choice>
              <mc:Fallback>
                <p:oleObj name="公式" r:id="rId25" imgW="1244520" imgH="774360" progId="Equation.3">
                  <p:embed/>
                  <p:pic>
                    <p:nvPicPr>
                      <p:cNvPr id="303159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291013"/>
                        <a:ext cx="12414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60" name="Object 56"/>
          <p:cNvGraphicFramePr>
            <a:graphicFrameLocks/>
          </p:cNvGraphicFramePr>
          <p:nvPr/>
        </p:nvGraphicFramePr>
        <p:xfrm>
          <a:off x="2301875" y="5405438"/>
          <a:ext cx="22463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公式" r:id="rId27" imgW="2247840" imgH="850680" progId="Equation.3">
                  <p:embed/>
                </p:oleObj>
              </mc:Choice>
              <mc:Fallback>
                <p:oleObj name="公式" r:id="rId27" imgW="2247840" imgH="850680" progId="Equation.3">
                  <p:embed/>
                  <p:pic>
                    <p:nvPicPr>
                      <p:cNvPr id="303160" name="Object 5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5405438"/>
                        <a:ext cx="22463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61" name="Object 57"/>
          <p:cNvGraphicFramePr>
            <a:graphicFrameLocks/>
          </p:cNvGraphicFramePr>
          <p:nvPr/>
        </p:nvGraphicFramePr>
        <p:xfrm>
          <a:off x="5965825" y="5411788"/>
          <a:ext cx="12176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公式" r:id="rId29" imgW="1218960" imgH="850680" progId="Equation.3">
                  <p:embed/>
                </p:oleObj>
              </mc:Choice>
              <mc:Fallback>
                <p:oleObj name="公式" r:id="rId29" imgW="1218960" imgH="850680" progId="Equation.3">
                  <p:embed/>
                  <p:pic>
                    <p:nvPicPr>
                      <p:cNvPr id="303161" name="Object 5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5825" y="5411788"/>
                        <a:ext cx="12176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3162" name="Object 58"/>
          <p:cNvGraphicFramePr>
            <a:graphicFrameLocks/>
          </p:cNvGraphicFramePr>
          <p:nvPr/>
        </p:nvGraphicFramePr>
        <p:xfrm>
          <a:off x="4649788" y="5411788"/>
          <a:ext cx="12414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公式" r:id="rId31" imgW="1244520" imgH="850680" progId="Equation.3">
                  <p:embed/>
                </p:oleObj>
              </mc:Choice>
              <mc:Fallback>
                <p:oleObj name="公式" r:id="rId31" imgW="1244520" imgH="850680" progId="Equation.3">
                  <p:embed/>
                  <p:pic>
                    <p:nvPicPr>
                      <p:cNvPr id="303162" name="Object 5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788" y="5411788"/>
                        <a:ext cx="124142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3189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3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3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0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03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0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0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03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03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03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0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03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0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03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0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0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2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3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45" name="Picture 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5049" name="Rectangle 25"/>
          <p:cNvSpPr>
            <a:spLocks noChangeArrowheads="1"/>
          </p:cNvSpPr>
          <p:nvPr/>
        </p:nvSpPr>
        <p:spPr bwMode="auto">
          <a:xfrm>
            <a:off x="573088" y="1323975"/>
            <a:ext cx="89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385053" name="Group 29"/>
          <p:cNvGrpSpPr>
            <a:grpSpLocks/>
          </p:cNvGrpSpPr>
          <p:nvPr/>
        </p:nvGrpSpPr>
        <p:grpSpPr bwMode="auto">
          <a:xfrm>
            <a:off x="533400" y="2159000"/>
            <a:ext cx="2962275" cy="850900"/>
            <a:chOff x="336" y="1360"/>
            <a:chExt cx="1866" cy="536"/>
          </a:xfrm>
        </p:grpSpPr>
        <p:sp>
          <p:nvSpPr>
            <p:cNvPr id="385054" name="Rectangle 30"/>
            <p:cNvSpPr>
              <a:spLocks noChangeArrowheads="1"/>
            </p:cNvSpPr>
            <p:nvPr/>
          </p:nvSpPr>
          <p:spPr bwMode="auto">
            <a:xfrm>
              <a:off x="657" y="1489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 </a:t>
              </a:r>
              <a:r>
                <a:rPr lang="zh-CN" altLang="en-US"/>
                <a:t>令   </a:t>
              </a:r>
            </a:p>
          </p:txBody>
        </p:sp>
        <p:sp>
          <p:nvSpPr>
            <p:cNvPr id="385055" name="Rectangle 31"/>
            <p:cNvSpPr>
              <a:spLocks noChangeArrowheads="1"/>
            </p:cNvSpPr>
            <p:nvPr/>
          </p:nvSpPr>
          <p:spPr bwMode="auto">
            <a:xfrm>
              <a:off x="336" y="1495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</a:t>
              </a:r>
            </a:p>
          </p:txBody>
        </p:sp>
        <p:graphicFrame>
          <p:nvGraphicFramePr>
            <p:cNvPr id="385056" name="Object 32"/>
            <p:cNvGraphicFramePr>
              <a:graphicFrameLocks/>
            </p:cNvGraphicFramePr>
            <p:nvPr/>
          </p:nvGraphicFramePr>
          <p:xfrm>
            <a:off x="1227" y="1360"/>
            <a:ext cx="975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5" name="公式" r:id="rId5" imgW="1549080" imgH="850680" progId="Equation.3">
                    <p:embed/>
                  </p:oleObj>
                </mc:Choice>
                <mc:Fallback>
                  <p:oleObj name="公式" r:id="rId5" imgW="1549080" imgH="850680" progId="Equation.3">
                    <p:embed/>
                    <p:pic>
                      <p:nvPicPr>
                        <p:cNvPr id="385056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7" y="1360"/>
                          <a:ext cx="975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5057" name="Object 33"/>
          <p:cNvGraphicFramePr>
            <a:graphicFrameLocks/>
          </p:cNvGraphicFramePr>
          <p:nvPr/>
        </p:nvGraphicFramePr>
        <p:xfrm>
          <a:off x="1965325" y="3194050"/>
          <a:ext cx="276542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公式" r:id="rId7" imgW="2768400" imgH="558720" progId="Equation.3">
                  <p:embed/>
                </p:oleObj>
              </mc:Choice>
              <mc:Fallback>
                <p:oleObj name="公式" r:id="rId7" imgW="2768400" imgH="558720" progId="Equation.3">
                  <p:embed/>
                  <p:pic>
                    <p:nvPicPr>
                      <p:cNvPr id="385057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3194050"/>
                        <a:ext cx="2765425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5058" name="Object 34"/>
          <p:cNvGraphicFramePr>
            <a:graphicFrameLocks/>
          </p:cNvGraphicFramePr>
          <p:nvPr/>
        </p:nvGraphicFramePr>
        <p:xfrm>
          <a:off x="4814888" y="3298825"/>
          <a:ext cx="508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公式" r:id="rId9" imgW="507960" imgH="342720" progId="Equation.3">
                  <p:embed/>
                </p:oleObj>
              </mc:Choice>
              <mc:Fallback>
                <p:oleObj name="公式" r:id="rId9" imgW="507960" imgH="342720" progId="Equation.3">
                  <p:embed/>
                  <p:pic>
                    <p:nvPicPr>
                      <p:cNvPr id="385058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4888" y="3298825"/>
                        <a:ext cx="5080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5059" name="Group 35"/>
          <p:cNvGrpSpPr>
            <a:grpSpLocks/>
          </p:cNvGrpSpPr>
          <p:nvPr/>
        </p:nvGrpSpPr>
        <p:grpSpPr bwMode="auto">
          <a:xfrm>
            <a:off x="1047750" y="3968750"/>
            <a:ext cx="2062163" cy="850900"/>
            <a:chOff x="660" y="2500"/>
            <a:chExt cx="1299" cy="536"/>
          </a:xfrm>
        </p:grpSpPr>
        <p:sp>
          <p:nvSpPr>
            <p:cNvPr id="385060" name="Rectangle 36"/>
            <p:cNvSpPr>
              <a:spLocks noChangeArrowheads="1"/>
            </p:cNvSpPr>
            <p:nvPr/>
          </p:nvSpPr>
          <p:spPr bwMode="auto">
            <a:xfrm>
              <a:off x="660" y="2611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(2)   </a:t>
              </a:r>
            </a:p>
          </p:txBody>
        </p:sp>
        <p:graphicFrame>
          <p:nvGraphicFramePr>
            <p:cNvPr id="385061" name="Object 37"/>
            <p:cNvGraphicFramePr>
              <a:graphicFrameLocks/>
            </p:cNvGraphicFramePr>
            <p:nvPr/>
          </p:nvGraphicFramePr>
          <p:xfrm>
            <a:off x="1040" y="2500"/>
            <a:ext cx="919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8" name="公式" r:id="rId11" imgW="1460160" imgH="850680" progId="Equation.3">
                    <p:embed/>
                  </p:oleObj>
                </mc:Choice>
                <mc:Fallback>
                  <p:oleObj name="公式" r:id="rId11" imgW="1460160" imgH="850680" progId="Equation.3">
                    <p:embed/>
                    <p:pic>
                      <p:nvPicPr>
                        <p:cNvPr id="385061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2500"/>
                          <a:ext cx="919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5062" name="Object 38"/>
          <p:cNvGraphicFramePr>
            <a:graphicFrameLocks/>
          </p:cNvGraphicFramePr>
          <p:nvPr/>
        </p:nvGraphicFramePr>
        <p:xfrm>
          <a:off x="3140075" y="4257675"/>
          <a:ext cx="240823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公式" r:id="rId13" imgW="2412720" imgH="342720" progId="Equation.3">
                  <p:embed/>
                </p:oleObj>
              </mc:Choice>
              <mc:Fallback>
                <p:oleObj name="公式" r:id="rId13" imgW="2412720" imgH="342720" progId="Equation.3">
                  <p:embed/>
                  <p:pic>
                    <p:nvPicPr>
                      <p:cNvPr id="385062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75" y="4257675"/>
                        <a:ext cx="2408238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5063" name="Group 39"/>
          <p:cNvGrpSpPr>
            <a:grpSpLocks/>
          </p:cNvGrpSpPr>
          <p:nvPr/>
        </p:nvGrpSpPr>
        <p:grpSpPr bwMode="auto">
          <a:xfrm>
            <a:off x="3611563" y="2351088"/>
            <a:ext cx="4545012" cy="457200"/>
            <a:chOff x="2275" y="1481"/>
            <a:chExt cx="2863" cy="288"/>
          </a:xfrm>
        </p:grpSpPr>
        <p:sp>
          <p:nvSpPr>
            <p:cNvPr id="385064" name="Rectangle 40"/>
            <p:cNvSpPr>
              <a:spLocks noChangeArrowheads="1"/>
            </p:cNvSpPr>
            <p:nvPr/>
          </p:nvSpPr>
          <p:spPr bwMode="auto">
            <a:xfrm>
              <a:off x="2275" y="1481"/>
              <a:ext cx="28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  <a:sym typeface="Symbol" panose="05050102010706020507" pitchFamily="18" charset="2"/>
                </a:rPr>
                <a:t>在实轴上，         </a:t>
              </a:r>
              <a:r>
                <a:rPr lang="zh-CN" altLang="en-US">
                  <a:solidFill>
                    <a:schemeClr val="tx1"/>
                  </a:solidFill>
                </a:rPr>
                <a:t>为一阶极点</a:t>
              </a:r>
              <a:r>
                <a:rPr lang="zh-CN" altLang="en-US">
                  <a:solidFill>
                    <a:schemeClr val="tx1"/>
                  </a:solidFill>
                  <a:sym typeface="Symbol" panose="05050102010706020507" pitchFamily="18" charset="2"/>
                </a:rPr>
                <a:t>，    </a:t>
              </a:r>
            </a:p>
          </p:txBody>
        </p:sp>
        <p:graphicFrame>
          <p:nvGraphicFramePr>
            <p:cNvPr id="385065" name="Object 41"/>
            <p:cNvGraphicFramePr>
              <a:graphicFrameLocks/>
            </p:cNvGraphicFramePr>
            <p:nvPr/>
          </p:nvGraphicFramePr>
          <p:xfrm>
            <a:off x="3296" y="1540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0" name="公式" r:id="rId15" imgW="647640" imgH="291960" progId="Equation.3">
                    <p:embed/>
                  </p:oleObj>
                </mc:Choice>
                <mc:Fallback>
                  <p:oleObj name="公式" r:id="rId15" imgW="647640" imgH="291960" progId="Equation.3">
                    <p:embed/>
                    <p:pic>
                      <p:nvPicPr>
                        <p:cNvPr id="385065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6" y="1540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5066" name="Object 42"/>
          <p:cNvGraphicFramePr>
            <a:graphicFrameLocks/>
          </p:cNvGraphicFramePr>
          <p:nvPr/>
        </p:nvGraphicFramePr>
        <p:xfrm>
          <a:off x="5634038" y="4254500"/>
          <a:ext cx="671512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公式" r:id="rId17" imgW="672840" imgH="342720" progId="Equation.3">
                  <p:embed/>
                </p:oleObj>
              </mc:Choice>
              <mc:Fallback>
                <p:oleObj name="公式" r:id="rId17" imgW="672840" imgH="342720" progId="Equation.3">
                  <p:embed/>
                  <p:pic>
                    <p:nvPicPr>
                      <p:cNvPr id="385066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4254500"/>
                        <a:ext cx="671512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5067" name="Object 43"/>
          <p:cNvGraphicFramePr>
            <a:graphicFrameLocks/>
          </p:cNvGraphicFramePr>
          <p:nvPr/>
        </p:nvGraphicFramePr>
        <p:xfrm>
          <a:off x="1657350" y="5086350"/>
          <a:ext cx="22447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公式" r:id="rId19" imgW="2247840" imgH="787320" progId="Equation.3">
                  <p:embed/>
                </p:oleObj>
              </mc:Choice>
              <mc:Fallback>
                <p:oleObj name="公式" r:id="rId19" imgW="2247840" imgH="787320" progId="Equation.3">
                  <p:embed/>
                  <p:pic>
                    <p:nvPicPr>
                      <p:cNvPr id="385067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5086350"/>
                        <a:ext cx="22447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5068" name="Group 44"/>
          <p:cNvGrpSpPr>
            <a:grpSpLocks/>
          </p:cNvGrpSpPr>
          <p:nvPr/>
        </p:nvGrpSpPr>
        <p:grpSpPr bwMode="auto">
          <a:xfrm>
            <a:off x="3905250" y="5032375"/>
            <a:ext cx="2714625" cy="850900"/>
            <a:chOff x="2412" y="3164"/>
            <a:chExt cx="1710" cy="536"/>
          </a:xfrm>
        </p:grpSpPr>
        <p:graphicFrame>
          <p:nvGraphicFramePr>
            <p:cNvPr id="385069" name="Object 45"/>
            <p:cNvGraphicFramePr>
              <a:graphicFrameLocks/>
            </p:cNvGraphicFramePr>
            <p:nvPr/>
          </p:nvGraphicFramePr>
          <p:xfrm>
            <a:off x="2412" y="3202"/>
            <a:ext cx="171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3" name="公式" r:id="rId21" imgW="2717640" imgH="787320" progId="Equation.3">
                    <p:embed/>
                  </p:oleObj>
                </mc:Choice>
                <mc:Fallback>
                  <p:oleObj name="公式" r:id="rId21" imgW="2717640" imgH="787320" progId="Equation.3">
                    <p:embed/>
                    <p:pic>
                      <p:nvPicPr>
                        <p:cNvPr id="385069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2" y="3202"/>
                          <a:ext cx="171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5070" name="Object 46"/>
            <p:cNvGraphicFramePr>
              <a:graphicFrameLocks/>
            </p:cNvGraphicFramePr>
            <p:nvPr/>
          </p:nvGraphicFramePr>
          <p:xfrm>
            <a:off x="3114" y="3164"/>
            <a:ext cx="919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4" name="公式" r:id="rId23" imgW="1460160" imgH="850680" progId="Equation.3">
                    <p:embed/>
                  </p:oleObj>
                </mc:Choice>
                <mc:Fallback>
                  <p:oleObj name="公式" r:id="rId23" imgW="1460160" imgH="850680" progId="Equation.3">
                    <p:embed/>
                    <p:pic>
                      <p:nvPicPr>
                        <p:cNvPr id="38507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4" y="3164"/>
                          <a:ext cx="919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85071" name="Object 47"/>
          <p:cNvGraphicFramePr>
            <a:graphicFrameLocks/>
          </p:cNvGraphicFramePr>
          <p:nvPr/>
        </p:nvGraphicFramePr>
        <p:xfrm>
          <a:off x="6684963" y="5089525"/>
          <a:ext cx="7096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公式" r:id="rId25" imgW="711000" imgH="787320" progId="Equation.3">
                  <p:embed/>
                </p:oleObj>
              </mc:Choice>
              <mc:Fallback>
                <p:oleObj name="公式" r:id="rId25" imgW="711000" imgH="787320" progId="Equation.3">
                  <p:embed/>
                  <p:pic>
                    <p:nvPicPr>
                      <p:cNvPr id="385071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4963" y="5089525"/>
                        <a:ext cx="7096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5072" name="Picture 48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5079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5080" name="Object 56"/>
          <p:cNvGraphicFramePr>
            <a:graphicFrameLocks noChangeAspect="1"/>
          </p:cNvGraphicFramePr>
          <p:nvPr/>
        </p:nvGraphicFramePr>
        <p:xfrm>
          <a:off x="496888" y="495300"/>
          <a:ext cx="8609012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位图图像" r:id="rId28" imgW="8609524" imgH="1523810" progId="Paint.Picture">
                  <p:embed/>
                </p:oleObj>
              </mc:Choice>
              <mc:Fallback>
                <p:oleObj name="位图图像" r:id="rId28" imgW="8609524" imgH="1523810" progId="Paint.Picture">
                  <p:embed/>
                  <p:pic>
                    <p:nvPicPr>
                      <p:cNvPr id="38508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5073" name="Group 49"/>
          <p:cNvGrpSpPr>
            <a:grpSpLocks/>
          </p:cNvGrpSpPr>
          <p:nvPr/>
        </p:nvGrpSpPr>
        <p:grpSpPr bwMode="auto">
          <a:xfrm>
            <a:off x="3654425" y="1384300"/>
            <a:ext cx="1468438" cy="366713"/>
            <a:chOff x="2464" y="3728"/>
            <a:chExt cx="925" cy="231"/>
          </a:xfrm>
        </p:grpSpPr>
        <p:sp>
          <p:nvSpPr>
            <p:cNvPr id="385074" name="Rectangle 50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5075" name="Rectangle 51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P127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5.27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85046" name="Group 22"/>
          <p:cNvGrpSpPr>
            <a:grpSpLocks/>
          </p:cNvGrpSpPr>
          <p:nvPr/>
        </p:nvGrpSpPr>
        <p:grpSpPr bwMode="auto">
          <a:xfrm>
            <a:off x="531813" y="552450"/>
            <a:ext cx="8537575" cy="519113"/>
            <a:chOff x="335" y="348"/>
            <a:chExt cx="5378" cy="327"/>
          </a:xfrm>
        </p:grpSpPr>
        <p:sp>
          <p:nvSpPr>
            <p:cNvPr id="385047" name="Rectangle 23"/>
            <p:cNvSpPr>
              <a:spLocks noChangeArrowheads="1"/>
            </p:cNvSpPr>
            <p:nvPr/>
          </p:nvSpPr>
          <p:spPr bwMode="auto">
            <a:xfrm>
              <a:off x="335" y="348"/>
              <a:ext cx="53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关于第二、三型积分中        有实孤立奇点的情况  </a:t>
              </a:r>
            </a:p>
          </p:txBody>
        </p:sp>
        <p:graphicFrame>
          <p:nvGraphicFramePr>
            <p:cNvPr id="385048" name="Object 24"/>
            <p:cNvGraphicFramePr>
              <a:graphicFrameLocks noChangeAspect="1"/>
            </p:cNvGraphicFramePr>
            <p:nvPr/>
          </p:nvGraphicFramePr>
          <p:xfrm>
            <a:off x="3092" y="414"/>
            <a:ext cx="39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7" name="公式" r:id="rId30" imgW="622080" imgH="342720" progId="Equation.3">
                    <p:embed/>
                  </p:oleObj>
                </mc:Choice>
                <mc:Fallback>
                  <p:oleObj name="公式" r:id="rId30" imgW="622080" imgH="342720" progId="Equation.3">
                    <p:embed/>
                    <p:pic>
                      <p:nvPicPr>
                        <p:cNvPr id="385048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2" y="414"/>
                          <a:ext cx="392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8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85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8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8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8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8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8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8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8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8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8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50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30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06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07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08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09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0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1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2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3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4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5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6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7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8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19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0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1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2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3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4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725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8726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28727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</a:t>
              </a:r>
            </a:p>
          </p:txBody>
        </p:sp>
        <p:sp>
          <p:nvSpPr>
            <p:cNvPr id="328728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328729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6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7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8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9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3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7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39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3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5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58408" name="Object 8"/>
          <p:cNvGraphicFramePr>
            <a:graphicFrameLocks/>
          </p:cNvGraphicFramePr>
          <p:nvPr/>
        </p:nvGraphicFramePr>
        <p:xfrm>
          <a:off x="1333500" y="5040313"/>
          <a:ext cx="3238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name="公式" r:id="rId5" imgW="3238200" imgH="863280" progId="Equation.3">
                  <p:embed/>
                </p:oleObj>
              </mc:Choice>
              <mc:Fallback>
                <p:oleObj name="公式" r:id="rId5" imgW="3238200" imgH="863280" progId="Equation.3">
                  <p:embed/>
                  <p:pic>
                    <p:nvPicPr>
                      <p:cNvPr id="358408" name="Object 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0" y="5040313"/>
                        <a:ext cx="32385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425" name="Group 25"/>
          <p:cNvGrpSpPr>
            <a:grpSpLocks/>
          </p:cNvGrpSpPr>
          <p:nvPr/>
        </p:nvGrpSpPr>
        <p:grpSpPr bwMode="auto">
          <a:xfrm>
            <a:off x="531813" y="630238"/>
            <a:ext cx="8555037" cy="863600"/>
            <a:chOff x="335" y="397"/>
            <a:chExt cx="5389" cy="544"/>
          </a:xfrm>
        </p:grpSpPr>
        <p:grpSp>
          <p:nvGrpSpPr>
            <p:cNvPr id="358424" name="Group 24"/>
            <p:cNvGrpSpPr>
              <a:grpSpLocks/>
            </p:cNvGrpSpPr>
            <p:nvPr/>
          </p:nvGrpSpPr>
          <p:grpSpPr bwMode="auto">
            <a:xfrm>
              <a:off x="335" y="397"/>
              <a:ext cx="5389" cy="544"/>
              <a:chOff x="335" y="397"/>
              <a:chExt cx="5389" cy="544"/>
            </a:xfrm>
          </p:grpSpPr>
          <p:sp>
            <p:nvSpPr>
              <p:cNvPr id="358416" name="Rectangle 16"/>
              <p:cNvSpPr>
                <a:spLocks noChangeArrowheads="1"/>
              </p:cNvSpPr>
              <p:nvPr/>
            </p:nvSpPr>
            <p:spPr bwMode="auto">
              <a:xfrm>
                <a:off x="335" y="510"/>
                <a:ext cx="538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zh-CN" altLang="en-US" sz="2800">
                    <a:solidFill>
                      <a:srgbClr val="FF0000"/>
                    </a:solidFill>
                  </a:rPr>
                  <a:t>附：</a:t>
                </a:r>
                <a:r>
                  <a:rPr lang="zh-CN" altLang="en-US" sz="2800">
                    <a:solidFill>
                      <a:srgbClr val="008000"/>
                    </a:solidFill>
                    <a:ea typeface="楷体_GB2312" pitchFamily="49" charset="-122"/>
                  </a:rPr>
                  <a:t>求函数                                        在         点的留数。 </a:t>
                </a:r>
                <a:endParaRPr lang="zh-CN" altLang="en-US" sz="2800">
                  <a:solidFill>
                    <a:srgbClr val="0000FF"/>
                  </a:solidFill>
                </a:endParaRPr>
              </a:p>
            </p:txBody>
          </p:sp>
          <p:graphicFrame>
            <p:nvGraphicFramePr>
              <p:cNvPr id="358411" name="Object 11"/>
              <p:cNvGraphicFramePr>
                <a:graphicFrameLocks/>
              </p:cNvGraphicFramePr>
              <p:nvPr/>
            </p:nvGraphicFramePr>
            <p:xfrm>
              <a:off x="1529" y="397"/>
              <a:ext cx="2175" cy="5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30" name="公式" r:id="rId7" imgW="3454200" imgH="863280" progId="Equation.3">
                      <p:embed/>
                    </p:oleObj>
                  </mc:Choice>
                  <mc:Fallback>
                    <p:oleObj name="公式" r:id="rId7" imgW="3454200" imgH="863280" progId="Equation.3">
                      <p:embed/>
                      <p:pic>
                        <p:nvPicPr>
                          <p:cNvPr id="358411" name="Object 1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29" y="397"/>
                            <a:ext cx="2175" cy="5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58418" name="Object 18"/>
            <p:cNvGraphicFramePr>
              <a:graphicFrameLocks/>
            </p:cNvGraphicFramePr>
            <p:nvPr/>
          </p:nvGraphicFramePr>
          <p:xfrm>
            <a:off x="4024" y="581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1" name="公式" r:id="rId9" imgW="647640" imgH="291960" progId="Equation.3">
                    <p:embed/>
                  </p:oleObj>
                </mc:Choice>
                <mc:Fallback>
                  <p:oleObj name="公式" r:id="rId9" imgW="647640" imgH="291960" progId="Equation.3">
                    <p:embed/>
                    <p:pic>
                      <p:nvPicPr>
                        <p:cNvPr id="358418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4" y="581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420" name="Object 20"/>
          <p:cNvGraphicFramePr>
            <a:graphicFrameLocks/>
          </p:cNvGraphicFramePr>
          <p:nvPr/>
        </p:nvGraphicFramePr>
        <p:xfrm>
          <a:off x="1330325" y="1830388"/>
          <a:ext cx="5356225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公式" r:id="rId11" imgW="5359320" imgH="799920" progId="Equation.3">
                  <p:embed/>
                </p:oleObj>
              </mc:Choice>
              <mc:Fallback>
                <p:oleObj name="公式" r:id="rId11" imgW="5359320" imgH="799920" progId="Equation.3">
                  <p:embed/>
                  <p:pic>
                    <p:nvPicPr>
                      <p:cNvPr id="35842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1830388"/>
                        <a:ext cx="5356225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21" name="Object 21"/>
          <p:cNvGraphicFramePr>
            <a:graphicFrameLocks/>
          </p:cNvGraphicFramePr>
          <p:nvPr/>
        </p:nvGraphicFramePr>
        <p:xfrm>
          <a:off x="1997075" y="2852738"/>
          <a:ext cx="6969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公式" r:id="rId13" imgW="6972120" imgH="863280" progId="Equation.3">
                  <p:embed/>
                </p:oleObj>
              </mc:Choice>
              <mc:Fallback>
                <p:oleObj name="公式" r:id="rId13" imgW="6972120" imgH="863280" progId="Equation.3">
                  <p:embed/>
                  <p:pic>
                    <p:nvPicPr>
                      <p:cNvPr id="358421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75" y="2852738"/>
                        <a:ext cx="6969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22" name="Object 22"/>
          <p:cNvGraphicFramePr>
            <a:graphicFrameLocks/>
          </p:cNvGraphicFramePr>
          <p:nvPr/>
        </p:nvGraphicFramePr>
        <p:xfrm>
          <a:off x="1985963" y="4021138"/>
          <a:ext cx="3973512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公式" r:id="rId15" imgW="3974760" imgH="787320" progId="Equation.3">
                  <p:embed/>
                </p:oleObj>
              </mc:Choice>
              <mc:Fallback>
                <p:oleObj name="公式" r:id="rId15" imgW="3974760" imgH="787320" progId="Equation.3">
                  <p:embed/>
                  <p:pic>
                    <p:nvPicPr>
                      <p:cNvPr id="358422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963" y="4021138"/>
                        <a:ext cx="3973512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8446" name="Picture 4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8447" name="Group 47"/>
          <p:cNvGrpSpPr>
            <a:grpSpLocks/>
          </p:cNvGrpSpPr>
          <p:nvPr/>
        </p:nvGrpSpPr>
        <p:grpSpPr bwMode="auto">
          <a:xfrm>
            <a:off x="7291388" y="5995988"/>
            <a:ext cx="800100" cy="627062"/>
            <a:chOff x="2193" y="3321"/>
            <a:chExt cx="504" cy="395"/>
          </a:xfrm>
        </p:grpSpPr>
        <p:sp>
          <p:nvSpPr>
            <p:cNvPr id="358448" name="AutoShape 48">
              <a:hlinkClick r:id="rId1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449" name="Text Box 49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58450" name="Picture 5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3584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61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1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17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18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1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2" name="Picture 7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5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6" name="Picture 8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8" name="Picture 8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29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30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31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32" name="Picture 8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33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634" name="Picture 9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4610" name="Group 66"/>
          <p:cNvGrpSpPr>
            <a:grpSpLocks/>
          </p:cNvGrpSpPr>
          <p:nvPr/>
        </p:nvGrpSpPr>
        <p:grpSpPr bwMode="auto">
          <a:xfrm>
            <a:off x="531813" y="538163"/>
            <a:ext cx="6734175" cy="561975"/>
            <a:chOff x="335" y="339"/>
            <a:chExt cx="4242" cy="354"/>
          </a:xfrm>
        </p:grpSpPr>
        <p:sp>
          <p:nvSpPr>
            <p:cNvPr id="364572" name="Rectangle 28"/>
            <p:cNvSpPr>
              <a:spLocks noChangeArrowheads="1"/>
            </p:cNvSpPr>
            <p:nvPr/>
          </p:nvSpPr>
          <p:spPr bwMode="auto">
            <a:xfrm>
              <a:off x="335" y="366"/>
              <a:ext cx="4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64576" name="Object 32"/>
            <p:cNvGraphicFramePr>
              <a:graphicFrameLocks noChangeAspect="1"/>
            </p:cNvGraphicFramePr>
            <p:nvPr/>
          </p:nvGraphicFramePr>
          <p:xfrm>
            <a:off x="1341" y="339"/>
            <a:ext cx="89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3" name="公式" r:id="rId5" imgW="1422360" imgH="545760" progId="Equation.3">
                    <p:embed/>
                  </p:oleObj>
                </mc:Choice>
                <mc:Fallback>
                  <p:oleObj name="公式" r:id="rId5" imgW="1422360" imgH="545760" progId="Equation.3">
                    <p:embed/>
                    <p:pic>
                      <p:nvPicPr>
                        <p:cNvPr id="364576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1" y="339"/>
                          <a:ext cx="89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4578" name="Object 34"/>
          <p:cNvGraphicFramePr>
            <a:graphicFrameLocks/>
          </p:cNvGraphicFramePr>
          <p:nvPr/>
        </p:nvGraphicFramePr>
        <p:xfrm>
          <a:off x="3370263" y="5276850"/>
          <a:ext cx="30718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公式" r:id="rId7" imgW="3073320" imgH="660240" progId="Equation.3">
                  <p:embed/>
                </p:oleObj>
              </mc:Choice>
              <mc:Fallback>
                <p:oleObj name="公式" r:id="rId7" imgW="3073320" imgH="660240" progId="Equation.3">
                  <p:embed/>
                  <p:pic>
                    <p:nvPicPr>
                      <p:cNvPr id="364578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5276850"/>
                        <a:ext cx="3071812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4580" name="Rectangle 36"/>
          <p:cNvSpPr>
            <a:spLocks noChangeArrowheads="1"/>
          </p:cNvSpPr>
          <p:nvPr/>
        </p:nvSpPr>
        <p:spPr bwMode="auto">
          <a:xfrm>
            <a:off x="1350963" y="1447800"/>
            <a:ext cx="191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/>
              <a:t>(1) </a:t>
            </a:r>
            <a:r>
              <a:rPr lang="zh-CN" altLang="en-US"/>
              <a:t>如图，     </a:t>
            </a:r>
          </a:p>
        </p:txBody>
      </p:sp>
      <p:grpSp>
        <p:nvGrpSpPr>
          <p:cNvPr id="364612" name="Group 68"/>
          <p:cNvGrpSpPr>
            <a:grpSpLocks/>
          </p:cNvGrpSpPr>
          <p:nvPr/>
        </p:nvGrpSpPr>
        <p:grpSpPr bwMode="auto">
          <a:xfrm>
            <a:off x="2705100" y="1447800"/>
            <a:ext cx="3714750" cy="485775"/>
            <a:chOff x="1704" y="912"/>
            <a:chExt cx="2340" cy="306"/>
          </a:xfrm>
        </p:grpSpPr>
        <p:sp>
          <p:nvSpPr>
            <p:cNvPr id="364581" name="Rectangle 37"/>
            <p:cNvSpPr>
              <a:spLocks noChangeArrowheads="1"/>
            </p:cNvSpPr>
            <p:nvPr/>
          </p:nvSpPr>
          <p:spPr bwMode="auto">
            <a:xfrm>
              <a:off x="1704" y="912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取积分路径为    </a:t>
              </a:r>
              <a:endParaRPr lang="zh-CN" altLang="en-US" i="1"/>
            </a:p>
          </p:txBody>
        </p:sp>
        <p:graphicFrame>
          <p:nvGraphicFramePr>
            <p:cNvPr id="364582" name="Object 38"/>
            <p:cNvGraphicFramePr>
              <a:graphicFrameLocks/>
            </p:cNvGraphicFramePr>
            <p:nvPr/>
          </p:nvGraphicFramePr>
          <p:xfrm>
            <a:off x="2981" y="954"/>
            <a:ext cx="106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5" name="公式" r:id="rId9" imgW="1688760" imgH="419040" progId="Equation.3">
                    <p:embed/>
                  </p:oleObj>
                </mc:Choice>
                <mc:Fallback>
                  <p:oleObj name="公式" r:id="rId9" imgW="1688760" imgH="419040" progId="Equation.3">
                    <p:embed/>
                    <p:pic>
                      <p:nvPicPr>
                        <p:cNvPr id="364582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1" y="954"/>
                          <a:ext cx="106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4611" name="Group 67"/>
          <p:cNvGrpSpPr>
            <a:grpSpLocks/>
          </p:cNvGrpSpPr>
          <p:nvPr/>
        </p:nvGrpSpPr>
        <p:grpSpPr bwMode="auto">
          <a:xfrm>
            <a:off x="471488" y="1458913"/>
            <a:ext cx="1160462" cy="793750"/>
            <a:chOff x="297" y="919"/>
            <a:chExt cx="731" cy="500"/>
          </a:xfrm>
        </p:grpSpPr>
        <p:sp>
          <p:nvSpPr>
            <p:cNvPr id="364589" name="Rectangle 45"/>
            <p:cNvSpPr>
              <a:spLocks noChangeArrowheads="1"/>
            </p:cNvSpPr>
            <p:nvPr/>
          </p:nvSpPr>
          <p:spPr bwMode="auto">
            <a:xfrm>
              <a:off x="297" y="1188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sp>
          <p:nvSpPr>
            <p:cNvPr id="364590" name="Rectangle 46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推导    </a:t>
              </a:r>
            </a:p>
          </p:txBody>
        </p:sp>
      </p:grpSp>
      <p:grpSp>
        <p:nvGrpSpPr>
          <p:cNvPr id="364613" name="Group 69"/>
          <p:cNvGrpSpPr>
            <a:grpSpLocks/>
          </p:cNvGrpSpPr>
          <p:nvPr/>
        </p:nvGrpSpPr>
        <p:grpSpPr bwMode="auto">
          <a:xfrm>
            <a:off x="1784350" y="2106613"/>
            <a:ext cx="4117975" cy="515937"/>
            <a:chOff x="1124" y="1327"/>
            <a:chExt cx="2594" cy="325"/>
          </a:xfrm>
        </p:grpSpPr>
        <p:sp>
          <p:nvSpPr>
            <p:cNvPr id="364592" name="Rectangle 48"/>
            <p:cNvSpPr>
              <a:spLocks noChangeArrowheads="1"/>
            </p:cNvSpPr>
            <p:nvPr/>
          </p:nvSpPr>
          <p:spPr bwMode="auto">
            <a:xfrm>
              <a:off x="1124" y="1327"/>
              <a:ext cx="17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其中      的半径为   </a:t>
              </a:r>
            </a:p>
          </p:txBody>
        </p:sp>
        <p:graphicFrame>
          <p:nvGraphicFramePr>
            <p:cNvPr id="364585" name="Object 41"/>
            <p:cNvGraphicFramePr>
              <a:graphicFrameLocks/>
            </p:cNvGraphicFramePr>
            <p:nvPr/>
          </p:nvGraphicFramePr>
          <p:xfrm>
            <a:off x="1598" y="1360"/>
            <a:ext cx="24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6" name="公式" r:id="rId11" imgW="393480" imgH="419040" progId="Equation.3">
                    <p:embed/>
                  </p:oleObj>
                </mc:Choice>
                <mc:Fallback>
                  <p:oleObj name="公式" r:id="rId11" imgW="393480" imgH="419040" progId="Equation.3">
                    <p:embed/>
                    <p:pic>
                      <p:nvPicPr>
                        <p:cNvPr id="364585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8" y="1360"/>
                          <a:ext cx="248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594" name="Object 50"/>
            <p:cNvGraphicFramePr>
              <a:graphicFrameLocks/>
            </p:cNvGraphicFramePr>
            <p:nvPr/>
          </p:nvGraphicFramePr>
          <p:xfrm>
            <a:off x="2631" y="1332"/>
            <a:ext cx="108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7" name="公式" r:id="rId13" imgW="1726920" imgH="507960" progId="Equation.3">
                    <p:embed/>
                  </p:oleObj>
                </mc:Choice>
                <mc:Fallback>
                  <p:oleObj name="公式" r:id="rId13" imgW="1726920" imgH="507960" progId="Equation.3">
                    <p:embed/>
                    <p:pic>
                      <p:nvPicPr>
                        <p:cNvPr id="364594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332"/>
                          <a:ext cx="108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4595" name="Rectangle 51"/>
          <p:cNvSpPr>
            <a:spLocks noChangeArrowheads="1"/>
          </p:cNvSpPr>
          <p:nvPr/>
        </p:nvSpPr>
        <p:spPr bwMode="auto">
          <a:xfrm>
            <a:off x="1352550" y="2800350"/>
            <a:ext cx="3206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/>
              <a:t>(2) </a:t>
            </a:r>
            <a:r>
              <a:rPr kumimoji="0" lang="zh-CN" altLang="en-US"/>
              <a:t>根据留数定理有      </a:t>
            </a:r>
          </a:p>
        </p:txBody>
      </p:sp>
      <p:graphicFrame>
        <p:nvGraphicFramePr>
          <p:cNvPr id="364596" name="Object 52"/>
          <p:cNvGraphicFramePr>
            <a:graphicFrameLocks/>
          </p:cNvGraphicFramePr>
          <p:nvPr/>
        </p:nvGraphicFramePr>
        <p:xfrm>
          <a:off x="1979613" y="3427413"/>
          <a:ext cx="1333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公式" r:id="rId15" imgW="1333440" imgH="545760" progId="Equation.3">
                  <p:embed/>
                </p:oleObj>
              </mc:Choice>
              <mc:Fallback>
                <p:oleObj name="公式" r:id="rId15" imgW="1333440" imgH="545760" progId="Equation.3">
                  <p:embed/>
                  <p:pic>
                    <p:nvPicPr>
                      <p:cNvPr id="364596" name="Object 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3427413"/>
                        <a:ext cx="13335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4604" name="Group 60"/>
          <p:cNvGrpSpPr>
            <a:grpSpLocks/>
          </p:cNvGrpSpPr>
          <p:nvPr/>
        </p:nvGrpSpPr>
        <p:grpSpPr bwMode="auto">
          <a:xfrm>
            <a:off x="6218238" y="1371600"/>
            <a:ext cx="2803525" cy="1749425"/>
            <a:chOff x="3845" y="816"/>
            <a:chExt cx="1766" cy="1102"/>
          </a:xfrm>
        </p:grpSpPr>
        <p:sp>
          <p:nvSpPr>
            <p:cNvPr id="364551" name="Line 7"/>
            <p:cNvSpPr>
              <a:spLocks noChangeAspect="1" noChangeShapeType="1"/>
            </p:cNvSpPr>
            <p:nvPr/>
          </p:nvSpPr>
          <p:spPr bwMode="auto">
            <a:xfrm flipV="1">
              <a:off x="4719" y="816"/>
              <a:ext cx="0" cy="104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4" name="Line 10"/>
            <p:cNvSpPr>
              <a:spLocks noChangeAspect="1" noChangeShapeType="1"/>
            </p:cNvSpPr>
            <p:nvPr/>
          </p:nvSpPr>
          <p:spPr bwMode="auto">
            <a:xfrm>
              <a:off x="3845" y="1690"/>
              <a:ext cx="1766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5" name="Freeform 11"/>
            <p:cNvSpPr>
              <a:spLocks noChangeAspect="1"/>
            </p:cNvSpPr>
            <p:nvPr/>
          </p:nvSpPr>
          <p:spPr bwMode="auto">
            <a:xfrm>
              <a:off x="4046" y="1000"/>
              <a:ext cx="1329" cy="682"/>
            </a:xfrm>
            <a:custGeom>
              <a:avLst/>
              <a:gdLst>
                <a:gd name="T0" fmla="*/ 3234 w 3234"/>
                <a:gd name="T1" fmla="*/ 1627 h 1633"/>
                <a:gd name="T2" fmla="*/ 3222 w 3234"/>
                <a:gd name="T3" fmla="*/ 1471 h 1633"/>
                <a:gd name="T4" fmla="*/ 3198 w 3234"/>
                <a:gd name="T5" fmla="*/ 1303 h 1633"/>
                <a:gd name="T6" fmla="*/ 3144 w 3234"/>
                <a:gd name="T7" fmla="*/ 1111 h 1633"/>
                <a:gd name="T8" fmla="*/ 3078 w 3234"/>
                <a:gd name="T9" fmla="*/ 937 h 1633"/>
                <a:gd name="T10" fmla="*/ 3006 w 3234"/>
                <a:gd name="T11" fmla="*/ 805 h 1633"/>
                <a:gd name="T12" fmla="*/ 2850 w 3234"/>
                <a:gd name="T13" fmla="*/ 589 h 1633"/>
                <a:gd name="T14" fmla="*/ 2718 w 3234"/>
                <a:gd name="T15" fmla="*/ 445 h 1633"/>
                <a:gd name="T16" fmla="*/ 2526 w 3234"/>
                <a:gd name="T17" fmla="*/ 295 h 1633"/>
                <a:gd name="T18" fmla="*/ 2328 w 3234"/>
                <a:gd name="T19" fmla="*/ 175 h 1633"/>
                <a:gd name="T20" fmla="*/ 2166 w 3234"/>
                <a:gd name="T21" fmla="*/ 109 h 1633"/>
                <a:gd name="T22" fmla="*/ 1980 w 3234"/>
                <a:gd name="T23" fmla="*/ 49 h 1633"/>
                <a:gd name="T24" fmla="*/ 1800 w 3234"/>
                <a:gd name="T25" fmla="*/ 19 h 1633"/>
                <a:gd name="T26" fmla="*/ 1614 w 3234"/>
                <a:gd name="T27" fmla="*/ 7 h 1633"/>
                <a:gd name="T28" fmla="*/ 1230 w 3234"/>
                <a:gd name="T29" fmla="*/ 61 h 1633"/>
                <a:gd name="T30" fmla="*/ 1020 w 3234"/>
                <a:gd name="T31" fmla="*/ 127 h 1633"/>
                <a:gd name="T32" fmla="*/ 792 w 3234"/>
                <a:gd name="T33" fmla="*/ 247 h 1633"/>
                <a:gd name="T34" fmla="*/ 576 w 3234"/>
                <a:gd name="T35" fmla="*/ 403 h 1633"/>
                <a:gd name="T36" fmla="*/ 348 w 3234"/>
                <a:gd name="T37" fmla="*/ 631 h 1633"/>
                <a:gd name="T38" fmla="*/ 144 w 3234"/>
                <a:gd name="T39" fmla="*/ 967 h 1633"/>
                <a:gd name="T40" fmla="*/ 36 w 3234"/>
                <a:gd name="T41" fmla="*/ 1291 h 1633"/>
                <a:gd name="T42" fmla="*/ 0 w 3234"/>
                <a:gd name="T43" fmla="*/ 163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4" h="1633">
                  <a:moveTo>
                    <a:pt x="3234" y="1627"/>
                  </a:moveTo>
                  <a:cubicBezTo>
                    <a:pt x="3231" y="1576"/>
                    <a:pt x="3228" y="1525"/>
                    <a:pt x="3222" y="1471"/>
                  </a:cubicBezTo>
                  <a:cubicBezTo>
                    <a:pt x="3216" y="1417"/>
                    <a:pt x="3211" y="1363"/>
                    <a:pt x="3198" y="1303"/>
                  </a:cubicBezTo>
                  <a:cubicBezTo>
                    <a:pt x="3185" y="1243"/>
                    <a:pt x="3164" y="1172"/>
                    <a:pt x="3144" y="1111"/>
                  </a:cubicBezTo>
                  <a:cubicBezTo>
                    <a:pt x="3124" y="1050"/>
                    <a:pt x="3101" y="988"/>
                    <a:pt x="3078" y="937"/>
                  </a:cubicBezTo>
                  <a:cubicBezTo>
                    <a:pt x="3055" y="886"/>
                    <a:pt x="3044" y="863"/>
                    <a:pt x="3006" y="805"/>
                  </a:cubicBezTo>
                  <a:cubicBezTo>
                    <a:pt x="2968" y="747"/>
                    <a:pt x="2898" y="649"/>
                    <a:pt x="2850" y="589"/>
                  </a:cubicBezTo>
                  <a:cubicBezTo>
                    <a:pt x="2802" y="529"/>
                    <a:pt x="2772" y="494"/>
                    <a:pt x="2718" y="445"/>
                  </a:cubicBezTo>
                  <a:cubicBezTo>
                    <a:pt x="2664" y="396"/>
                    <a:pt x="2591" y="340"/>
                    <a:pt x="2526" y="295"/>
                  </a:cubicBezTo>
                  <a:cubicBezTo>
                    <a:pt x="2461" y="250"/>
                    <a:pt x="2388" y="206"/>
                    <a:pt x="2328" y="175"/>
                  </a:cubicBezTo>
                  <a:cubicBezTo>
                    <a:pt x="2268" y="144"/>
                    <a:pt x="2224" y="130"/>
                    <a:pt x="2166" y="109"/>
                  </a:cubicBezTo>
                  <a:cubicBezTo>
                    <a:pt x="2108" y="88"/>
                    <a:pt x="2041" y="64"/>
                    <a:pt x="1980" y="49"/>
                  </a:cubicBezTo>
                  <a:cubicBezTo>
                    <a:pt x="1919" y="34"/>
                    <a:pt x="1861" y="26"/>
                    <a:pt x="1800" y="19"/>
                  </a:cubicBezTo>
                  <a:cubicBezTo>
                    <a:pt x="1739" y="12"/>
                    <a:pt x="1709" y="0"/>
                    <a:pt x="1614" y="7"/>
                  </a:cubicBezTo>
                  <a:cubicBezTo>
                    <a:pt x="1519" y="14"/>
                    <a:pt x="1329" y="41"/>
                    <a:pt x="1230" y="61"/>
                  </a:cubicBezTo>
                  <a:cubicBezTo>
                    <a:pt x="1131" y="81"/>
                    <a:pt x="1093" y="96"/>
                    <a:pt x="1020" y="127"/>
                  </a:cubicBezTo>
                  <a:cubicBezTo>
                    <a:pt x="947" y="158"/>
                    <a:pt x="866" y="201"/>
                    <a:pt x="792" y="247"/>
                  </a:cubicBezTo>
                  <a:cubicBezTo>
                    <a:pt x="718" y="293"/>
                    <a:pt x="650" y="339"/>
                    <a:pt x="576" y="403"/>
                  </a:cubicBezTo>
                  <a:cubicBezTo>
                    <a:pt x="502" y="467"/>
                    <a:pt x="420" y="537"/>
                    <a:pt x="348" y="631"/>
                  </a:cubicBezTo>
                  <a:cubicBezTo>
                    <a:pt x="276" y="725"/>
                    <a:pt x="196" y="857"/>
                    <a:pt x="144" y="967"/>
                  </a:cubicBezTo>
                  <a:cubicBezTo>
                    <a:pt x="92" y="1077"/>
                    <a:pt x="60" y="1180"/>
                    <a:pt x="36" y="1291"/>
                  </a:cubicBezTo>
                  <a:cubicBezTo>
                    <a:pt x="12" y="1402"/>
                    <a:pt x="7" y="1562"/>
                    <a:pt x="0" y="1633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6" name="Line 12"/>
            <p:cNvSpPr>
              <a:spLocks noChangeAspect="1" noChangeShapeType="1"/>
            </p:cNvSpPr>
            <p:nvPr/>
          </p:nvSpPr>
          <p:spPr bwMode="auto">
            <a:xfrm>
              <a:off x="4046" y="1690"/>
              <a:ext cx="133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7" name="Line 13"/>
            <p:cNvSpPr>
              <a:spLocks noChangeAspect="1" noChangeShapeType="1"/>
            </p:cNvSpPr>
            <p:nvPr/>
          </p:nvSpPr>
          <p:spPr bwMode="auto">
            <a:xfrm>
              <a:off x="4835" y="1690"/>
              <a:ext cx="13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8" name="Freeform 14"/>
            <p:cNvSpPr>
              <a:spLocks noChangeAspect="1"/>
            </p:cNvSpPr>
            <p:nvPr/>
          </p:nvSpPr>
          <p:spPr bwMode="auto">
            <a:xfrm flipV="1">
              <a:off x="5065" y="1105"/>
              <a:ext cx="125" cy="104"/>
            </a:xfrm>
            <a:custGeom>
              <a:avLst/>
              <a:gdLst>
                <a:gd name="T0" fmla="*/ 300 w 300"/>
                <a:gd name="T1" fmla="*/ 0 h 246"/>
                <a:gd name="T2" fmla="*/ 144 w 300"/>
                <a:gd name="T3" fmla="*/ 120 h 246"/>
                <a:gd name="T4" fmla="*/ 0 w 300"/>
                <a:gd name="T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" h="246">
                  <a:moveTo>
                    <a:pt x="300" y="0"/>
                  </a:moveTo>
                  <a:cubicBezTo>
                    <a:pt x="274" y="20"/>
                    <a:pt x="194" y="79"/>
                    <a:pt x="144" y="120"/>
                  </a:cubicBezTo>
                  <a:cubicBezTo>
                    <a:pt x="94" y="161"/>
                    <a:pt x="30" y="220"/>
                    <a:pt x="0" y="246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64559" name="Oval 15"/>
            <p:cNvSpPr>
              <a:spLocks noChangeAspect="1" noChangeArrowheads="1"/>
            </p:cNvSpPr>
            <p:nvPr/>
          </p:nvSpPr>
          <p:spPr bwMode="auto">
            <a:xfrm>
              <a:off x="4886" y="1137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64565" name="Oval 21"/>
            <p:cNvSpPr>
              <a:spLocks noChangeAspect="1" noChangeArrowheads="1"/>
            </p:cNvSpPr>
            <p:nvPr/>
          </p:nvSpPr>
          <p:spPr bwMode="auto">
            <a:xfrm>
              <a:off x="4412" y="1273"/>
              <a:ext cx="34" cy="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64566" name="Oval 22"/>
            <p:cNvSpPr>
              <a:spLocks noChangeAspect="1" noChangeArrowheads="1"/>
            </p:cNvSpPr>
            <p:nvPr/>
          </p:nvSpPr>
          <p:spPr bwMode="auto">
            <a:xfrm>
              <a:off x="4357" y="1583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64567" name="Oval 23"/>
            <p:cNvSpPr>
              <a:spLocks noChangeAspect="1" noChangeArrowheads="1"/>
            </p:cNvSpPr>
            <p:nvPr/>
          </p:nvSpPr>
          <p:spPr bwMode="auto">
            <a:xfrm>
              <a:off x="4619" y="1424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64568" name="Oval 24"/>
            <p:cNvSpPr>
              <a:spLocks noChangeAspect="1" noChangeArrowheads="1"/>
            </p:cNvSpPr>
            <p:nvPr/>
          </p:nvSpPr>
          <p:spPr bwMode="auto">
            <a:xfrm>
              <a:off x="4938" y="1470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364599" name="Object 55"/>
            <p:cNvGraphicFramePr>
              <a:graphicFrameLocks noChangeAspect="1"/>
            </p:cNvGraphicFramePr>
            <p:nvPr/>
          </p:nvGraphicFramePr>
          <p:xfrm>
            <a:off x="5090" y="922"/>
            <a:ext cx="175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9" name="公式" r:id="rId17" imgW="393480" imgH="419040" progId="Equation.3">
                    <p:embed/>
                  </p:oleObj>
                </mc:Choice>
                <mc:Fallback>
                  <p:oleObj name="公式" r:id="rId17" imgW="393480" imgH="419040" progId="Equation.3">
                    <p:embed/>
                    <p:pic>
                      <p:nvPicPr>
                        <p:cNvPr id="364599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0" y="922"/>
                          <a:ext cx="175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600" name="Object 56"/>
            <p:cNvGraphicFramePr>
              <a:graphicFrameLocks noChangeAspect="1"/>
            </p:cNvGraphicFramePr>
            <p:nvPr/>
          </p:nvGraphicFramePr>
          <p:xfrm>
            <a:off x="4868" y="1714"/>
            <a:ext cx="19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0" name="公式" r:id="rId19" imgW="355320" imgH="380880" progId="Equation.3">
                    <p:embed/>
                  </p:oleObj>
                </mc:Choice>
                <mc:Fallback>
                  <p:oleObj name="公式" r:id="rId19" imgW="355320" imgH="380880" progId="Equation.3">
                    <p:embed/>
                    <p:pic>
                      <p:nvPicPr>
                        <p:cNvPr id="36460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8" y="1714"/>
                          <a:ext cx="19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601" name="Object 57"/>
            <p:cNvGraphicFramePr>
              <a:graphicFrameLocks noChangeAspect="1"/>
            </p:cNvGraphicFramePr>
            <p:nvPr/>
          </p:nvGraphicFramePr>
          <p:xfrm>
            <a:off x="5304" y="1718"/>
            <a:ext cx="12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1" name="公式" r:id="rId21" imgW="241200" imgH="266400" progId="Equation.3">
                    <p:embed/>
                  </p:oleObj>
                </mc:Choice>
                <mc:Fallback>
                  <p:oleObj name="公式" r:id="rId21" imgW="241200" imgH="266400" progId="Equation.3">
                    <p:embed/>
                    <p:pic>
                      <p:nvPicPr>
                        <p:cNvPr id="364601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4" y="1718"/>
                          <a:ext cx="129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602" name="Object 58"/>
            <p:cNvGraphicFramePr>
              <a:graphicFrameLocks noChangeAspect="1"/>
            </p:cNvGraphicFramePr>
            <p:nvPr/>
          </p:nvGraphicFramePr>
          <p:xfrm>
            <a:off x="3942" y="1718"/>
            <a:ext cx="22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2" name="公式" r:id="rId23" imgW="419040" imgH="279360" progId="Equation.3">
                    <p:embed/>
                  </p:oleObj>
                </mc:Choice>
                <mc:Fallback>
                  <p:oleObj name="公式" r:id="rId23" imgW="419040" imgH="279360" progId="Equation.3">
                    <p:embed/>
                    <p:pic>
                      <p:nvPicPr>
                        <p:cNvPr id="364602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2" y="1718"/>
                          <a:ext cx="22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603" name="Object 59"/>
            <p:cNvGraphicFramePr>
              <a:graphicFrameLocks noChangeAspect="1"/>
            </p:cNvGraphicFramePr>
            <p:nvPr/>
          </p:nvGraphicFramePr>
          <p:xfrm>
            <a:off x="4996" y="1350"/>
            <a:ext cx="13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3" name="公式" r:id="rId25" imgW="291960" imgH="380880" progId="Equation.3">
                    <p:embed/>
                  </p:oleObj>
                </mc:Choice>
                <mc:Fallback>
                  <p:oleObj name="公式" r:id="rId25" imgW="291960" imgH="380880" progId="Equation.3">
                    <p:embed/>
                    <p:pic>
                      <p:nvPicPr>
                        <p:cNvPr id="364603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6" y="1350"/>
                          <a:ext cx="13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4614" name="Group 70"/>
          <p:cNvGrpSpPr>
            <a:grpSpLocks/>
          </p:cNvGrpSpPr>
          <p:nvPr/>
        </p:nvGrpSpPr>
        <p:grpSpPr bwMode="auto">
          <a:xfrm>
            <a:off x="3376613" y="3354388"/>
            <a:ext cx="3454400" cy="692150"/>
            <a:chOff x="2127" y="2113"/>
            <a:chExt cx="2176" cy="436"/>
          </a:xfrm>
        </p:grpSpPr>
        <p:graphicFrame>
          <p:nvGraphicFramePr>
            <p:cNvPr id="364598" name="Object 54"/>
            <p:cNvGraphicFramePr>
              <a:graphicFrameLocks/>
            </p:cNvGraphicFramePr>
            <p:nvPr/>
          </p:nvGraphicFramePr>
          <p:xfrm>
            <a:off x="3239" y="2157"/>
            <a:ext cx="106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4" name="公式" r:id="rId27" imgW="1688760" imgH="622080" progId="Equation.3">
                    <p:embed/>
                  </p:oleObj>
                </mc:Choice>
                <mc:Fallback>
                  <p:oleObj name="公式" r:id="rId27" imgW="1688760" imgH="622080" progId="Equation.3">
                    <p:embed/>
                    <p:pic>
                      <p:nvPicPr>
                        <p:cNvPr id="364598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9" y="2157"/>
                          <a:ext cx="1064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4605" name="Object 61"/>
            <p:cNvGraphicFramePr>
              <a:graphicFrameLocks/>
            </p:cNvGraphicFramePr>
            <p:nvPr/>
          </p:nvGraphicFramePr>
          <p:xfrm>
            <a:off x="2127" y="2113"/>
            <a:ext cx="1024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5" name="公式" r:id="rId29" imgW="1625400" imgH="672840" progId="Equation.3">
                    <p:embed/>
                  </p:oleObj>
                </mc:Choice>
                <mc:Fallback>
                  <p:oleObj name="公式" r:id="rId29" imgW="1625400" imgH="672840" progId="Equation.3">
                    <p:embed/>
                    <p:pic>
                      <p:nvPicPr>
                        <p:cNvPr id="364605" name="Object 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7" y="2113"/>
                          <a:ext cx="1024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4606" name="Object 62"/>
          <p:cNvGraphicFramePr>
            <a:graphicFrameLocks/>
          </p:cNvGraphicFramePr>
          <p:nvPr/>
        </p:nvGraphicFramePr>
        <p:xfrm>
          <a:off x="3373438" y="4241800"/>
          <a:ext cx="18034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6" name="公式" r:id="rId31" imgW="1803240" imgH="660240" progId="Equation.3">
                  <p:embed/>
                </p:oleObj>
              </mc:Choice>
              <mc:Fallback>
                <p:oleObj name="公式" r:id="rId31" imgW="1803240" imgH="660240" progId="Equation.3">
                  <p:embed/>
                  <p:pic>
                    <p:nvPicPr>
                      <p:cNvPr id="364606" name="Object 6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8" y="4241800"/>
                        <a:ext cx="18034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4607" name="Object 63"/>
          <p:cNvGraphicFramePr>
            <a:graphicFrameLocks/>
          </p:cNvGraphicFramePr>
          <p:nvPr/>
        </p:nvGraphicFramePr>
        <p:xfrm>
          <a:off x="5262563" y="4311650"/>
          <a:ext cx="1689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7" name="公式" r:id="rId33" imgW="1688760" imgH="622080" progId="Equation.3">
                  <p:embed/>
                </p:oleObj>
              </mc:Choice>
              <mc:Fallback>
                <p:oleObj name="公式" r:id="rId33" imgW="1688760" imgH="622080" progId="Equation.3">
                  <p:embed/>
                  <p:pic>
                    <p:nvPicPr>
                      <p:cNvPr id="364607" name="Object 6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2563" y="4311650"/>
                        <a:ext cx="168910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4608" name="Line 64"/>
          <p:cNvSpPr>
            <a:spLocks noChangeShapeType="1"/>
          </p:cNvSpPr>
          <p:nvPr/>
        </p:nvSpPr>
        <p:spPr bwMode="auto">
          <a:xfrm>
            <a:off x="5505450" y="4953000"/>
            <a:ext cx="14287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64635" name="Group 91"/>
          <p:cNvGrpSpPr>
            <a:grpSpLocks/>
          </p:cNvGrpSpPr>
          <p:nvPr/>
        </p:nvGrpSpPr>
        <p:grpSpPr bwMode="auto">
          <a:xfrm>
            <a:off x="598488" y="1052513"/>
            <a:ext cx="1009650" cy="366712"/>
            <a:chOff x="311" y="3873"/>
            <a:chExt cx="636" cy="231"/>
          </a:xfrm>
        </p:grpSpPr>
        <p:sp>
          <p:nvSpPr>
            <p:cNvPr id="364636" name="Rectangle 92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4637" name="Rectangle 93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P122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64638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6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6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6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6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6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6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6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6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6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6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6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6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6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580" grpId="0"/>
      <p:bldP spid="36459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73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39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1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5" name="Picture 8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8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49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0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1" name="Picture 8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2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3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4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5" name="Picture 9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6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757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9733" name="Group 69"/>
          <p:cNvGrpSpPr>
            <a:grpSpLocks/>
          </p:cNvGrpSpPr>
          <p:nvPr/>
        </p:nvGrpSpPr>
        <p:grpSpPr bwMode="auto">
          <a:xfrm>
            <a:off x="531813" y="538163"/>
            <a:ext cx="6734175" cy="561975"/>
            <a:chOff x="335" y="339"/>
            <a:chExt cx="4242" cy="354"/>
          </a:xfrm>
        </p:grpSpPr>
        <p:sp>
          <p:nvSpPr>
            <p:cNvPr id="369667" name="Rectangle 3"/>
            <p:cNvSpPr>
              <a:spLocks noChangeArrowheads="1"/>
            </p:cNvSpPr>
            <p:nvPr/>
          </p:nvSpPr>
          <p:spPr bwMode="auto">
            <a:xfrm>
              <a:off x="335" y="366"/>
              <a:ext cx="4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69668" name="Object 4"/>
            <p:cNvGraphicFramePr>
              <a:graphicFrameLocks noChangeAspect="1"/>
            </p:cNvGraphicFramePr>
            <p:nvPr/>
          </p:nvGraphicFramePr>
          <p:xfrm>
            <a:off x="1341" y="339"/>
            <a:ext cx="89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7" name="公式" r:id="rId5" imgW="1422360" imgH="545760" progId="Equation.3">
                    <p:embed/>
                  </p:oleObj>
                </mc:Choice>
                <mc:Fallback>
                  <p:oleObj name="公式" r:id="rId5" imgW="1422360" imgH="545760" progId="Equation.3">
                    <p:embed/>
                    <p:pic>
                      <p:nvPicPr>
                        <p:cNvPr id="36966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1" y="339"/>
                          <a:ext cx="89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9734" name="Group 70"/>
          <p:cNvGrpSpPr>
            <a:grpSpLocks/>
          </p:cNvGrpSpPr>
          <p:nvPr/>
        </p:nvGrpSpPr>
        <p:grpSpPr bwMode="auto">
          <a:xfrm>
            <a:off x="471488" y="1458913"/>
            <a:ext cx="1160462" cy="793750"/>
            <a:chOff x="297" y="919"/>
            <a:chExt cx="731" cy="500"/>
          </a:xfrm>
        </p:grpSpPr>
        <p:sp>
          <p:nvSpPr>
            <p:cNvPr id="369674" name="Rectangle 10"/>
            <p:cNvSpPr>
              <a:spLocks noChangeArrowheads="1"/>
            </p:cNvSpPr>
            <p:nvPr/>
          </p:nvSpPr>
          <p:spPr bwMode="auto">
            <a:xfrm>
              <a:off x="297" y="1188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sp>
          <p:nvSpPr>
            <p:cNvPr id="369675" name="Rectangle 11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推导    </a:t>
              </a:r>
            </a:p>
          </p:txBody>
        </p:sp>
      </p:grpSp>
      <p:grpSp>
        <p:nvGrpSpPr>
          <p:cNvPr id="369735" name="Group 71"/>
          <p:cNvGrpSpPr>
            <a:grpSpLocks/>
          </p:cNvGrpSpPr>
          <p:nvPr/>
        </p:nvGrpSpPr>
        <p:grpSpPr bwMode="auto">
          <a:xfrm>
            <a:off x="1350963" y="1447800"/>
            <a:ext cx="1393825" cy="457200"/>
            <a:chOff x="851" y="912"/>
            <a:chExt cx="878" cy="288"/>
          </a:xfrm>
        </p:grpSpPr>
        <p:sp>
          <p:nvSpPr>
            <p:cNvPr id="369670" name="Rectangle 6"/>
            <p:cNvSpPr>
              <a:spLocks noChangeArrowheads="1"/>
            </p:cNvSpPr>
            <p:nvPr/>
          </p:nvSpPr>
          <p:spPr bwMode="auto">
            <a:xfrm>
              <a:off x="851" y="91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  <p:graphicFrame>
          <p:nvGraphicFramePr>
            <p:cNvPr id="369718" name="Object 54"/>
            <p:cNvGraphicFramePr>
              <a:graphicFrameLocks/>
            </p:cNvGraphicFramePr>
            <p:nvPr/>
          </p:nvGraphicFramePr>
          <p:xfrm>
            <a:off x="1225" y="966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8" name="公式" r:id="rId7" imgW="799920" imgH="342720" progId="Equation.3">
                    <p:embed/>
                  </p:oleObj>
                </mc:Choice>
                <mc:Fallback>
                  <p:oleObj name="公式" r:id="rId7" imgW="799920" imgH="342720" progId="Equation.3">
                    <p:embed/>
                    <p:pic>
                      <p:nvPicPr>
                        <p:cNvPr id="369718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" y="966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9736" name="Group 72"/>
          <p:cNvGrpSpPr>
            <a:grpSpLocks/>
          </p:cNvGrpSpPr>
          <p:nvPr/>
        </p:nvGrpSpPr>
        <p:grpSpPr bwMode="auto">
          <a:xfrm>
            <a:off x="2725738" y="1263650"/>
            <a:ext cx="4962525" cy="876300"/>
            <a:chOff x="1717" y="796"/>
            <a:chExt cx="3126" cy="552"/>
          </a:xfrm>
        </p:grpSpPr>
        <p:graphicFrame>
          <p:nvGraphicFramePr>
            <p:cNvPr id="369720" name="Object 56"/>
            <p:cNvGraphicFramePr>
              <a:graphicFrameLocks/>
            </p:cNvGraphicFramePr>
            <p:nvPr/>
          </p:nvGraphicFramePr>
          <p:xfrm>
            <a:off x="2331" y="796"/>
            <a:ext cx="2512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79" name="公式" r:id="rId9" imgW="3987720" imgH="876240" progId="Equation.3">
                    <p:embed/>
                  </p:oleObj>
                </mc:Choice>
                <mc:Fallback>
                  <p:oleObj name="公式" r:id="rId9" imgW="3987720" imgH="876240" progId="Equation.3">
                    <p:embed/>
                    <p:pic>
                      <p:nvPicPr>
                        <p:cNvPr id="369720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1" y="796"/>
                          <a:ext cx="2512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9722" name="Text Box 58"/>
            <p:cNvSpPr txBox="1">
              <a:spLocks noChangeArrowheads="1"/>
            </p:cNvSpPr>
            <p:nvPr/>
          </p:nvSpPr>
          <p:spPr bwMode="auto">
            <a:xfrm>
              <a:off x="1717" y="846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800">
                  <a:solidFill>
                    <a:srgbClr val="FF0000"/>
                  </a:solidFill>
                  <a:ea typeface="楷体_GB2312" pitchFamily="49" charset="-122"/>
                </a:rPr>
                <a:t>不妨设    </a:t>
              </a:r>
            </a:p>
          </p:txBody>
        </p:sp>
        <p:sp>
          <p:nvSpPr>
            <p:cNvPr id="369723" name="Line 59"/>
            <p:cNvSpPr>
              <a:spLocks noChangeShapeType="1"/>
            </p:cNvSpPr>
            <p:nvPr/>
          </p:nvSpPr>
          <p:spPr bwMode="auto">
            <a:xfrm>
              <a:off x="1770" y="1050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9724" name="Line 60"/>
            <p:cNvSpPr>
              <a:spLocks noChangeShapeType="1"/>
            </p:cNvSpPr>
            <p:nvPr/>
          </p:nvSpPr>
          <p:spPr bwMode="auto">
            <a:xfrm>
              <a:off x="1770" y="1090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69727" name="Object 63"/>
          <p:cNvGraphicFramePr>
            <a:graphicFrameLocks/>
          </p:cNvGraphicFramePr>
          <p:nvPr/>
        </p:nvGraphicFramePr>
        <p:xfrm>
          <a:off x="2811463" y="2390775"/>
          <a:ext cx="3962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公式" r:id="rId11" imgW="3962160" imgH="876240" progId="Equation.3">
                  <p:embed/>
                </p:oleObj>
              </mc:Choice>
              <mc:Fallback>
                <p:oleObj name="公式" r:id="rId11" imgW="3962160" imgH="876240" progId="Equation.3">
                  <p:embed/>
                  <p:pic>
                    <p:nvPicPr>
                      <p:cNvPr id="369727" name="Object 6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463" y="2390775"/>
                        <a:ext cx="39624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728" name="Object 64"/>
          <p:cNvGraphicFramePr>
            <a:graphicFrameLocks/>
          </p:cNvGraphicFramePr>
          <p:nvPr/>
        </p:nvGraphicFramePr>
        <p:xfrm>
          <a:off x="2808288" y="3616325"/>
          <a:ext cx="4114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公式" r:id="rId13" imgW="4114800" imgH="876240" progId="Equation.3">
                  <p:embed/>
                </p:oleObj>
              </mc:Choice>
              <mc:Fallback>
                <p:oleObj name="公式" r:id="rId13" imgW="4114800" imgH="876240" progId="Equation.3">
                  <p:embed/>
                  <p:pic>
                    <p:nvPicPr>
                      <p:cNvPr id="369728" name="Object 6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288" y="3616325"/>
                        <a:ext cx="41148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729" name="Object 65"/>
          <p:cNvGraphicFramePr>
            <a:graphicFrameLocks/>
          </p:cNvGraphicFramePr>
          <p:nvPr/>
        </p:nvGraphicFramePr>
        <p:xfrm>
          <a:off x="2808288" y="4841875"/>
          <a:ext cx="1917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公式" r:id="rId15" imgW="1917360" imgH="799920" progId="Equation.3">
                  <p:embed/>
                </p:oleObj>
              </mc:Choice>
              <mc:Fallback>
                <p:oleObj name="公式" r:id="rId15" imgW="1917360" imgH="799920" progId="Equation.3">
                  <p:embed/>
                  <p:pic>
                    <p:nvPicPr>
                      <p:cNvPr id="369729" name="Object 6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288" y="4841875"/>
                        <a:ext cx="19177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730" name="Object 66"/>
          <p:cNvGraphicFramePr>
            <a:graphicFrameLocks/>
          </p:cNvGraphicFramePr>
          <p:nvPr/>
        </p:nvGraphicFramePr>
        <p:xfrm>
          <a:off x="4859338" y="4838700"/>
          <a:ext cx="952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公式" r:id="rId17" imgW="952200" imgH="799920" progId="Equation.3">
                  <p:embed/>
                </p:oleObj>
              </mc:Choice>
              <mc:Fallback>
                <p:oleObj name="公式" r:id="rId17" imgW="952200" imgH="799920" progId="Equation.3">
                  <p:embed/>
                  <p:pic>
                    <p:nvPicPr>
                      <p:cNvPr id="369730" name="Object 6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838700"/>
                        <a:ext cx="9525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9737" name="Group 73"/>
          <p:cNvGrpSpPr>
            <a:grpSpLocks/>
          </p:cNvGrpSpPr>
          <p:nvPr/>
        </p:nvGrpSpPr>
        <p:grpSpPr bwMode="auto">
          <a:xfrm>
            <a:off x="5995988" y="5006975"/>
            <a:ext cx="2622550" cy="457200"/>
            <a:chOff x="3777" y="3154"/>
            <a:chExt cx="1652" cy="288"/>
          </a:xfrm>
        </p:grpSpPr>
        <p:sp>
          <p:nvSpPr>
            <p:cNvPr id="369731" name="Rectangle 67"/>
            <p:cNvSpPr>
              <a:spLocks noChangeArrowheads="1"/>
            </p:cNvSpPr>
            <p:nvPr/>
          </p:nvSpPr>
          <p:spPr bwMode="auto">
            <a:xfrm>
              <a:off x="3777" y="3154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/>
                <a:t>当      足够大</a:t>
              </a:r>
              <a:r>
                <a:rPr lang="en-US" altLang="zh-CN">
                  <a:latin typeface="宋体" panose="02010600030101010101" pitchFamily="2" charset="-122"/>
                </a:rPr>
                <a:t>)   </a:t>
              </a:r>
            </a:p>
          </p:txBody>
        </p:sp>
        <p:graphicFrame>
          <p:nvGraphicFramePr>
            <p:cNvPr id="369732" name="Object 68"/>
            <p:cNvGraphicFramePr>
              <a:graphicFrameLocks/>
            </p:cNvGraphicFramePr>
            <p:nvPr/>
          </p:nvGraphicFramePr>
          <p:xfrm>
            <a:off x="4157" y="3198"/>
            <a:ext cx="2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4" name="公式" r:id="rId19" imgW="330120" imgH="342720" progId="Equation.3">
                    <p:embed/>
                  </p:oleObj>
                </mc:Choice>
                <mc:Fallback>
                  <p:oleObj name="公式" r:id="rId19" imgW="330120" imgH="342720" progId="Equation.3">
                    <p:embed/>
                    <p:pic>
                      <p:nvPicPr>
                        <p:cNvPr id="369732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7" y="3198"/>
                          <a:ext cx="2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69758" name="Picture 9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6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6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6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6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6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6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74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4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4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48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4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6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8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59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6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61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62" name="Picture 7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6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764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0740" name="Group 52"/>
          <p:cNvGrpSpPr>
            <a:grpSpLocks/>
          </p:cNvGrpSpPr>
          <p:nvPr/>
        </p:nvGrpSpPr>
        <p:grpSpPr bwMode="auto">
          <a:xfrm>
            <a:off x="531813" y="538163"/>
            <a:ext cx="6556375" cy="561975"/>
            <a:chOff x="335" y="339"/>
            <a:chExt cx="4130" cy="354"/>
          </a:xfrm>
        </p:grpSpPr>
        <p:sp>
          <p:nvSpPr>
            <p:cNvPr id="370691" name="Rectangle 3"/>
            <p:cNvSpPr>
              <a:spLocks noChangeArrowheads="1"/>
            </p:cNvSpPr>
            <p:nvPr/>
          </p:nvSpPr>
          <p:spPr bwMode="auto">
            <a:xfrm>
              <a:off x="335" y="366"/>
              <a:ext cx="413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70692" name="Object 4"/>
            <p:cNvGraphicFramePr>
              <a:graphicFrameLocks noChangeAspect="1"/>
            </p:cNvGraphicFramePr>
            <p:nvPr/>
          </p:nvGraphicFramePr>
          <p:xfrm>
            <a:off x="1341" y="339"/>
            <a:ext cx="896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1" name="公式" r:id="rId5" imgW="1422360" imgH="545760" progId="Equation.3">
                    <p:embed/>
                  </p:oleObj>
                </mc:Choice>
                <mc:Fallback>
                  <p:oleObj name="公式" r:id="rId5" imgW="1422360" imgH="545760" progId="Equation.3">
                    <p:embed/>
                    <p:pic>
                      <p:nvPicPr>
                        <p:cNvPr id="37069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1" y="339"/>
                          <a:ext cx="896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0698" name="Rectangle 10"/>
          <p:cNvSpPr>
            <a:spLocks noChangeArrowheads="1"/>
          </p:cNvSpPr>
          <p:nvPr/>
        </p:nvSpPr>
        <p:spPr bwMode="auto">
          <a:xfrm>
            <a:off x="471488" y="1885950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 sz="1800">
                <a:solidFill>
                  <a:srgbClr val="C0C0C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0" lang="zh-CN" altLang="en-US" sz="1800">
                <a:solidFill>
                  <a:srgbClr val="C0C0C0"/>
                </a:solidFill>
                <a:latin typeface="楷体_GB2312" pitchFamily="49" charset="-122"/>
                <a:ea typeface="楷体_GB2312" pitchFamily="49" charset="-122"/>
              </a:rPr>
              <a:t>思路</a:t>
            </a:r>
            <a:r>
              <a:rPr kumimoji="0" lang="en-US" altLang="zh-CN" sz="1800">
                <a:solidFill>
                  <a:srgbClr val="C0C0C0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sp>
        <p:nvSpPr>
          <p:cNvPr id="370699" name="Rectangle 11"/>
          <p:cNvSpPr>
            <a:spLocks noChangeArrowheads="1"/>
          </p:cNvSpPr>
          <p:nvPr/>
        </p:nvSpPr>
        <p:spPr bwMode="auto">
          <a:xfrm>
            <a:off x="533400" y="1458913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>
                <a:solidFill>
                  <a:srgbClr val="0000FF"/>
                </a:solidFill>
                <a:latin typeface="Symbol" panose="05050102010706020507" pitchFamily="18" charset="2"/>
              </a:rPr>
              <a:t>推导</a:t>
            </a:r>
            <a:r>
              <a:rPr kumimoji="0" lang="zh-CN" altLang="en-US">
                <a:solidFill>
                  <a:srgbClr val="0000FF"/>
                </a:solidFill>
              </a:rPr>
              <a:t>    </a:t>
            </a:r>
          </a:p>
        </p:txBody>
      </p:sp>
      <p:grpSp>
        <p:nvGrpSpPr>
          <p:cNvPr id="370741" name="Group 53"/>
          <p:cNvGrpSpPr>
            <a:grpSpLocks/>
          </p:cNvGrpSpPr>
          <p:nvPr/>
        </p:nvGrpSpPr>
        <p:grpSpPr bwMode="auto">
          <a:xfrm>
            <a:off x="1350963" y="1433513"/>
            <a:ext cx="2239962" cy="622300"/>
            <a:chOff x="851" y="903"/>
            <a:chExt cx="1411" cy="392"/>
          </a:xfrm>
        </p:grpSpPr>
        <p:sp>
          <p:nvSpPr>
            <p:cNvPr id="370694" name="Rectangle 6"/>
            <p:cNvSpPr>
              <a:spLocks noChangeArrowheads="1"/>
            </p:cNvSpPr>
            <p:nvPr/>
          </p:nvSpPr>
          <p:spPr bwMode="auto">
            <a:xfrm>
              <a:off x="851" y="912"/>
              <a:ext cx="6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(4)      </a:t>
              </a:r>
            </a:p>
          </p:txBody>
        </p:sp>
        <p:graphicFrame>
          <p:nvGraphicFramePr>
            <p:cNvPr id="370703" name="Object 15"/>
            <p:cNvGraphicFramePr>
              <a:graphicFrameLocks/>
            </p:cNvGraphicFramePr>
            <p:nvPr/>
          </p:nvGraphicFramePr>
          <p:xfrm>
            <a:off x="1237" y="903"/>
            <a:ext cx="1025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2" name="公式" r:id="rId7" imgW="1625400" imgH="622080" progId="Equation.3">
                    <p:embed/>
                  </p:oleObj>
                </mc:Choice>
                <mc:Fallback>
                  <p:oleObj name="公式" r:id="rId7" imgW="1625400" imgH="622080" progId="Equation.3">
                    <p:embed/>
                    <p:pic>
                      <p:nvPicPr>
                        <p:cNvPr id="37070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903"/>
                          <a:ext cx="1025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0704" name="Group 16"/>
          <p:cNvGrpSpPr>
            <a:grpSpLocks/>
          </p:cNvGrpSpPr>
          <p:nvPr/>
        </p:nvGrpSpPr>
        <p:grpSpPr bwMode="auto">
          <a:xfrm>
            <a:off x="6218238" y="1371600"/>
            <a:ext cx="2803525" cy="1749425"/>
            <a:chOff x="3845" y="816"/>
            <a:chExt cx="1766" cy="1102"/>
          </a:xfrm>
        </p:grpSpPr>
        <p:sp>
          <p:nvSpPr>
            <p:cNvPr id="370705" name="Line 17"/>
            <p:cNvSpPr>
              <a:spLocks noChangeAspect="1" noChangeShapeType="1"/>
            </p:cNvSpPr>
            <p:nvPr/>
          </p:nvSpPr>
          <p:spPr bwMode="auto">
            <a:xfrm flipV="1">
              <a:off x="4719" y="816"/>
              <a:ext cx="0" cy="104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06" name="Line 18"/>
            <p:cNvSpPr>
              <a:spLocks noChangeAspect="1" noChangeShapeType="1"/>
            </p:cNvSpPr>
            <p:nvPr/>
          </p:nvSpPr>
          <p:spPr bwMode="auto">
            <a:xfrm>
              <a:off x="3845" y="1690"/>
              <a:ext cx="1766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07" name="Freeform 19"/>
            <p:cNvSpPr>
              <a:spLocks noChangeAspect="1"/>
            </p:cNvSpPr>
            <p:nvPr/>
          </p:nvSpPr>
          <p:spPr bwMode="auto">
            <a:xfrm>
              <a:off x="4046" y="1000"/>
              <a:ext cx="1329" cy="682"/>
            </a:xfrm>
            <a:custGeom>
              <a:avLst/>
              <a:gdLst>
                <a:gd name="T0" fmla="*/ 3234 w 3234"/>
                <a:gd name="T1" fmla="*/ 1627 h 1633"/>
                <a:gd name="T2" fmla="*/ 3222 w 3234"/>
                <a:gd name="T3" fmla="*/ 1471 h 1633"/>
                <a:gd name="T4" fmla="*/ 3198 w 3234"/>
                <a:gd name="T5" fmla="*/ 1303 h 1633"/>
                <a:gd name="T6" fmla="*/ 3144 w 3234"/>
                <a:gd name="T7" fmla="*/ 1111 h 1633"/>
                <a:gd name="T8" fmla="*/ 3078 w 3234"/>
                <a:gd name="T9" fmla="*/ 937 h 1633"/>
                <a:gd name="T10" fmla="*/ 3006 w 3234"/>
                <a:gd name="T11" fmla="*/ 805 h 1633"/>
                <a:gd name="T12" fmla="*/ 2850 w 3234"/>
                <a:gd name="T13" fmla="*/ 589 h 1633"/>
                <a:gd name="T14" fmla="*/ 2718 w 3234"/>
                <a:gd name="T15" fmla="*/ 445 h 1633"/>
                <a:gd name="T16" fmla="*/ 2526 w 3234"/>
                <a:gd name="T17" fmla="*/ 295 h 1633"/>
                <a:gd name="T18" fmla="*/ 2328 w 3234"/>
                <a:gd name="T19" fmla="*/ 175 h 1633"/>
                <a:gd name="T20" fmla="*/ 2166 w 3234"/>
                <a:gd name="T21" fmla="*/ 109 h 1633"/>
                <a:gd name="T22" fmla="*/ 1980 w 3234"/>
                <a:gd name="T23" fmla="*/ 49 h 1633"/>
                <a:gd name="T24" fmla="*/ 1800 w 3234"/>
                <a:gd name="T25" fmla="*/ 19 h 1633"/>
                <a:gd name="T26" fmla="*/ 1614 w 3234"/>
                <a:gd name="T27" fmla="*/ 7 h 1633"/>
                <a:gd name="T28" fmla="*/ 1230 w 3234"/>
                <a:gd name="T29" fmla="*/ 61 h 1633"/>
                <a:gd name="T30" fmla="*/ 1020 w 3234"/>
                <a:gd name="T31" fmla="*/ 127 h 1633"/>
                <a:gd name="T32" fmla="*/ 792 w 3234"/>
                <a:gd name="T33" fmla="*/ 247 h 1633"/>
                <a:gd name="T34" fmla="*/ 576 w 3234"/>
                <a:gd name="T35" fmla="*/ 403 h 1633"/>
                <a:gd name="T36" fmla="*/ 348 w 3234"/>
                <a:gd name="T37" fmla="*/ 631 h 1633"/>
                <a:gd name="T38" fmla="*/ 144 w 3234"/>
                <a:gd name="T39" fmla="*/ 967 h 1633"/>
                <a:gd name="T40" fmla="*/ 36 w 3234"/>
                <a:gd name="T41" fmla="*/ 1291 h 1633"/>
                <a:gd name="T42" fmla="*/ 0 w 3234"/>
                <a:gd name="T43" fmla="*/ 163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4" h="1633">
                  <a:moveTo>
                    <a:pt x="3234" y="1627"/>
                  </a:moveTo>
                  <a:cubicBezTo>
                    <a:pt x="3231" y="1576"/>
                    <a:pt x="3228" y="1525"/>
                    <a:pt x="3222" y="1471"/>
                  </a:cubicBezTo>
                  <a:cubicBezTo>
                    <a:pt x="3216" y="1417"/>
                    <a:pt x="3211" y="1363"/>
                    <a:pt x="3198" y="1303"/>
                  </a:cubicBezTo>
                  <a:cubicBezTo>
                    <a:pt x="3185" y="1243"/>
                    <a:pt x="3164" y="1172"/>
                    <a:pt x="3144" y="1111"/>
                  </a:cubicBezTo>
                  <a:cubicBezTo>
                    <a:pt x="3124" y="1050"/>
                    <a:pt x="3101" y="988"/>
                    <a:pt x="3078" y="937"/>
                  </a:cubicBezTo>
                  <a:cubicBezTo>
                    <a:pt x="3055" y="886"/>
                    <a:pt x="3044" y="863"/>
                    <a:pt x="3006" y="805"/>
                  </a:cubicBezTo>
                  <a:cubicBezTo>
                    <a:pt x="2968" y="747"/>
                    <a:pt x="2898" y="649"/>
                    <a:pt x="2850" y="589"/>
                  </a:cubicBezTo>
                  <a:cubicBezTo>
                    <a:pt x="2802" y="529"/>
                    <a:pt x="2772" y="494"/>
                    <a:pt x="2718" y="445"/>
                  </a:cubicBezTo>
                  <a:cubicBezTo>
                    <a:pt x="2664" y="396"/>
                    <a:pt x="2591" y="340"/>
                    <a:pt x="2526" y="295"/>
                  </a:cubicBezTo>
                  <a:cubicBezTo>
                    <a:pt x="2461" y="250"/>
                    <a:pt x="2388" y="206"/>
                    <a:pt x="2328" y="175"/>
                  </a:cubicBezTo>
                  <a:cubicBezTo>
                    <a:pt x="2268" y="144"/>
                    <a:pt x="2224" y="130"/>
                    <a:pt x="2166" y="109"/>
                  </a:cubicBezTo>
                  <a:cubicBezTo>
                    <a:pt x="2108" y="88"/>
                    <a:pt x="2041" y="64"/>
                    <a:pt x="1980" y="49"/>
                  </a:cubicBezTo>
                  <a:cubicBezTo>
                    <a:pt x="1919" y="34"/>
                    <a:pt x="1861" y="26"/>
                    <a:pt x="1800" y="19"/>
                  </a:cubicBezTo>
                  <a:cubicBezTo>
                    <a:pt x="1739" y="12"/>
                    <a:pt x="1709" y="0"/>
                    <a:pt x="1614" y="7"/>
                  </a:cubicBezTo>
                  <a:cubicBezTo>
                    <a:pt x="1519" y="14"/>
                    <a:pt x="1329" y="41"/>
                    <a:pt x="1230" y="61"/>
                  </a:cubicBezTo>
                  <a:cubicBezTo>
                    <a:pt x="1131" y="81"/>
                    <a:pt x="1093" y="96"/>
                    <a:pt x="1020" y="127"/>
                  </a:cubicBezTo>
                  <a:cubicBezTo>
                    <a:pt x="947" y="158"/>
                    <a:pt x="866" y="201"/>
                    <a:pt x="792" y="247"/>
                  </a:cubicBezTo>
                  <a:cubicBezTo>
                    <a:pt x="718" y="293"/>
                    <a:pt x="650" y="339"/>
                    <a:pt x="576" y="403"/>
                  </a:cubicBezTo>
                  <a:cubicBezTo>
                    <a:pt x="502" y="467"/>
                    <a:pt x="420" y="537"/>
                    <a:pt x="348" y="631"/>
                  </a:cubicBezTo>
                  <a:cubicBezTo>
                    <a:pt x="276" y="725"/>
                    <a:pt x="196" y="857"/>
                    <a:pt x="144" y="967"/>
                  </a:cubicBezTo>
                  <a:cubicBezTo>
                    <a:pt x="92" y="1077"/>
                    <a:pt x="60" y="1180"/>
                    <a:pt x="36" y="1291"/>
                  </a:cubicBezTo>
                  <a:cubicBezTo>
                    <a:pt x="12" y="1402"/>
                    <a:pt x="7" y="1562"/>
                    <a:pt x="0" y="1633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08" name="Line 20"/>
            <p:cNvSpPr>
              <a:spLocks noChangeAspect="1" noChangeShapeType="1"/>
            </p:cNvSpPr>
            <p:nvPr/>
          </p:nvSpPr>
          <p:spPr bwMode="auto">
            <a:xfrm>
              <a:off x="4046" y="1690"/>
              <a:ext cx="133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09" name="Line 21"/>
            <p:cNvSpPr>
              <a:spLocks noChangeAspect="1" noChangeShapeType="1"/>
            </p:cNvSpPr>
            <p:nvPr/>
          </p:nvSpPr>
          <p:spPr bwMode="auto">
            <a:xfrm>
              <a:off x="4835" y="1690"/>
              <a:ext cx="13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10" name="Freeform 22"/>
            <p:cNvSpPr>
              <a:spLocks noChangeAspect="1"/>
            </p:cNvSpPr>
            <p:nvPr/>
          </p:nvSpPr>
          <p:spPr bwMode="auto">
            <a:xfrm flipV="1">
              <a:off x="5065" y="1105"/>
              <a:ext cx="125" cy="104"/>
            </a:xfrm>
            <a:custGeom>
              <a:avLst/>
              <a:gdLst>
                <a:gd name="T0" fmla="*/ 300 w 300"/>
                <a:gd name="T1" fmla="*/ 0 h 246"/>
                <a:gd name="T2" fmla="*/ 144 w 300"/>
                <a:gd name="T3" fmla="*/ 120 h 246"/>
                <a:gd name="T4" fmla="*/ 0 w 300"/>
                <a:gd name="T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" h="246">
                  <a:moveTo>
                    <a:pt x="300" y="0"/>
                  </a:moveTo>
                  <a:cubicBezTo>
                    <a:pt x="274" y="20"/>
                    <a:pt x="194" y="79"/>
                    <a:pt x="144" y="120"/>
                  </a:cubicBezTo>
                  <a:cubicBezTo>
                    <a:pt x="94" y="161"/>
                    <a:pt x="30" y="220"/>
                    <a:pt x="0" y="246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0711" name="Oval 23"/>
            <p:cNvSpPr>
              <a:spLocks noChangeAspect="1" noChangeArrowheads="1"/>
            </p:cNvSpPr>
            <p:nvPr/>
          </p:nvSpPr>
          <p:spPr bwMode="auto">
            <a:xfrm>
              <a:off x="4886" y="1137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0712" name="Oval 24"/>
            <p:cNvSpPr>
              <a:spLocks noChangeAspect="1" noChangeArrowheads="1"/>
            </p:cNvSpPr>
            <p:nvPr/>
          </p:nvSpPr>
          <p:spPr bwMode="auto">
            <a:xfrm>
              <a:off x="4412" y="1273"/>
              <a:ext cx="34" cy="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0713" name="Oval 25"/>
            <p:cNvSpPr>
              <a:spLocks noChangeAspect="1" noChangeArrowheads="1"/>
            </p:cNvSpPr>
            <p:nvPr/>
          </p:nvSpPr>
          <p:spPr bwMode="auto">
            <a:xfrm>
              <a:off x="4357" y="1583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0714" name="Oval 26"/>
            <p:cNvSpPr>
              <a:spLocks noChangeAspect="1" noChangeArrowheads="1"/>
            </p:cNvSpPr>
            <p:nvPr/>
          </p:nvSpPr>
          <p:spPr bwMode="auto">
            <a:xfrm>
              <a:off x="4619" y="1424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0715" name="Oval 27"/>
            <p:cNvSpPr>
              <a:spLocks noChangeAspect="1" noChangeArrowheads="1"/>
            </p:cNvSpPr>
            <p:nvPr/>
          </p:nvSpPr>
          <p:spPr bwMode="auto">
            <a:xfrm>
              <a:off x="4938" y="1470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370716" name="Object 28"/>
            <p:cNvGraphicFramePr>
              <a:graphicFrameLocks noChangeAspect="1"/>
            </p:cNvGraphicFramePr>
            <p:nvPr/>
          </p:nvGraphicFramePr>
          <p:xfrm>
            <a:off x="5090" y="922"/>
            <a:ext cx="175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3" name="公式" r:id="rId9" imgW="393480" imgH="419040" progId="Equation.3">
                    <p:embed/>
                  </p:oleObj>
                </mc:Choice>
                <mc:Fallback>
                  <p:oleObj name="公式" r:id="rId9" imgW="393480" imgH="419040" progId="Equation.3">
                    <p:embed/>
                    <p:pic>
                      <p:nvPicPr>
                        <p:cNvPr id="37071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0" y="922"/>
                          <a:ext cx="175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17" name="Object 29"/>
            <p:cNvGraphicFramePr>
              <a:graphicFrameLocks noChangeAspect="1"/>
            </p:cNvGraphicFramePr>
            <p:nvPr/>
          </p:nvGraphicFramePr>
          <p:xfrm>
            <a:off x="4868" y="1714"/>
            <a:ext cx="19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4" name="公式" r:id="rId11" imgW="355320" imgH="380880" progId="Equation.3">
                    <p:embed/>
                  </p:oleObj>
                </mc:Choice>
                <mc:Fallback>
                  <p:oleObj name="公式" r:id="rId11" imgW="355320" imgH="380880" progId="Equation.3">
                    <p:embed/>
                    <p:pic>
                      <p:nvPicPr>
                        <p:cNvPr id="37071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8" y="1714"/>
                          <a:ext cx="19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18" name="Object 30"/>
            <p:cNvGraphicFramePr>
              <a:graphicFrameLocks noChangeAspect="1"/>
            </p:cNvGraphicFramePr>
            <p:nvPr/>
          </p:nvGraphicFramePr>
          <p:xfrm>
            <a:off x="5304" y="1718"/>
            <a:ext cx="12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5" name="公式" r:id="rId13" imgW="241200" imgH="266400" progId="Equation.3">
                    <p:embed/>
                  </p:oleObj>
                </mc:Choice>
                <mc:Fallback>
                  <p:oleObj name="公式" r:id="rId13" imgW="241200" imgH="266400" progId="Equation.3">
                    <p:embed/>
                    <p:pic>
                      <p:nvPicPr>
                        <p:cNvPr id="370718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4" y="1718"/>
                          <a:ext cx="129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19" name="Object 31"/>
            <p:cNvGraphicFramePr>
              <a:graphicFrameLocks noChangeAspect="1"/>
            </p:cNvGraphicFramePr>
            <p:nvPr/>
          </p:nvGraphicFramePr>
          <p:xfrm>
            <a:off x="3942" y="1718"/>
            <a:ext cx="22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6" name="公式" r:id="rId15" imgW="419040" imgH="279360" progId="Equation.3">
                    <p:embed/>
                  </p:oleObj>
                </mc:Choice>
                <mc:Fallback>
                  <p:oleObj name="公式" r:id="rId15" imgW="419040" imgH="279360" progId="Equation.3">
                    <p:embed/>
                    <p:pic>
                      <p:nvPicPr>
                        <p:cNvPr id="370719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2" y="1718"/>
                          <a:ext cx="22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20" name="Object 32"/>
            <p:cNvGraphicFramePr>
              <a:graphicFrameLocks noChangeAspect="1"/>
            </p:cNvGraphicFramePr>
            <p:nvPr/>
          </p:nvGraphicFramePr>
          <p:xfrm>
            <a:off x="4996" y="1350"/>
            <a:ext cx="13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07" name="公式" r:id="rId17" imgW="291960" imgH="380880" progId="Equation.3">
                    <p:embed/>
                  </p:oleObj>
                </mc:Choice>
                <mc:Fallback>
                  <p:oleObj name="公式" r:id="rId17" imgW="291960" imgH="380880" progId="Equation.3">
                    <p:embed/>
                    <p:pic>
                      <p:nvPicPr>
                        <p:cNvPr id="37072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6" y="1350"/>
                          <a:ext cx="13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0725" name="Object 37"/>
          <p:cNvGraphicFramePr>
            <a:graphicFrameLocks/>
          </p:cNvGraphicFramePr>
          <p:nvPr/>
        </p:nvGraphicFramePr>
        <p:xfrm>
          <a:off x="3684588" y="1439863"/>
          <a:ext cx="20081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公式" r:id="rId19" imgW="2006280" imgH="622080" progId="Equation.3">
                  <p:embed/>
                </p:oleObj>
              </mc:Choice>
              <mc:Fallback>
                <p:oleObj name="公式" r:id="rId19" imgW="2006280" imgH="622080" progId="Equation.3">
                  <p:embed/>
                  <p:pic>
                    <p:nvPicPr>
                      <p:cNvPr id="370725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1439863"/>
                        <a:ext cx="20081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0726" name="Object 38"/>
          <p:cNvGraphicFramePr>
            <a:graphicFrameLocks/>
          </p:cNvGraphicFramePr>
          <p:nvPr/>
        </p:nvGraphicFramePr>
        <p:xfrm>
          <a:off x="2509838" y="2252663"/>
          <a:ext cx="17414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公式" r:id="rId21" imgW="1739880" imgH="799920" progId="Equation.3">
                  <p:embed/>
                </p:oleObj>
              </mc:Choice>
              <mc:Fallback>
                <p:oleObj name="公式" r:id="rId21" imgW="1739880" imgH="799920" progId="Equation.3">
                  <p:embed/>
                  <p:pic>
                    <p:nvPicPr>
                      <p:cNvPr id="370726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9838" y="2252663"/>
                        <a:ext cx="1741487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0727" name="Object 39"/>
          <p:cNvGraphicFramePr>
            <a:graphicFrameLocks/>
          </p:cNvGraphicFramePr>
          <p:nvPr/>
        </p:nvGraphicFramePr>
        <p:xfrm>
          <a:off x="2500313" y="3249613"/>
          <a:ext cx="1220787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0" name="公式" r:id="rId23" imgW="1218960" imgH="799920" progId="Equation.3">
                  <p:embed/>
                </p:oleObj>
              </mc:Choice>
              <mc:Fallback>
                <p:oleObj name="公式" r:id="rId23" imgW="1218960" imgH="799920" progId="Equation.3">
                  <p:embed/>
                  <p:pic>
                    <p:nvPicPr>
                      <p:cNvPr id="370727" name="Object 3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3" y="3249613"/>
                        <a:ext cx="1220787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0728" name="Object 40"/>
          <p:cNvGraphicFramePr>
            <a:graphicFrameLocks/>
          </p:cNvGraphicFramePr>
          <p:nvPr/>
        </p:nvGraphicFramePr>
        <p:xfrm>
          <a:off x="3859213" y="3259138"/>
          <a:ext cx="763587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1" name="公式" r:id="rId25" imgW="761760" imgH="774360" progId="Equation.3">
                  <p:embed/>
                </p:oleObj>
              </mc:Choice>
              <mc:Fallback>
                <p:oleObj name="公式" r:id="rId25" imgW="761760" imgH="774360" progId="Equation.3">
                  <p:embed/>
                  <p:pic>
                    <p:nvPicPr>
                      <p:cNvPr id="370728" name="Object 4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9213" y="3259138"/>
                        <a:ext cx="763587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0742" name="Group 54"/>
          <p:cNvGrpSpPr>
            <a:grpSpLocks/>
          </p:cNvGrpSpPr>
          <p:nvPr/>
        </p:nvGrpSpPr>
        <p:grpSpPr bwMode="auto">
          <a:xfrm>
            <a:off x="4716463" y="3449638"/>
            <a:ext cx="2314575" cy="365125"/>
            <a:chOff x="2971" y="2173"/>
            <a:chExt cx="1458" cy="230"/>
          </a:xfrm>
        </p:grpSpPr>
        <p:graphicFrame>
          <p:nvGraphicFramePr>
            <p:cNvPr id="370729" name="Object 41"/>
            <p:cNvGraphicFramePr>
              <a:graphicFrameLocks/>
            </p:cNvGraphicFramePr>
            <p:nvPr/>
          </p:nvGraphicFramePr>
          <p:xfrm>
            <a:off x="2971" y="2187"/>
            <a:ext cx="41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2" name="公式" r:id="rId27" imgW="660240" imgH="342720" progId="Equation.3">
                    <p:embed/>
                  </p:oleObj>
                </mc:Choice>
                <mc:Fallback>
                  <p:oleObj name="公式" r:id="rId27" imgW="660240" imgH="342720" progId="Equation.3">
                    <p:embed/>
                    <p:pic>
                      <p:nvPicPr>
                        <p:cNvPr id="370729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1" y="2187"/>
                          <a:ext cx="41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30" name="Object 42"/>
            <p:cNvGraphicFramePr>
              <a:graphicFrameLocks/>
            </p:cNvGraphicFramePr>
            <p:nvPr/>
          </p:nvGraphicFramePr>
          <p:xfrm>
            <a:off x="3474" y="2173"/>
            <a:ext cx="95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3" name="公式" r:id="rId29" imgW="1511280" imgH="342720" progId="Equation.3">
                    <p:embed/>
                  </p:oleObj>
                </mc:Choice>
                <mc:Fallback>
                  <p:oleObj name="公式" r:id="rId29" imgW="1511280" imgH="342720" progId="Equation.3">
                    <p:embed/>
                    <p:pic>
                      <p:nvPicPr>
                        <p:cNvPr id="37073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4" y="2173"/>
                          <a:ext cx="95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0743" name="Group 55"/>
          <p:cNvGrpSpPr>
            <a:grpSpLocks/>
          </p:cNvGrpSpPr>
          <p:nvPr/>
        </p:nvGrpSpPr>
        <p:grpSpPr bwMode="auto">
          <a:xfrm>
            <a:off x="1347788" y="4375150"/>
            <a:ext cx="7323137" cy="762000"/>
            <a:chOff x="849" y="2756"/>
            <a:chExt cx="4613" cy="480"/>
          </a:xfrm>
        </p:grpSpPr>
        <p:graphicFrame>
          <p:nvGraphicFramePr>
            <p:cNvPr id="370732" name="Object 44"/>
            <p:cNvGraphicFramePr>
              <a:graphicFrameLocks/>
            </p:cNvGraphicFramePr>
            <p:nvPr/>
          </p:nvGraphicFramePr>
          <p:xfrm>
            <a:off x="3527" y="2820"/>
            <a:ext cx="1935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4" name="公式" r:id="rId31" imgW="3073320" imgH="660240" progId="Equation.3">
                    <p:embed/>
                  </p:oleObj>
                </mc:Choice>
                <mc:Fallback>
                  <p:oleObj name="公式" r:id="rId31" imgW="3073320" imgH="660240" progId="Equation.3">
                    <p:embed/>
                    <p:pic>
                      <p:nvPicPr>
                        <p:cNvPr id="370732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7" y="2820"/>
                          <a:ext cx="1935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33" name="Object 45"/>
            <p:cNvGraphicFramePr>
              <a:graphicFrameLocks/>
            </p:cNvGraphicFramePr>
            <p:nvPr/>
          </p:nvGraphicFramePr>
          <p:xfrm>
            <a:off x="1403" y="2756"/>
            <a:ext cx="984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5" name="公式" r:id="rId33" imgW="1562040" imgH="660240" progId="Equation.3">
                    <p:embed/>
                  </p:oleObj>
                </mc:Choice>
                <mc:Fallback>
                  <p:oleObj name="公式" r:id="rId33" imgW="1562040" imgH="660240" progId="Equation.3">
                    <p:embed/>
                    <p:pic>
                      <p:nvPicPr>
                        <p:cNvPr id="370733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3" y="2756"/>
                          <a:ext cx="984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34" name="Object 46"/>
            <p:cNvGraphicFramePr>
              <a:graphicFrameLocks/>
            </p:cNvGraphicFramePr>
            <p:nvPr/>
          </p:nvGraphicFramePr>
          <p:xfrm>
            <a:off x="2421" y="2800"/>
            <a:ext cx="106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6" name="公式" r:id="rId35" imgW="1688760" imgH="622080" progId="Equation.3">
                    <p:embed/>
                  </p:oleObj>
                </mc:Choice>
                <mc:Fallback>
                  <p:oleObj name="公式" r:id="rId35" imgW="1688760" imgH="622080" progId="Equation.3">
                    <p:embed/>
                    <p:pic>
                      <p:nvPicPr>
                        <p:cNvPr id="370734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2800"/>
                          <a:ext cx="1064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0736" name="Rectangle 48"/>
            <p:cNvSpPr>
              <a:spLocks noChangeArrowheads="1"/>
            </p:cNvSpPr>
            <p:nvPr/>
          </p:nvSpPr>
          <p:spPr bwMode="auto">
            <a:xfrm>
              <a:off x="849" y="2800"/>
              <a:ext cx="8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(5) </a:t>
              </a:r>
              <a:r>
                <a:rPr lang="zh-CN" altLang="en-US"/>
                <a:t>由      </a:t>
              </a:r>
            </a:p>
          </p:txBody>
        </p:sp>
      </p:grpSp>
      <p:grpSp>
        <p:nvGrpSpPr>
          <p:cNvPr id="370744" name="Group 56"/>
          <p:cNvGrpSpPr>
            <a:grpSpLocks/>
          </p:cNvGrpSpPr>
          <p:nvPr/>
        </p:nvGrpSpPr>
        <p:grpSpPr bwMode="auto">
          <a:xfrm>
            <a:off x="2297113" y="5248275"/>
            <a:ext cx="5322887" cy="781050"/>
            <a:chOff x="1447" y="3306"/>
            <a:chExt cx="3353" cy="492"/>
          </a:xfrm>
        </p:grpSpPr>
        <p:graphicFrame>
          <p:nvGraphicFramePr>
            <p:cNvPr id="370737" name="Object 49"/>
            <p:cNvGraphicFramePr>
              <a:graphicFrameLocks/>
            </p:cNvGraphicFramePr>
            <p:nvPr/>
          </p:nvGraphicFramePr>
          <p:xfrm>
            <a:off x="2865" y="3382"/>
            <a:ext cx="1935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7" name="公式" r:id="rId37" imgW="3073320" imgH="660240" progId="Equation.3">
                    <p:embed/>
                  </p:oleObj>
                </mc:Choice>
                <mc:Fallback>
                  <p:oleObj name="公式" r:id="rId37" imgW="3073320" imgH="660240" progId="Equation.3">
                    <p:embed/>
                    <p:pic>
                      <p:nvPicPr>
                        <p:cNvPr id="370737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65" y="3382"/>
                          <a:ext cx="1935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738" name="Object 50"/>
            <p:cNvGraphicFramePr>
              <a:graphicFrameLocks/>
            </p:cNvGraphicFramePr>
            <p:nvPr/>
          </p:nvGraphicFramePr>
          <p:xfrm>
            <a:off x="1447" y="3306"/>
            <a:ext cx="1360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8" name="公式" r:id="rId39" imgW="2158920" imgH="622080" progId="Equation.3">
                    <p:embed/>
                  </p:oleObj>
                </mc:Choice>
                <mc:Fallback>
                  <p:oleObj name="公式" r:id="rId39" imgW="2158920" imgH="622080" progId="Equation.3">
                    <p:embed/>
                    <p:pic>
                      <p:nvPicPr>
                        <p:cNvPr id="370738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7" y="3306"/>
                          <a:ext cx="1360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70765" name="Picture 77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0766" name="Group 78"/>
          <p:cNvGrpSpPr>
            <a:grpSpLocks/>
          </p:cNvGrpSpPr>
          <p:nvPr/>
        </p:nvGrpSpPr>
        <p:grpSpPr bwMode="auto">
          <a:xfrm>
            <a:off x="7377113" y="6015038"/>
            <a:ext cx="800100" cy="627062"/>
            <a:chOff x="2193" y="3321"/>
            <a:chExt cx="504" cy="395"/>
          </a:xfrm>
        </p:grpSpPr>
        <p:sp>
          <p:nvSpPr>
            <p:cNvPr id="370767" name="AutoShape 79">
              <a:hlinkClick r:id="rId4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0768" name="Text Box 80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70769" name="Picture 8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70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7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7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7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7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7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7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7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07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6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707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80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6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0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0" name="Picture 5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4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5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6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7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19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20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2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822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3798" name="Group 38"/>
          <p:cNvGrpSpPr>
            <a:grpSpLocks/>
          </p:cNvGrpSpPr>
          <p:nvPr/>
        </p:nvGrpSpPr>
        <p:grpSpPr bwMode="auto">
          <a:xfrm>
            <a:off x="531813" y="546100"/>
            <a:ext cx="8042275" cy="554038"/>
            <a:chOff x="335" y="344"/>
            <a:chExt cx="5066" cy="349"/>
          </a:xfrm>
        </p:grpSpPr>
        <p:sp>
          <p:nvSpPr>
            <p:cNvPr id="373763" name="Rectangle 3"/>
            <p:cNvSpPr>
              <a:spLocks noChangeArrowheads="1"/>
            </p:cNvSpPr>
            <p:nvPr/>
          </p:nvSpPr>
          <p:spPr bwMode="auto">
            <a:xfrm>
              <a:off x="335" y="366"/>
              <a:ext cx="50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                     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73797" name="Object 37"/>
            <p:cNvGraphicFramePr>
              <a:graphicFrameLocks noChangeAspect="1"/>
            </p:cNvGraphicFramePr>
            <p:nvPr/>
          </p:nvGraphicFramePr>
          <p:xfrm>
            <a:off x="1346" y="344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5" name="公式" r:id="rId5" imgW="2793960" imgH="545760" progId="Equation.3">
                    <p:embed/>
                  </p:oleObj>
                </mc:Choice>
                <mc:Fallback>
                  <p:oleObj name="公式" r:id="rId5" imgW="2793960" imgH="545760" progId="Equation.3">
                    <p:embed/>
                    <p:pic>
                      <p:nvPicPr>
                        <p:cNvPr id="373797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344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3765" name="Object 5"/>
          <p:cNvGraphicFramePr>
            <a:graphicFrameLocks/>
          </p:cNvGraphicFramePr>
          <p:nvPr/>
        </p:nvGraphicFramePr>
        <p:xfrm>
          <a:off x="3841750" y="5264150"/>
          <a:ext cx="354012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公式" r:id="rId7" imgW="3543120" imgH="685800" progId="Equation.3">
                  <p:embed/>
                </p:oleObj>
              </mc:Choice>
              <mc:Fallback>
                <p:oleObj name="公式" r:id="rId7" imgW="3543120" imgH="685800" progId="Equation.3">
                  <p:embed/>
                  <p:pic>
                    <p:nvPicPr>
                      <p:cNvPr id="373765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1750" y="5264150"/>
                        <a:ext cx="354012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3766" name="Rectangle 6"/>
          <p:cNvSpPr>
            <a:spLocks noChangeArrowheads="1"/>
          </p:cNvSpPr>
          <p:nvPr/>
        </p:nvSpPr>
        <p:spPr bwMode="auto">
          <a:xfrm>
            <a:off x="1350963" y="1447800"/>
            <a:ext cx="183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/>
              <a:t>(1) </a:t>
            </a:r>
            <a:r>
              <a:rPr lang="zh-CN" altLang="en-US"/>
              <a:t>如图，    </a:t>
            </a:r>
          </a:p>
        </p:txBody>
      </p:sp>
      <p:grpSp>
        <p:nvGrpSpPr>
          <p:cNvPr id="373800" name="Group 40"/>
          <p:cNvGrpSpPr>
            <a:grpSpLocks/>
          </p:cNvGrpSpPr>
          <p:nvPr/>
        </p:nvGrpSpPr>
        <p:grpSpPr bwMode="auto">
          <a:xfrm>
            <a:off x="2705100" y="1447800"/>
            <a:ext cx="3714750" cy="485775"/>
            <a:chOff x="1704" y="912"/>
            <a:chExt cx="2340" cy="306"/>
          </a:xfrm>
        </p:grpSpPr>
        <p:sp>
          <p:nvSpPr>
            <p:cNvPr id="373767" name="Rectangle 7"/>
            <p:cNvSpPr>
              <a:spLocks noChangeArrowheads="1"/>
            </p:cNvSpPr>
            <p:nvPr/>
          </p:nvSpPr>
          <p:spPr bwMode="auto">
            <a:xfrm>
              <a:off x="1704" y="912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取积分路径为    </a:t>
              </a:r>
              <a:endParaRPr lang="zh-CN" altLang="en-US" i="1"/>
            </a:p>
          </p:txBody>
        </p:sp>
        <p:graphicFrame>
          <p:nvGraphicFramePr>
            <p:cNvPr id="373768" name="Object 8"/>
            <p:cNvGraphicFramePr>
              <a:graphicFrameLocks/>
            </p:cNvGraphicFramePr>
            <p:nvPr/>
          </p:nvGraphicFramePr>
          <p:xfrm>
            <a:off x="2981" y="954"/>
            <a:ext cx="106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7" name="公式" r:id="rId9" imgW="1688760" imgH="419040" progId="Equation.3">
                    <p:embed/>
                  </p:oleObj>
                </mc:Choice>
                <mc:Fallback>
                  <p:oleObj name="公式" r:id="rId9" imgW="1688760" imgH="419040" progId="Equation.3">
                    <p:embed/>
                    <p:pic>
                      <p:nvPicPr>
                        <p:cNvPr id="373768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1" y="954"/>
                          <a:ext cx="106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3799" name="Group 39"/>
          <p:cNvGrpSpPr>
            <a:grpSpLocks/>
          </p:cNvGrpSpPr>
          <p:nvPr/>
        </p:nvGrpSpPr>
        <p:grpSpPr bwMode="auto">
          <a:xfrm>
            <a:off x="471488" y="1458913"/>
            <a:ext cx="1212850" cy="793750"/>
            <a:chOff x="297" y="919"/>
            <a:chExt cx="764" cy="500"/>
          </a:xfrm>
        </p:grpSpPr>
        <p:sp>
          <p:nvSpPr>
            <p:cNvPr id="373770" name="Rectangle 10"/>
            <p:cNvSpPr>
              <a:spLocks noChangeArrowheads="1"/>
            </p:cNvSpPr>
            <p:nvPr/>
          </p:nvSpPr>
          <p:spPr bwMode="auto">
            <a:xfrm>
              <a:off x="297" y="1188"/>
              <a:ext cx="7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  <p:sp>
          <p:nvSpPr>
            <p:cNvPr id="373771" name="Rectangle 11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推导    </a:t>
              </a:r>
            </a:p>
          </p:txBody>
        </p:sp>
      </p:grpSp>
      <p:grpSp>
        <p:nvGrpSpPr>
          <p:cNvPr id="373801" name="Group 41"/>
          <p:cNvGrpSpPr>
            <a:grpSpLocks/>
          </p:cNvGrpSpPr>
          <p:nvPr/>
        </p:nvGrpSpPr>
        <p:grpSpPr bwMode="auto">
          <a:xfrm>
            <a:off x="1784350" y="2106613"/>
            <a:ext cx="4117975" cy="515937"/>
            <a:chOff x="1124" y="1327"/>
            <a:chExt cx="2594" cy="325"/>
          </a:xfrm>
        </p:grpSpPr>
        <p:sp>
          <p:nvSpPr>
            <p:cNvPr id="373762" name="Rectangle 2"/>
            <p:cNvSpPr>
              <a:spLocks noChangeArrowheads="1"/>
            </p:cNvSpPr>
            <p:nvPr/>
          </p:nvSpPr>
          <p:spPr bwMode="auto">
            <a:xfrm>
              <a:off x="1124" y="1327"/>
              <a:ext cx="17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其中      的半径为   </a:t>
              </a:r>
            </a:p>
          </p:txBody>
        </p:sp>
        <p:graphicFrame>
          <p:nvGraphicFramePr>
            <p:cNvPr id="373769" name="Object 9"/>
            <p:cNvGraphicFramePr>
              <a:graphicFrameLocks/>
            </p:cNvGraphicFramePr>
            <p:nvPr/>
          </p:nvGraphicFramePr>
          <p:xfrm>
            <a:off x="1598" y="1360"/>
            <a:ext cx="24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8" name="公式" r:id="rId11" imgW="393480" imgH="419040" progId="Equation.3">
                    <p:embed/>
                  </p:oleObj>
                </mc:Choice>
                <mc:Fallback>
                  <p:oleObj name="公式" r:id="rId11" imgW="393480" imgH="419040" progId="Equation.3">
                    <p:embed/>
                    <p:pic>
                      <p:nvPicPr>
                        <p:cNvPr id="373769" name="Object 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8" y="1360"/>
                          <a:ext cx="248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72" name="Object 12"/>
            <p:cNvGraphicFramePr>
              <a:graphicFrameLocks/>
            </p:cNvGraphicFramePr>
            <p:nvPr/>
          </p:nvGraphicFramePr>
          <p:xfrm>
            <a:off x="2631" y="1332"/>
            <a:ext cx="1087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29" name="公式" r:id="rId13" imgW="1726920" imgH="507960" progId="Equation.3">
                    <p:embed/>
                  </p:oleObj>
                </mc:Choice>
                <mc:Fallback>
                  <p:oleObj name="公式" r:id="rId13" imgW="1726920" imgH="507960" progId="Equation.3">
                    <p:embed/>
                    <p:pic>
                      <p:nvPicPr>
                        <p:cNvPr id="373772" name="Object 1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332"/>
                          <a:ext cx="1087" cy="3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3773" name="Rectangle 13"/>
          <p:cNvSpPr>
            <a:spLocks noChangeArrowheads="1"/>
          </p:cNvSpPr>
          <p:nvPr/>
        </p:nvSpPr>
        <p:spPr bwMode="auto">
          <a:xfrm>
            <a:off x="1352550" y="2800350"/>
            <a:ext cx="313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/>
              <a:t>(2) </a:t>
            </a:r>
            <a:r>
              <a:rPr kumimoji="0" lang="zh-CN" altLang="en-US"/>
              <a:t>根据留数定理有     </a:t>
            </a:r>
          </a:p>
        </p:txBody>
      </p:sp>
      <p:graphicFrame>
        <p:nvGraphicFramePr>
          <p:cNvPr id="373774" name="Object 14"/>
          <p:cNvGraphicFramePr>
            <a:graphicFrameLocks/>
          </p:cNvGraphicFramePr>
          <p:nvPr/>
        </p:nvGraphicFramePr>
        <p:xfrm>
          <a:off x="1916113" y="3427413"/>
          <a:ext cx="1841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0" name="公式" r:id="rId15" imgW="1841400" imgH="545760" progId="Equation.3">
                  <p:embed/>
                </p:oleObj>
              </mc:Choice>
              <mc:Fallback>
                <p:oleObj name="公式" r:id="rId15" imgW="1841400" imgH="545760" progId="Equation.3">
                  <p:embed/>
                  <p:pic>
                    <p:nvPicPr>
                      <p:cNvPr id="373774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3427413"/>
                        <a:ext cx="18415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3776" name="Group 16"/>
          <p:cNvGrpSpPr>
            <a:grpSpLocks/>
          </p:cNvGrpSpPr>
          <p:nvPr/>
        </p:nvGrpSpPr>
        <p:grpSpPr bwMode="auto">
          <a:xfrm>
            <a:off x="6218238" y="1371600"/>
            <a:ext cx="2803525" cy="1749425"/>
            <a:chOff x="3845" y="816"/>
            <a:chExt cx="1766" cy="1102"/>
          </a:xfrm>
        </p:grpSpPr>
        <p:sp>
          <p:nvSpPr>
            <p:cNvPr id="373777" name="Line 17"/>
            <p:cNvSpPr>
              <a:spLocks noChangeAspect="1" noChangeShapeType="1"/>
            </p:cNvSpPr>
            <p:nvPr/>
          </p:nvSpPr>
          <p:spPr bwMode="auto">
            <a:xfrm flipV="1">
              <a:off x="4719" y="816"/>
              <a:ext cx="0" cy="104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78" name="Line 18"/>
            <p:cNvSpPr>
              <a:spLocks noChangeAspect="1" noChangeShapeType="1"/>
            </p:cNvSpPr>
            <p:nvPr/>
          </p:nvSpPr>
          <p:spPr bwMode="auto">
            <a:xfrm>
              <a:off x="3845" y="1690"/>
              <a:ext cx="1766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79" name="Freeform 19"/>
            <p:cNvSpPr>
              <a:spLocks noChangeAspect="1"/>
            </p:cNvSpPr>
            <p:nvPr/>
          </p:nvSpPr>
          <p:spPr bwMode="auto">
            <a:xfrm>
              <a:off x="4046" y="1000"/>
              <a:ext cx="1329" cy="682"/>
            </a:xfrm>
            <a:custGeom>
              <a:avLst/>
              <a:gdLst>
                <a:gd name="T0" fmla="*/ 3234 w 3234"/>
                <a:gd name="T1" fmla="*/ 1627 h 1633"/>
                <a:gd name="T2" fmla="*/ 3222 w 3234"/>
                <a:gd name="T3" fmla="*/ 1471 h 1633"/>
                <a:gd name="T4" fmla="*/ 3198 w 3234"/>
                <a:gd name="T5" fmla="*/ 1303 h 1633"/>
                <a:gd name="T6" fmla="*/ 3144 w 3234"/>
                <a:gd name="T7" fmla="*/ 1111 h 1633"/>
                <a:gd name="T8" fmla="*/ 3078 w 3234"/>
                <a:gd name="T9" fmla="*/ 937 h 1633"/>
                <a:gd name="T10" fmla="*/ 3006 w 3234"/>
                <a:gd name="T11" fmla="*/ 805 h 1633"/>
                <a:gd name="T12" fmla="*/ 2850 w 3234"/>
                <a:gd name="T13" fmla="*/ 589 h 1633"/>
                <a:gd name="T14" fmla="*/ 2718 w 3234"/>
                <a:gd name="T15" fmla="*/ 445 h 1633"/>
                <a:gd name="T16" fmla="*/ 2526 w 3234"/>
                <a:gd name="T17" fmla="*/ 295 h 1633"/>
                <a:gd name="T18" fmla="*/ 2328 w 3234"/>
                <a:gd name="T19" fmla="*/ 175 h 1633"/>
                <a:gd name="T20" fmla="*/ 2166 w 3234"/>
                <a:gd name="T21" fmla="*/ 109 h 1633"/>
                <a:gd name="T22" fmla="*/ 1980 w 3234"/>
                <a:gd name="T23" fmla="*/ 49 h 1633"/>
                <a:gd name="T24" fmla="*/ 1800 w 3234"/>
                <a:gd name="T25" fmla="*/ 19 h 1633"/>
                <a:gd name="T26" fmla="*/ 1614 w 3234"/>
                <a:gd name="T27" fmla="*/ 7 h 1633"/>
                <a:gd name="T28" fmla="*/ 1230 w 3234"/>
                <a:gd name="T29" fmla="*/ 61 h 1633"/>
                <a:gd name="T30" fmla="*/ 1020 w 3234"/>
                <a:gd name="T31" fmla="*/ 127 h 1633"/>
                <a:gd name="T32" fmla="*/ 792 w 3234"/>
                <a:gd name="T33" fmla="*/ 247 h 1633"/>
                <a:gd name="T34" fmla="*/ 576 w 3234"/>
                <a:gd name="T35" fmla="*/ 403 h 1633"/>
                <a:gd name="T36" fmla="*/ 348 w 3234"/>
                <a:gd name="T37" fmla="*/ 631 h 1633"/>
                <a:gd name="T38" fmla="*/ 144 w 3234"/>
                <a:gd name="T39" fmla="*/ 967 h 1633"/>
                <a:gd name="T40" fmla="*/ 36 w 3234"/>
                <a:gd name="T41" fmla="*/ 1291 h 1633"/>
                <a:gd name="T42" fmla="*/ 0 w 3234"/>
                <a:gd name="T43" fmla="*/ 163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4" h="1633">
                  <a:moveTo>
                    <a:pt x="3234" y="1627"/>
                  </a:moveTo>
                  <a:cubicBezTo>
                    <a:pt x="3231" y="1576"/>
                    <a:pt x="3228" y="1525"/>
                    <a:pt x="3222" y="1471"/>
                  </a:cubicBezTo>
                  <a:cubicBezTo>
                    <a:pt x="3216" y="1417"/>
                    <a:pt x="3211" y="1363"/>
                    <a:pt x="3198" y="1303"/>
                  </a:cubicBezTo>
                  <a:cubicBezTo>
                    <a:pt x="3185" y="1243"/>
                    <a:pt x="3164" y="1172"/>
                    <a:pt x="3144" y="1111"/>
                  </a:cubicBezTo>
                  <a:cubicBezTo>
                    <a:pt x="3124" y="1050"/>
                    <a:pt x="3101" y="988"/>
                    <a:pt x="3078" y="937"/>
                  </a:cubicBezTo>
                  <a:cubicBezTo>
                    <a:pt x="3055" y="886"/>
                    <a:pt x="3044" y="863"/>
                    <a:pt x="3006" y="805"/>
                  </a:cubicBezTo>
                  <a:cubicBezTo>
                    <a:pt x="2968" y="747"/>
                    <a:pt x="2898" y="649"/>
                    <a:pt x="2850" y="589"/>
                  </a:cubicBezTo>
                  <a:cubicBezTo>
                    <a:pt x="2802" y="529"/>
                    <a:pt x="2772" y="494"/>
                    <a:pt x="2718" y="445"/>
                  </a:cubicBezTo>
                  <a:cubicBezTo>
                    <a:pt x="2664" y="396"/>
                    <a:pt x="2591" y="340"/>
                    <a:pt x="2526" y="295"/>
                  </a:cubicBezTo>
                  <a:cubicBezTo>
                    <a:pt x="2461" y="250"/>
                    <a:pt x="2388" y="206"/>
                    <a:pt x="2328" y="175"/>
                  </a:cubicBezTo>
                  <a:cubicBezTo>
                    <a:pt x="2268" y="144"/>
                    <a:pt x="2224" y="130"/>
                    <a:pt x="2166" y="109"/>
                  </a:cubicBezTo>
                  <a:cubicBezTo>
                    <a:pt x="2108" y="88"/>
                    <a:pt x="2041" y="64"/>
                    <a:pt x="1980" y="49"/>
                  </a:cubicBezTo>
                  <a:cubicBezTo>
                    <a:pt x="1919" y="34"/>
                    <a:pt x="1861" y="26"/>
                    <a:pt x="1800" y="19"/>
                  </a:cubicBezTo>
                  <a:cubicBezTo>
                    <a:pt x="1739" y="12"/>
                    <a:pt x="1709" y="0"/>
                    <a:pt x="1614" y="7"/>
                  </a:cubicBezTo>
                  <a:cubicBezTo>
                    <a:pt x="1519" y="14"/>
                    <a:pt x="1329" y="41"/>
                    <a:pt x="1230" y="61"/>
                  </a:cubicBezTo>
                  <a:cubicBezTo>
                    <a:pt x="1131" y="81"/>
                    <a:pt x="1093" y="96"/>
                    <a:pt x="1020" y="127"/>
                  </a:cubicBezTo>
                  <a:cubicBezTo>
                    <a:pt x="947" y="158"/>
                    <a:pt x="866" y="201"/>
                    <a:pt x="792" y="247"/>
                  </a:cubicBezTo>
                  <a:cubicBezTo>
                    <a:pt x="718" y="293"/>
                    <a:pt x="650" y="339"/>
                    <a:pt x="576" y="403"/>
                  </a:cubicBezTo>
                  <a:cubicBezTo>
                    <a:pt x="502" y="467"/>
                    <a:pt x="420" y="537"/>
                    <a:pt x="348" y="631"/>
                  </a:cubicBezTo>
                  <a:cubicBezTo>
                    <a:pt x="276" y="725"/>
                    <a:pt x="196" y="857"/>
                    <a:pt x="144" y="967"/>
                  </a:cubicBezTo>
                  <a:cubicBezTo>
                    <a:pt x="92" y="1077"/>
                    <a:pt x="60" y="1180"/>
                    <a:pt x="36" y="1291"/>
                  </a:cubicBezTo>
                  <a:cubicBezTo>
                    <a:pt x="12" y="1402"/>
                    <a:pt x="7" y="1562"/>
                    <a:pt x="0" y="1633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80" name="Line 20"/>
            <p:cNvSpPr>
              <a:spLocks noChangeAspect="1" noChangeShapeType="1"/>
            </p:cNvSpPr>
            <p:nvPr/>
          </p:nvSpPr>
          <p:spPr bwMode="auto">
            <a:xfrm>
              <a:off x="4046" y="1690"/>
              <a:ext cx="133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81" name="Line 21"/>
            <p:cNvSpPr>
              <a:spLocks noChangeAspect="1" noChangeShapeType="1"/>
            </p:cNvSpPr>
            <p:nvPr/>
          </p:nvSpPr>
          <p:spPr bwMode="auto">
            <a:xfrm>
              <a:off x="4835" y="1690"/>
              <a:ext cx="13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82" name="Freeform 22"/>
            <p:cNvSpPr>
              <a:spLocks noChangeAspect="1"/>
            </p:cNvSpPr>
            <p:nvPr/>
          </p:nvSpPr>
          <p:spPr bwMode="auto">
            <a:xfrm flipV="1">
              <a:off x="5065" y="1105"/>
              <a:ext cx="125" cy="104"/>
            </a:xfrm>
            <a:custGeom>
              <a:avLst/>
              <a:gdLst>
                <a:gd name="T0" fmla="*/ 300 w 300"/>
                <a:gd name="T1" fmla="*/ 0 h 246"/>
                <a:gd name="T2" fmla="*/ 144 w 300"/>
                <a:gd name="T3" fmla="*/ 120 h 246"/>
                <a:gd name="T4" fmla="*/ 0 w 300"/>
                <a:gd name="T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" h="246">
                  <a:moveTo>
                    <a:pt x="300" y="0"/>
                  </a:moveTo>
                  <a:cubicBezTo>
                    <a:pt x="274" y="20"/>
                    <a:pt x="194" y="79"/>
                    <a:pt x="144" y="120"/>
                  </a:cubicBezTo>
                  <a:cubicBezTo>
                    <a:pt x="94" y="161"/>
                    <a:pt x="30" y="220"/>
                    <a:pt x="0" y="246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3783" name="Oval 23"/>
            <p:cNvSpPr>
              <a:spLocks noChangeAspect="1" noChangeArrowheads="1"/>
            </p:cNvSpPr>
            <p:nvPr/>
          </p:nvSpPr>
          <p:spPr bwMode="auto">
            <a:xfrm>
              <a:off x="4886" y="1137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3784" name="Oval 24"/>
            <p:cNvSpPr>
              <a:spLocks noChangeAspect="1" noChangeArrowheads="1"/>
            </p:cNvSpPr>
            <p:nvPr/>
          </p:nvSpPr>
          <p:spPr bwMode="auto">
            <a:xfrm>
              <a:off x="4412" y="1273"/>
              <a:ext cx="34" cy="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3785" name="Oval 25"/>
            <p:cNvSpPr>
              <a:spLocks noChangeAspect="1" noChangeArrowheads="1"/>
            </p:cNvSpPr>
            <p:nvPr/>
          </p:nvSpPr>
          <p:spPr bwMode="auto">
            <a:xfrm>
              <a:off x="4357" y="1583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3786" name="Oval 26"/>
            <p:cNvSpPr>
              <a:spLocks noChangeAspect="1" noChangeArrowheads="1"/>
            </p:cNvSpPr>
            <p:nvPr/>
          </p:nvSpPr>
          <p:spPr bwMode="auto">
            <a:xfrm>
              <a:off x="4619" y="1424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3787" name="Oval 27"/>
            <p:cNvSpPr>
              <a:spLocks noChangeAspect="1" noChangeArrowheads="1"/>
            </p:cNvSpPr>
            <p:nvPr/>
          </p:nvSpPr>
          <p:spPr bwMode="auto">
            <a:xfrm>
              <a:off x="4938" y="1470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373788" name="Object 28"/>
            <p:cNvGraphicFramePr>
              <a:graphicFrameLocks noChangeAspect="1"/>
            </p:cNvGraphicFramePr>
            <p:nvPr/>
          </p:nvGraphicFramePr>
          <p:xfrm>
            <a:off x="5090" y="922"/>
            <a:ext cx="175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1" name="公式" r:id="rId17" imgW="393480" imgH="419040" progId="Equation.3">
                    <p:embed/>
                  </p:oleObj>
                </mc:Choice>
                <mc:Fallback>
                  <p:oleObj name="公式" r:id="rId17" imgW="393480" imgH="419040" progId="Equation.3">
                    <p:embed/>
                    <p:pic>
                      <p:nvPicPr>
                        <p:cNvPr id="37378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0" y="922"/>
                          <a:ext cx="175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89" name="Object 29"/>
            <p:cNvGraphicFramePr>
              <a:graphicFrameLocks noChangeAspect="1"/>
            </p:cNvGraphicFramePr>
            <p:nvPr/>
          </p:nvGraphicFramePr>
          <p:xfrm>
            <a:off x="4868" y="1714"/>
            <a:ext cx="19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2" name="公式" r:id="rId19" imgW="355320" imgH="380880" progId="Equation.3">
                    <p:embed/>
                  </p:oleObj>
                </mc:Choice>
                <mc:Fallback>
                  <p:oleObj name="公式" r:id="rId19" imgW="355320" imgH="380880" progId="Equation.3">
                    <p:embed/>
                    <p:pic>
                      <p:nvPicPr>
                        <p:cNvPr id="37378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8" y="1714"/>
                          <a:ext cx="19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90" name="Object 30"/>
            <p:cNvGraphicFramePr>
              <a:graphicFrameLocks noChangeAspect="1"/>
            </p:cNvGraphicFramePr>
            <p:nvPr/>
          </p:nvGraphicFramePr>
          <p:xfrm>
            <a:off x="5304" y="1718"/>
            <a:ext cx="12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3" name="公式" r:id="rId21" imgW="241200" imgH="266400" progId="Equation.3">
                    <p:embed/>
                  </p:oleObj>
                </mc:Choice>
                <mc:Fallback>
                  <p:oleObj name="公式" r:id="rId21" imgW="241200" imgH="266400" progId="Equation.3">
                    <p:embed/>
                    <p:pic>
                      <p:nvPicPr>
                        <p:cNvPr id="37379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4" y="1718"/>
                          <a:ext cx="129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91" name="Object 31"/>
            <p:cNvGraphicFramePr>
              <a:graphicFrameLocks noChangeAspect="1"/>
            </p:cNvGraphicFramePr>
            <p:nvPr/>
          </p:nvGraphicFramePr>
          <p:xfrm>
            <a:off x="3942" y="1718"/>
            <a:ext cx="22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4" name="公式" r:id="rId23" imgW="419040" imgH="279360" progId="Equation.3">
                    <p:embed/>
                  </p:oleObj>
                </mc:Choice>
                <mc:Fallback>
                  <p:oleObj name="公式" r:id="rId23" imgW="419040" imgH="279360" progId="Equation.3">
                    <p:embed/>
                    <p:pic>
                      <p:nvPicPr>
                        <p:cNvPr id="373791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2" y="1718"/>
                          <a:ext cx="22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92" name="Object 32"/>
            <p:cNvGraphicFramePr>
              <a:graphicFrameLocks noChangeAspect="1"/>
            </p:cNvGraphicFramePr>
            <p:nvPr/>
          </p:nvGraphicFramePr>
          <p:xfrm>
            <a:off x="4996" y="1350"/>
            <a:ext cx="13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5" name="公式" r:id="rId25" imgW="291960" imgH="380880" progId="Equation.3">
                    <p:embed/>
                  </p:oleObj>
                </mc:Choice>
                <mc:Fallback>
                  <p:oleObj name="公式" r:id="rId25" imgW="291960" imgH="380880" progId="Equation.3">
                    <p:embed/>
                    <p:pic>
                      <p:nvPicPr>
                        <p:cNvPr id="373792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6" y="1350"/>
                          <a:ext cx="13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3802" name="Group 42"/>
          <p:cNvGrpSpPr>
            <a:grpSpLocks/>
          </p:cNvGrpSpPr>
          <p:nvPr/>
        </p:nvGrpSpPr>
        <p:grpSpPr bwMode="auto">
          <a:xfrm>
            <a:off x="3843338" y="3354388"/>
            <a:ext cx="4378325" cy="692150"/>
            <a:chOff x="2421" y="2113"/>
            <a:chExt cx="2758" cy="436"/>
          </a:xfrm>
        </p:grpSpPr>
        <p:graphicFrame>
          <p:nvGraphicFramePr>
            <p:cNvPr id="373775" name="Object 15"/>
            <p:cNvGraphicFramePr>
              <a:graphicFrameLocks/>
            </p:cNvGraphicFramePr>
            <p:nvPr/>
          </p:nvGraphicFramePr>
          <p:xfrm>
            <a:off x="3803" y="2157"/>
            <a:ext cx="137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6" name="公式" r:id="rId27" imgW="2184120" imgH="622080" progId="Equation.3">
                    <p:embed/>
                  </p:oleObj>
                </mc:Choice>
                <mc:Fallback>
                  <p:oleObj name="公式" r:id="rId27" imgW="2184120" imgH="622080" progId="Equation.3">
                    <p:embed/>
                    <p:pic>
                      <p:nvPicPr>
                        <p:cNvPr id="373775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3" y="2157"/>
                          <a:ext cx="1376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3793" name="Object 33"/>
            <p:cNvGraphicFramePr>
              <a:graphicFrameLocks/>
            </p:cNvGraphicFramePr>
            <p:nvPr/>
          </p:nvGraphicFramePr>
          <p:xfrm>
            <a:off x="2421" y="2113"/>
            <a:ext cx="1336" cy="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7" name="公式" r:id="rId29" imgW="2120760" imgH="672840" progId="Equation.3">
                    <p:embed/>
                  </p:oleObj>
                </mc:Choice>
                <mc:Fallback>
                  <p:oleObj name="公式" r:id="rId29" imgW="2120760" imgH="672840" progId="Equation.3">
                    <p:embed/>
                    <p:pic>
                      <p:nvPicPr>
                        <p:cNvPr id="373793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1" y="2113"/>
                          <a:ext cx="1336" cy="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3794" name="Object 34"/>
          <p:cNvGraphicFramePr>
            <a:graphicFrameLocks/>
          </p:cNvGraphicFramePr>
          <p:nvPr/>
        </p:nvGraphicFramePr>
        <p:xfrm>
          <a:off x="3840163" y="4241800"/>
          <a:ext cx="2336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公式" r:id="rId31" imgW="2336760" imgH="660240" progId="Equation.3">
                  <p:embed/>
                </p:oleObj>
              </mc:Choice>
              <mc:Fallback>
                <p:oleObj name="公式" r:id="rId31" imgW="2336760" imgH="660240" progId="Equation.3">
                  <p:embed/>
                  <p:pic>
                    <p:nvPicPr>
                      <p:cNvPr id="373794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3" y="4241800"/>
                        <a:ext cx="2336800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3795" name="Object 35"/>
          <p:cNvGraphicFramePr>
            <a:graphicFrameLocks/>
          </p:cNvGraphicFramePr>
          <p:nvPr/>
        </p:nvGraphicFramePr>
        <p:xfrm>
          <a:off x="6215063" y="4311650"/>
          <a:ext cx="2184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公式" r:id="rId33" imgW="2184120" imgH="622080" progId="Equation.3">
                  <p:embed/>
                </p:oleObj>
              </mc:Choice>
              <mc:Fallback>
                <p:oleObj name="公式" r:id="rId33" imgW="2184120" imgH="622080" progId="Equation.3">
                  <p:embed/>
                  <p:pic>
                    <p:nvPicPr>
                      <p:cNvPr id="373795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63" y="4311650"/>
                        <a:ext cx="2184400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3796" name="Line 36"/>
          <p:cNvSpPr>
            <a:spLocks noChangeShapeType="1"/>
          </p:cNvSpPr>
          <p:nvPr/>
        </p:nvSpPr>
        <p:spPr bwMode="auto">
          <a:xfrm>
            <a:off x="6457950" y="4953000"/>
            <a:ext cx="19526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3823" name="Group 63"/>
          <p:cNvGrpSpPr>
            <a:grpSpLocks/>
          </p:cNvGrpSpPr>
          <p:nvPr/>
        </p:nvGrpSpPr>
        <p:grpSpPr bwMode="auto">
          <a:xfrm>
            <a:off x="598488" y="1052513"/>
            <a:ext cx="1009650" cy="366712"/>
            <a:chOff x="311" y="3873"/>
            <a:chExt cx="636" cy="231"/>
          </a:xfrm>
        </p:grpSpPr>
        <p:sp>
          <p:nvSpPr>
            <p:cNvPr id="373824" name="Rectangle 64"/>
            <p:cNvSpPr>
              <a:spLocks noChangeArrowheads="1"/>
            </p:cNvSpPr>
            <p:nvPr/>
          </p:nvSpPr>
          <p:spPr bwMode="auto">
            <a:xfrm>
              <a:off x="341" y="3899"/>
              <a:ext cx="3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3825" name="Rectangle 65"/>
            <p:cNvSpPr>
              <a:spLocks noChangeArrowheads="1"/>
            </p:cNvSpPr>
            <p:nvPr/>
          </p:nvSpPr>
          <p:spPr bwMode="auto">
            <a:xfrm>
              <a:off x="311" y="3873"/>
              <a:ext cx="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P123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373826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7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7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73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73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7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7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7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7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7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7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6" grpId="0"/>
      <p:bldP spid="3737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80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6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1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0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82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4806" name="Group 22"/>
          <p:cNvGrpSpPr>
            <a:grpSpLocks/>
          </p:cNvGrpSpPr>
          <p:nvPr/>
        </p:nvGrpSpPr>
        <p:grpSpPr bwMode="auto">
          <a:xfrm>
            <a:off x="1350963" y="1447800"/>
            <a:ext cx="1393825" cy="457200"/>
            <a:chOff x="851" y="912"/>
            <a:chExt cx="878" cy="288"/>
          </a:xfrm>
        </p:grpSpPr>
        <p:sp>
          <p:nvSpPr>
            <p:cNvPr id="374788" name="Rectangle 4"/>
            <p:cNvSpPr>
              <a:spLocks noChangeArrowheads="1"/>
            </p:cNvSpPr>
            <p:nvPr/>
          </p:nvSpPr>
          <p:spPr bwMode="auto">
            <a:xfrm>
              <a:off x="851" y="912"/>
              <a:ext cx="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(3)   </a:t>
              </a:r>
            </a:p>
          </p:txBody>
        </p:sp>
        <p:graphicFrame>
          <p:nvGraphicFramePr>
            <p:cNvPr id="374791" name="Object 7"/>
            <p:cNvGraphicFramePr>
              <a:graphicFrameLocks/>
            </p:cNvGraphicFramePr>
            <p:nvPr/>
          </p:nvGraphicFramePr>
          <p:xfrm>
            <a:off x="1225" y="966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49" name="公式" r:id="rId5" imgW="799920" imgH="342720" progId="Equation.3">
                    <p:embed/>
                  </p:oleObj>
                </mc:Choice>
                <mc:Fallback>
                  <p:oleObj name="公式" r:id="rId5" imgW="799920" imgH="342720" progId="Equation.3">
                    <p:embed/>
                    <p:pic>
                      <p:nvPicPr>
                        <p:cNvPr id="374791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5" y="966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4807" name="Group 23"/>
          <p:cNvGrpSpPr>
            <a:grpSpLocks/>
          </p:cNvGrpSpPr>
          <p:nvPr/>
        </p:nvGrpSpPr>
        <p:grpSpPr bwMode="auto">
          <a:xfrm>
            <a:off x="2725738" y="1263650"/>
            <a:ext cx="4962525" cy="876300"/>
            <a:chOff x="1717" y="796"/>
            <a:chExt cx="3126" cy="552"/>
          </a:xfrm>
        </p:grpSpPr>
        <p:graphicFrame>
          <p:nvGraphicFramePr>
            <p:cNvPr id="374792" name="Object 8"/>
            <p:cNvGraphicFramePr>
              <a:graphicFrameLocks/>
            </p:cNvGraphicFramePr>
            <p:nvPr/>
          </p:nvGraphicFramePr>
          <p:xfrm>
            <a:off x="2331" y="796"/>
            <a:ext cx="2512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0" name="公式" r:id="rId7" imgW="3987720" imgH="876240" progId="Equation.3">
                    <p:embed/>
                  </p:oleObj>
                </mc:Choice>
                <mc:Fallback>
                  <p:oleObj name="公式" r:id="rId7" imgW="3987720" imgH="876240" progId="Equation.3">
                    <p:embed/>
                    <p:pic>
                      <p:nvPicPr>
                        <p:cNvPr id="374792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31" y="796"/>
                          <a:ext cx="2512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4794" name="Text Box 10"/>
            <p:cNvSpPr txBox="1">
              <a:spLocks noChangeArrowheads="1"/>
            </p:cNvSpPr>
            <p:nvPr/>
          </p:nvSpPr>
          <p:spPr bwMode="auto">
            <a:xfrm>
              <a:off x="1717" y="846"/>
              <a:ext cx="7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800">
                  <a:solidFill>
                    <a:srgbClr val="FF0000"/>
                  </a:solidFill>
                  <a:ea typeface="楷体_GB2312" pitchFamily="49" charset="-122"/>
                </a:rPr>
                <a:t>不妨设     </a:t>
              </a:r>
            </a:p>
          </p:txBody>
        </p:sp>
        <p:sp>
          <p:nvSpPr>
            <p:cNvPr id="374795" name="Line 11"/>
            <p:cNvSpPr>
              <a:spLocks noChangeShapeType="1"/>
            </p:cNvSpPr>
            <p:nvPr/>
          </p:nvSpPr>
          <p:spPr bwMode="auto">
            <a:xfrm>
              <a:off x="1770" y="1050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4796" name="Line 12"/>
            <p:cNvSpPr>
              <a:spLocks noChangeShapeType="1"/>
            </p:cNvSpPr>
            <p:nvPr/>
          </p:nvSpPr>
          <p:spPr bwMode="auto">
            <a:xfrm>
              <a:off x="1770" y="1090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74797" name="Object 13"/>
          <p:cNvGraphicFramePr>
            <a:graphicFrameLocks/>
          </p:cNvGraphicFramePr>
          <p:nvPr/>
        </p:nvGraphicFramePr>
        <p:xfrm>
          <a:off x="2808288" y="2390775"/>
          <a:ext cx="3835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公式" r:id="rId9" imgW="3835080" imgH="876240" progId="Equation.3">
                  <p:embed/>
                </p:oleObj>
              </mc:Choice>
              <mc:Fallback>
                <p:oleObj name="公式" r:id="rId9" imgW="3835080" imgH="876240" progId="Equation.3">
                  <p:embed/>
                  <p:pic>
                    <p:nvPicPr>
                      <p:cNvPr id="374797" name="Object 1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288" y="2390775"/>
                        <a:ext cx="38354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4798" name="Object 14"/>
          <p:cNvGraphicFramePr>
            <a:graphicFrameLocks/>
          </p:cNvGraphicFramePr>
          <p:nvPr/>
        </p:nvGraphicFramePr>
        <p:xfrm>
          <a:off x="2805113" y="3616325"/>
          <a:ext cx="3987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公式" r:id="rId11" imgW="3987720" imgH="876240" progId="Equation.3">
                  <p:embed/>
                </p:oleObj>
              </mc:Choice>
              <mc:Fallback>
                <p:oleObj name="公式" r:id="rId11" imgW="3987720" imgH="876240" progId="Equation.3">
                  <p:embed/>
                  <p:pic>
                    <p:nvPicPr>
                      <p:cNvPr id="374798" name="Object 1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5113" y="3616325"/>
                        <a:ext cx="39878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4799" name="Object 15"/>
          <p:cNvGraphicFramePr>
            <a:graphicFrameLocks/>
          </p:cNvGraphicFramePr>
          <p:nvPr/>
        </p:nvGraphicFramePr>
        <p:xfrm>
          <a:off x="2805113" y="4848225"/>
          <a:ext cx="1790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name="公式" r:id="rId13" imgW="1790640" imgH="787320" progId="Equation.3">
                  <p:embed/>
                </p:oleObj>
              </mc:Choice>
              <mc:Fallback>
                <p:oleObj name="公式" r:id="rId13" imgW="1790640" imgH="787320" progId="Equation.3">
                  <p:embed/>
                  <p:pic>
                    <p:nvPicPr>
                      <p:cNvPr id="374799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5113" y="4848225"/>
                        <a:ext cx="17907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4800" name="Object 16"/>
          <p:cNvGraphicFramePr>
            <a:graphicFrameLocks/>
          </p:cNvGraphicFramePr>
          <p:nvPr/>
        </p:nvGraphicFramePr>
        <p:xfrm>
          <a:off x="4756150" y="4845050"/>
          <a:ext cx="8255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4" name="公式" r:id="rId15" imgW="825480" imgH="787320" progId="Equation.3">
                  <p:embed/>
                </p:oleObj>
              </mc:Choice>
              <mc:Fallback>
                <p:oleObj name="公式" r:id="rId15" imgW="825480" imgH="787320" progId="Equation.3">
                  <p:embed/>
                  <p:pic>
                    <p:nvPicPr>
                      <p:cNvPr id="374800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4845050"/>
                        <a:ext cx="8255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4808" name="Group 24"/>
          <p:cNvGrpSpPr>
            <a:grpSpLocks/>
          </p:cNvGrpSpPr>
          <p:nvPr/>
        </p:nvGrpSpPr>
        <p:grpSpPr bwMode="auto">
          <a:xfrm>
            <a:off x="5957888" y="5006975"/>
            <a:ext cx="2622550" cy="457200"/>
            <a:chOff x="3753" y="3154"/>
            <a:chExt cx="1652" cy="288"/>
          </a:xfrm>
        </p:grpSpPr>
        <p:sp>
          <p:nvSpPr>
            <p:cNvPr id="374801" name="Rectangle 17"/>
            <p:cNvSpPr>
              <a:spLocks noChangeArrowheads="1"/>
            </p:cNvSpPr>
            <p:nvPr/>
          </p:nvSpPr>
          <p:spPr bwMode="auto">
            <a:xfrm>
              <a:off x="3753" y="3154"/>
              <a:ext cx="16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/>
                <a:t>当      足够大</a:t>
              </a:r>
              <a:r>
                <a:rPr lang="en-US" altLang="zh-CN">
                  <a:latin typeface="宋体" panose="02010600030101010101" pitchFamily="2" charset="-122"/>
                </a:rPr>
                <a:t>)   </a:t>
              </a:r>
            </a:p>
          </p:txBody>
        </p:sp>
        <p:graphicFrame>
          <p:nvGraphicFramePr>
            <p:cNvPr id="374802" name="Object 18"/>
            <p:cNvGraphicFramePr>
              <a:graphicFrameLocks/>
            </p:cNvGraphicFramePr>
            <p:nvPr/>
          </p:nvGraphicFramePr>
          <p:xfrm>
            <a:off x="4133" y="3198"/>
            <a:ext cx="20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5" name="公式" r:id="rId17" imgW="330120" imgH="342720" progId="Equation.3">
                    <p:embed/>
                  </p:oleObj>
                </mc:Choice>
                <mc:Fallback>
                  <p:oleObj name="公式" r:id="rId17" imgW="330120" imgH="342720" progId="Equation.3">
                    <p:embed/>
                    <p:pic>
                      <p:nvPicPr>
                        <p:cNvPr id="374802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3" y="3198"/>
                          <a:ext cx="20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4805" name="Group 21"/>
          <p:cNvGrpSpPr>
            <a:grpSpLocks/>
          </p:cNvGrpSpPr>
          <p:nvPr/>
        </p:nvGrpSpPr>
        <p:grpSpPr bwMode="auto">
          <a:xfrm>
            <a:off x="471488" y="546100"/>
            <a:ext cx="8102600" cy="1706563"/>
            <a:chOff x="297" y="344"/>
            <a:chExt cx="5104" cy="1075"/>
          </a:xfrm>
        </p:grpSpPr>
        <p:sp>
          <p:nvSpPr>
            <p:cNvPr id="374789" name="Rectangle 5"/>
            <p:cNvSpPr>
              <a:spLocks noChangeArrowheads="1"/>
            </p:cNvSpPr>
            <p:nvPr/>
          </p:nvSpPr>
          <p:spPr bwMode="auto">
            <a:xfrm>
              <a:off x="297" y="1188"/>
              <a:ext cx="7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 </a:t>
              </a:r>
            </a:p>
          </p:txBody>
        </p:sp>
        <p:sp>
          <p:nvSpPr>
            <p:cNvPr id="374790" name="Rectangle 6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推导    </a:t>
              </a:r>
            </a:p>
          </p:txBody>
        </p:sp>
        <p:sp>
          <p:nvSpPr>
            <p:cNvPr id="374803" name="Rectangle 19"/>
            <p:cNvSpPr>
              <a:spLocks noChangeArrowheads="1"/>
            </p:cNvSpPr>
            <p:nvPr/>
          </p:nvSpPr>
          <p:spPr bwMode="auto">
            <a:xfrm>
              <a:off x="335" y="366"/>
              <a:ext cx="50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                     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74804" name="Object 20"/>
            <p:cNvGraphicFramePr>
              <a:graphicFrameLocks noChangeAspect="1"/>
            </p:cNvGraphicFramePr>
            <p:nvPr/>
          </p:nvGraphicFramePr>
          <p:xfrm>
            <a:off x="1346" y="344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6" name="公式" r:id="rId19" imgW="2793960" imgH="545760" progId="Equation.3">
                    <p:embed/>
                  </p:oleObj>
                </mc:Choice>
                <mc:Fallback>
                  <p:oleObj name="公式" r:id="rId19" imgW="2793960" imgH="545760" progId="Equation.3">
                    <p:embed/>
                    <p:pic>
                      <p:nvPicPr>
                        <p:cNvPr id="374804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344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74829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74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74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7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74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909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0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1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2" name="Picture 10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3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4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5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6" name="Picture 10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7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8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19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0" name="Picture 11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1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2" name="Picture 11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3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4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5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6" name="Picture 1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7" name="Picture 1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928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5898" name="Group 90"/>
          <p:cNvGrpSpPr>
            <a:grpSpLocks/>
          </p:cNvGrpSpPr>
          <p:nvPr/>
        </p:nvGrpSpPr>
        <p:grpSpPr bwMode="auto">
          <a:xfrm>
            <a:off x="1350963" y="1433513"/>
            <a:ext cx="2682875" cy="622300"/>
            <a:chOff x="851" y="903"/>
            <a:chExt cx="1690" cy="392"/>
          </a:xfrm>
        </p:grpSpPr>
        <p:sp>
          <p:nvSpPr>
            <p:cNvPr id="375812" name="Rectangle 4"/>
            <p:cNvSpPr>
              <a:spLocks noChangeArrowheads="1"/>
            </p:cNvSpPr>
            <p:nvPr/>
          </p:nvSpPr>
          <p:spPr bwMode="auto">
            <a:xfrm>
              <a:off x="851" y="912"/>
              <a:ext cx="6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(4)      </a:t>
              </a:r>
            </a:p>
          </p:txBody>
        </p:sp>
        <p:graphicFrame>
          <p:nvGraphicFramePr>
            <p:cNvPr id="375815" name="Object 7"/>
            <p:cNvGraphicFramePr>
              <a:graphicFrameLocks/>
            </p:cNvGraphicFramePr>
            <p:nvPr/>
          </p:nvGraphicFramePr>
          <p:xfrm>
            <a:off x="1235" y="903"/>
            <a:ext cx="130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3" name="公式" r:id="rId5" imgW="2070000" imgH="622080" progId="Equation.3">
                    <p:embed/>
                  </p:oleObj>
                </mc:Choice>
                <mc:Fallback>
                  <p:oleObj name="公式" r:id="rId5" imgW="2070000" imgH="622080" progId="Equation.3">
                    <p:embed/>
                    <p:pic>
                      <p:nvPicPr>
                        <p:cNvPr id="375815" name="Object 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5" y="903"/>
                          <a:ext cx="1306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5833" name="Object 25"/>
          <p:cNvGraphicFramePr>
            <a:graphicFrameLocks/>
          </p:cNvGraphicFramePr>
          <p:nvPr/>
        </p:nvGraphicFramePr>
        <p:xfrm>
          <a:off x="4081463" y="1439863"/>
          <a:ext cx="27193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公式" r:id="rId7" imgW="2717640" imgH="622080" progId="Equation.3">
                  <p:embed/>
                </p:oleObj>
              </mc:Choice>
              <mc:Fallback>
                <p:oleObj name="公式" r:id="rId7" imgW="2717640" imgH="622080" progId="Equation.3">
                  <p:embed/>
                  <p:pic>
                    <p:nvPicPr>
                      <p:cNvPr id="375833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1439863"/>
                        <a:ext cx="27193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34" name="Object 26"/>
          <p:cNvGraphicFramePr>
            <a:graphicFrameLocks/>
          </p:cNvGraphicFramePr>
          <p:nvPr/>
        </p:nvGraphicFramePr>
        <p:xfrm>
          <a:off x="4313238" y="2182813"/>
          <a:ext cx="19446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公式" r:id="rId9" imgW="1942920" imgH="787320" progId="Equation.3">
                  <p:embed/>
                </p:oleObj>
              </mc:Choice>
              <mc:Fallback>
                <p:oleObj name="公式" r:id="rId9" imgW="1942920" imgH="787320" progId="Equation.3">
                  <p:embed/>
                  <p:pic>
                    <p:nvPicPr>
                      <p:cNvPr id="375834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238" y="2182813"/>
                        <a:ext cx="1944687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36" name="Object 28"/>
          <p:cNvGraphicFramePr>
            <a:graphicFrameLocks/>
          </p:cNvGraphicFramePr>
          <p:nvPr/>
        </p:nvGraphicFramePr>
        <p:xfrm>
          <a:off x="4313238" y="5591175"/>
          <a:ext cx="197167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name="公式" r:id="rId11" imgW="1968480" imgH="774360" progId="Equation.3">
                  <p:embed/>
                </p:oleObj>
              </mc:Choice>
              <mc:Fallback>
                <p:oleObj name="公式" r:id="rId11" imgW="1968480" imgH="774360" progId="Equation.3">
                  <p:embed/>
                  <p:pic>
                    <p:nvPicPr>
                      <p:cNvPr id="375836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3238" y="5591175"/>
                        <a:ext cx="197167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5903" name="Group 95"/>
          <p:cNvGrpSpPr>
            <a:grpSpLocks/>
          </p:cNvGrpSpPr>
          <p:nvPr/>
        </p:nvGrpSpPr>
        <p:grpSpPr bwMode="auto">
          <a:xfrm>
            <a:off x="6383338" y="5791200"/>
            <a:ext cx="2371725" cy="355600"/>
            <a:chOff x="4021" y="3648"/>
            <a:chExt cx="1494" cy="224"/>
          </a:xfrm>
        </p:grpSpPr>
        <p:graphicFrame>
          <p:nvGraphicFramePr>
            <p:cNvPr id="375837" name="Object 29"/>
            <p:cNvGraphicFramePr>
              <a:graphicFrameLocks/>
            </p:cNvGraphicFramePr>
            <p:nvPr/>
          </p:nvGraphicFramePr>
          <p:xfrm>
            <a:off x="4021" y="3656"/>
            <a:ext cx="41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7" name="公式" r:id="rId13" imgW="660240" imgH="342720" progId="Equation.3">
                    <p:embed/>
                  </p:oleObj>
                </mc:Choice>
                <mc:Fallback>
                  <p:oleObj name="公式" r:id="rId13" imgW="660240" imgH="342720" progId="Equation.3">
                    <p:embed/>
                    <p:pic>
                      <p:nvPicPr>
                        <p:cNvPr id="375837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1" y="3656"/>
                          <a:ext cx="41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38" name="Object 30"/>
            <p:cNvGraphicFramePr>
              <a:graphicFrameLocks/>
            </p:cNvGraphicFramePr>
            <p:nvPr/>
          </p:nvGraphicFramePr>
          <p:xfrm>
            <a:off x="4560" y="3648"/>
            <a:ext cx="95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8" name="公式" r:id="rId15" imgW="1511280" imgH="342720" progId="Equation.3">
                    <p:embed/>
                  </p:oleObj>
                </mc:Choice>
                <mc:Fallback>
                  <p:oleObj name="公式" r:id="rId15" imgW="1511280" imgH="342720" progId="Equation.3">
                    <p:embed/>
                    <p:pic>
                      <p:nvPicPr>
                        <p:cNvPr id="375838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3648"/>
                          <a:ext cx="95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5897" name="Group 89"/>
          <p:cNvGrpSpPr>
            <a:grpSpLocks/>
          </p:cNvGrpSpPr>
          <p:nvPr/>
        </p:nvGrpSpPr>
        <p:grpSpPr bwMode="auto">
          <a:xfrm>
            <a:off x="471488" y="546100"/>
            <a:ext cx="8102600" cy="1706563"/>
            <a:chOff x="297" y="344"/>
            <a:chExt cx="5104" cy="1075"/>
          </a:xfrm>
        </p:grpSpPr>
        <p:sp>
          <p:nvSpPr>
            <p:cNvPr id="375813" name="Rectangle 5"/>
            <p:cNvSpPr>
              <a:spLocks noChangeArrowheads="1"/>
            </p:cNvSpPr>
            <p:nvPr/>
          </p:nvSpPr>
          <p:spPr bwMode="auto">
            <a:xfrm>
              <a:off x="297" y="1188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sp>
          <p:nvSpPr>
            <p:cNvPr id="375814" name="Rectangle 6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  <a:latin typeface="Symbol" panose="05050102010706020507" pitchFamily="18" charset="2"/>
                </a:rPr>
                <a:t>推导</a:t>
              </a:r>
              <a:r>
                <a:rPr kumimoji="0" lang="zh-CN" altLang="en-US">
                  <a:solidFill>
                    <a:srgbClr val="0000FF"/>
                  </a:solidFill>
                </a:rPr>
                <a:t>    </a:t>
              </a:r>
            </a:p>
          </p:txBody>
        </p:sp>
        <p:sp>
          <p:nvSpPr>
            <p:cNvPr id="375846" name="Rectangle 38"/>
            <p:cNvSpPr>
              <a:spLocks noChangeArrowheads="1"/>
            </p:cNvSpPr>
            <p:nvPr/>
          </p:nvSpPr>
          <p:spPr bwMode="auto">
            <a:xfrm>
              <a:off x="335" y="366"/>
              <a:ext cx="50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                     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75847" name="Object 39"/>
            <p:cNvGraphicFramePr>
              <a:graphicFrameLocks noChangeAspect="1"/>
            </p:cNvGraphicFramePr>
            <p:nvPr/>
          </p:nvGraphicFramePr>
          <p:xfrm>
            <a:off x="1346" y="344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79" name="公式" r:id="rId17" imgW="2793960" imgH="545760" progId="Equation.3">
                    <p:embed/>
                  </p:oleObj>
                </mc:Choice>
                <mc:Fallback>
                  <p:oleObj name="公式" r:id="rId17" imgW="2793960" imgH="545760" progId="Equation.3">
                    <p:embed/>
                    <p:pic>
                      <p:nvPicPr>
                        <p:cNvPr id="375847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344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5907" name="Group 99"/>
          <p:cNvGrpSpPr>
            <a:grpSpLocks/>
          </p:cNvGrpSpPr>
          <p:nvPr/>
        </p:nvGrpSpPr>
        <p:grpSpPr bwMode="auto">
          <a:xfrm>
            <a:off x="1104900" y="2305050"/>
            <a:ext cx="2803525" cy="1749425"/>
            <a:chOff x="696" y="1452"/>
            <a:chExt cx="1766" cy="1102"/>
          </a:xfrm>
        </p:grpSpPr>
        <p:sp>
          <p:nvSpPr>
            <p:cNvPr id="375849" name="Line 41"/>
            <p:cNvSpPr>
              <a:spLocks noChangeAspect="1" noChangeShapeType="1"/>
            </p:cNvSpPr>
            <p:nvPr/>
          </p:nvSpPr>
          <p:spPr bwMode="auto">
            <a:xfrm flipV="1">
              <a:off x="1570" y="1452"/>
              <a:ext cx="0" cy="104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0" name="Line 42"/>
            <p:cNvSpPr>
              <a:spLocks noChangeAspect="1" noChangeShapeType="1"/>
            </p:cNvSpPr>
            <p:nvPr/>
          </p:nvSpPr>
          <p:spPr bwMode="auto">
            <a:xfrm>
              <a:off x="696" y="2326"/>
              <a:ext cx="1766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1" name="Freeform 43"/>
            <p:cNvSpPr>
              <a:spLocks noChangeAspect="1"/>
            </p:cNvSpPr>
            <p:nvPr/>
          </p:nvSpPr>
          <p:spPr bwMode="auto">
            <a:xfrm>
              <a:off x="897" y="1636"/>
              <a:ext cx="1329" cy="682"/>
            </a:xfrm>
            <a:custGeom>
              <a:avLst/>
              <a:gdLst>
                <a:gd name="T0" fmla="*/ 3234 w 3234"/>
                <a:gd name="T1" fmla="*/ 1627 h 1633"/>
                <a:gd name="T2" fmla="*/ 3222 w 3234"/>
                <a:gd name="T3" fmla="*/ 1471 h 1633"/>
                <a:gd name="T4" fmla="*/ 3198 w 3234"/>
                <a:gd name="T5" fmla="*/ 1303 h 1633"/>
                <a:gd name="T6" fmla="*/ 3144 w 3234"/>
                <a:gd name="T7" fmla="*/ 1111 h 1633"/>
                <a:gd name="T8" fmla="*/ 3078 w 3234"/>
                <a:gd name="T9" fmla="*/ 937 h 1633"/>
                <a:gd name="T10" fmla="*/ 3006 w 3234"/>
                <a:gd name="T11" fmla="*/ 805 h 1633"/>
                <a:gd name="T12" fmla="*/ 2850 w 3234"/>
                <a:gd name="T13" fmla="*/ 589 h 1633"/>
                <a:gd name="T14" fmla="*/ 2718 w 3234"/>
                <a:gd name="T15" fmla="*/ 445 h 1633"/>
                <a:gd name="T16" fmla="*/ 2526 w 3234"/>
                <a:gd name="T17" fmla="*/ 295 h 1633"/>
                <a:gd name="T18" fmla="*/ 2328 w 3234"/>
                <a:gd name="T19" fmla="*/ 175 h 1633"/>
                <a:gd name="T20" fmla="*/ 2166 w 3234"/>
                <a:gd name="T21" fmla="*/ 109 h 1633"/>
                <a:gd name="T22" fmla="*/ 1980 w 3234"/>
                <a:gd name="T23" fmla="*/ 49 h 1633"/>
                <a:gd name="T24" fmla="*/ 1800 w 3234"/>
                <a:gd name="T25" fmla="*/ 19 h 1633"/>
                <a:gd name="T26" fmla="*/ 1614 w 3234"/>
                <a:gd name="T27" fmla="*/ 7 h 1633"/>
                <a:gd name="T28" fmla="*/ 1230 w 3234"/>
                <a:gd name="T29" fmla="*/ 61 h 1633"/>
                <a:gd name="T30" fmla="*/ 1020 w 3234"/>
                <a:gd name="T31" fmla="*/ 127 h 1633"/>
                <a:gd name="T32" fmla="*/ 792 w 3234"/>
                <a:gd name="T33" fmla="*/ 247 h 1633"/>
                <a:gd name="T34" fmla="*/ 576 w 3234"/>
                <a:gd name="T35" fmla="*/ 403 h 1633"/>
                <a:gd name="T36" fmla="*/ 348 w 3234"/>
                <a:gd name="T37" fmla="*/ 631 h 1633"/>
                <a:gd name="T38" fmla="*/ 144 w 3234"/>
                <a:gd name="T39" fmla="*/ 967 h 1633"/>
                <a:gd name="T40" fmla="*/ 36 w 3234"/>
                <a:gd name="T41" fmla="*/ 1291 h 1633"/>
                <a:gd name="T42" fmla="*/ 0 w 3234"/>
                <a:gd name="T43" fmla="*/ 163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34" h="1633">
                  <a:moveTo>
                    <a:pt x="3234" y="1627"/>
                  </a:moveTo>
                  <a:cubicBezTo>
                    <a:pt x="3231" y="1576"/>
                    <a:pt x="3228" y="1525"/>
                    <a:pt x="3222" y="1471"/>
                  </a:cubicBezTo>
                  <a:cubicBezTo>
                    <a:pt x="3216" y="1417"/>
                    <a:pt x="3211" y="1363"/>
                    <a:pt x="3198" y="1303"/>
                  </a:cubicBezTo>
                  <a:cubicBezTo>
                    <a:pt x="3185" y="1243"/>
                    <a:pt x="3164" y="1172"/>
                    <a:pt x="3144" y="1111"/>
                  </a:cubicBezTo>
                  <a:cubicBezTo>
                    <a:pt x="3124" y="1050"/>
                    <a:pt x="3101" y="988"/>
                    <a:pt x="3078" y="937"/>
                  </a:cubicBezTo>
                  <a:cubicBezTo>
                    <a:pt x="3055" y="886"/>
                    <a:pt x="3044" y="863"/>
                    <a:pt x="3006" y="805"/>
                  </a:cubicBezTo>
                  <a:cubicBezTo>
                    <a:pt x="2968" y="747"/>
                    <a:pt x="2898" y="649"/>
                    <a:pt x="2850" y="589"/>
                  </a:cubicBezTo>
                  <a:cubicBezTo>
                    <a:pt x="2802" y="529"/>
                    <a:pt x="2772" y="494"/>
                    <a:pt x="2718" y="445"/>
                  </a:cubicBezTo>
                  <a:cubicBezTo>
                    <a:pt x="2664" y="396"/>
                    <a:pt x="2591" y="340"/>
                    <a:pt x="2526" y="295"/>
                  </a:cubicBezTo>
                  <a:cubicBezTo>
                    <a:pt x="2461" y="250"/>
                    <a:pt x="2388" y="206"/>
                    <a:pt x="2328" y="175"/>
                  </a:cubicBezTo>
                  <a:cubicBezTo>
                    <a:pt x="2268" y="144"/>
                    <a:pt x="2224" y="130"/>
                    <a:pt x="2166" y="109"/>
                  </a:cubicBezTo>
                  <a:cubicBezTo>
                    <a:pt x="2108" y="88"/>
                    <a:pt x="2041" y="64"/>
                    <a:pt x="1980" y="49"/>
                  </a:cubicBezTo>
                  <a:cubicBezTo>
                    <a:pt x="1919" y="34"/>
                    <a:pt x="1861" y="26"/>
                    <a:pt x="1800" y="19"/>
                  </a:cubicBezTo>
                  <a:cubicBezTo>
                    <a:pt x="1739" y="12"/>
                    <a:pt x="1709" y="0"/>
                    <a:pt x="1614" y="7"/>
                  </a:cubicBezTo>
                  <a:cubicBezTo>
                    <a:pt x="1519" y="14"/>
                    <a:pt x="1329" y="41"/>
                    <a:pt x="1230" y="61"/>
                  </a:cubicBezTo>
                  <a:cubicBezTo>
                    <a:pt x="1131" y="81"/>
                    <a:pt x="1093" y="96"/>
                    <a:pt x="1020" y="127"/>
                  </a:cubicBezTo>
                  <a:cubicBezTo>
                    <a:pt x="947" y="158"/>
                    <a:pt x="866" y="201"/>
                    <a:pt x="792" y="247"/>
                  </a:cubicBezTo>
                  <a:cubicBezTo>
                    <a:pt x="718" y="293"/>
                    <a:pt x="650" y="339"/>
                    <a:pt x="576" y="403"/>
                  </a:cubicBezTo>
                  <a:cubicBezTo>
                    <a:pt x="502" y="467"/>
                    <a:pt x="420" y="537"/>
                    <a:pt x="348" y="631"/>
                  </a:cubicBezTo>
                  <a:cubicBezTo>
                    <a:pt x="276" y="725"/>
                    <a:pt x="196" y="857"/>
                    <a:pt x="144" y="967"/>
                  </a:cubicBezTo>
                  <a:cubicBezTo>
                    <a:pt x="92" y="1077"/>
                    <a:pt x="60" y="1180"/>
                    <a:pt x="36" y="1291"/>
                  </a:cubicBezTo>
                  <a:cubicBezTo>
                    <a:pt x="12" y="1402"/>
                    <a:pt x="7" y="1562"/>
                    <a:pt x="0" y="1633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2" name="Line 44"/>
            <p:cNvSpPr>
              <a:spLocks noChangeAspect="1" noChangeShapeType="1"/>
            </p:cNvSpPr>
            <p:nvPr/>
          </p:nvSpPr>
          <p:spPr bwMode="auto">
            <a:xfrm>
              <a:off x="897" y="2326"/>
              <a:ext cx="1336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3" name="Line 45"/>
            <p:cNvSpPr>
              <a:spLocks noChangeAspect="1" noChangeShapeType="1"/>
            </p:cNvSpPr>
            <p:nvPr/>
          </p:nvSpPr>
          <p:spPr bwMode="auto">
            <a:xfrm>
              <a:off x="1686" y="2326"/>
              <a:ext cx="13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4" name="Freeform 46"/>
            <p:cNvSpPr>
              <a:spLocks noChangeAspect="1"/>
            </p:cNvSpPr>
            <p:nvPr/>
          </p:nvSpPr>
          <p:spPr bwMode="auto">
            <a:xfrm flipV="1">
              <a:off x="1916" y="1741"/>
              <a:ext cx="125" cy="104"/>
            </a:xfrm>
            <a:custGeom>
              <a:avLst/>
              <a:gdLst>
                <a:gd name="T0" fmla="*/ 300 w 300"/>
                <a:gd name="T1" fmla="*/ 0 h 246"/>
                <a:gd name="T2" fmla="*/ 144 w 300"/>
                <a:gd name="T3" fmla="*/ 120 h 246"/>
                <a:gd name="T4" fmla="*/ 0 w 300"/>
                <a:gd name="T5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" h="246">
                  <a:moveTo>
                    <a:pt x="300" y="0"/>
                  </a:moveTo>
                  <a:cubicBezTo>
                    <a:pt x="274" y="20"/>
                    <a:pt x="194" y="79"/>
                    <a:pt x="144" y="120"/>
                  </a:cubicBezTo>
                  <a:cubicBezTo>
                    <a:pt x="94" y="161"/>
                    <a:pt x="30" y="220"/>
                    <a:pt x="0" y="246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ysDot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75855" name="Oval 47"/>
            <p:cNvSpPr>
              <a:spLocks noChangeAspect="1" noChangeArrowheads="1"/>
            </p:cNvSpPr>
            <p:nvPr/>
          </p:nvSpPr>
          <p:spPr bwMode="auto">
            <a:xfrm>
              <a:off x="1737" y="1773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5856" name="Oval 48"/>
            <p:cNvSpPr>
              <a:spLocks noChangeAspect="1" noChangeArrowheads="1"/>
            </p:cNvSpPr>
            <p:nvPr/>
          </p:nvSpPr>
          <p:spPr bwMode="auto">
            <a:xfrm>
              <a:off x="1263" y="1909"/>
              <a:ext cx="34" cy="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5857" name="Oval 49"/>
            <p:cNvSpPr>
              <a:spLocks noChangeAspect="1" noChangeArrowheads="1"/>
            </p:cNvSpPr>
            <p:nvPr/>
          </p:nvSpPr>
          <p:spPr bwMode="auto">
            <a:xfrm>
              <a:off x="1208" y="2219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5858" name="Oval 50"/>
            <p:cNvSpPr>
              <a:spLocks noChangeAspect="1" noChangeArrowheads="1"/>
            </p:cNvSpPr>
            <p:nvPr/>
          </p:nvSpPr>
          <p:spPr bwMode="auto">
            <a:xfrm>
              <a:off x="1470" y="2060"/>
              <a:ext cx="35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375859" name="Oval 51"/>
            <p:cNvSpPr>
              <a:spLocks noChangeAspect="1" noChangeArrowheads="1"/>
            </p:cNvSpPr>
            <p:nvPr/>
          </p:nvSpPr>
          <p:spPr bwMode="auto">
            <a:xfrm>
              <a:off x="1789" y="2106"/>
              <a:ext cx="34" cy="37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375860" name="Object 52"/>
            <p:cNvGraphicFramePr>
              <a:graphicFrameLocks noChangeAspect="1"/>
            </p:cNvGraphicFramePr>
            <p:nvPr/>
          </p:nvGraphicFramePr>
          <p:xfrm>
            <a:off x="1941" y="1558"/>
            <a:ext cx="175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0" name="公式" r:id="rId19" imgW="393480" imgH="419040" progId="Equation.3">
                    <p:embed/>
                  </p:oleObj>
                </mc:Choice>
                <mc:Fallback>
                  <p:oleObj name="公式" r:id="rId19" imgW="393480" imgH="419040" progId="Equation.3">
                    <p:embed/>
                    <p:pic>
                      <p:nvPicPr>
                        <p:cNvPr id="37586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1" y="1558"/>
                          <a:ext cx="175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61" name="Object 53"/>
            <p:cNvGraphicFramePr>
              <a:graphicFrameLocks noChangeAspect="1"/>
            </p:cNvGraphicFramePr>
            <p:nvPr/>
          </p:nvGraphicFramePr>
          <p:xfrm>
            <a:off x="1719" y="2350"/>
            <a:ext cx="19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1" name="公式" r:id="rId21" imgW="355320" imgH="380880" progId="Equation.3">
                    <p:embed/>
                  </p:oleObj>
                </mc:Choice>
                <mc:Fallback>
                  <p:oleObj name="公式" r:id="rId21" imgW="355320" imgH="380880" progId="Equation.3">
                    <p:embed/>
                    <p:pic>
                      <p:nvPicPr>
                        <p:cNvPr id="375861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9" y="2350"/>
                          <a:ext cx="19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62" name="Object 54"/>
            <p:cNvGraphicFramePr>
              <a:graphicFrameLocks noChangeAspect="1"/>
            </p:cNvGraphicFramePr>
            <p:nvPr/>
          </p:nvGraphicFramePr>
          <p:xfrm>
            <a:off x="2155" y="2354"/>
            <a:ext cx="129" cy="1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2" name="公式" r:id="rId23" imgW="241200" imgH="266400" progId="Equation.3">
                    <p:embed/>
                  </p:oleObj>
                </mc:Choice>
                <mc:Fallback>
                  <p:oleObj name="公式" r:id="rId23" imgW="241200" imgH="266400" progId="Equation.3">
                    <p:embed/>
                    <p:pic>
                      <p:nvPicPr>
                        <p:cNvPr id="375862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5" y="2354"/>
                          <a:ext cx="129" cy="1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63" name="Object 55"/>
            <p:cNvGraphicFramePr>
              <a:graphicFrameLocks noChangeAspect="1"/>
            </p:cNvGraphicFramePr>
            <p:nvPr/>
          </p:nvGraphicFramePr>
          <p:xfrm>
            <a:off x="793" y="2354"/>
            <a:ext cx="225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3" name="公式" r:id="rId25" imgW="419040" imgH="279360" progId="Equation.3">
                    <p:embed/>
                  </p:oleObj>
                </mc:Choice>
                <mc:Fallback>
                  <p:oleObj name="公式" r:id="rId25" imgW="419040" imgH="279360" progId="Equation.3">
                    <p:embed/>
                    <p:pic>
                      <p:nvPicPr>
                        <p:cNvPr id="375863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2354"/>
                          <a:ext cx="225" cy="1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64" name="Object 56"/>
            <p:cNvGraphicFramePr>
              <a:graphicFrameLocks noChangeAspect="1"/>
            </p:cNvGraphicFramePr>
            <p:nvPr/>
          </p:nvGraphicFramePr>
          <p:xfrm>
            <a:off x="1847" y="1986"/>
            <a:ext cx="13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4" name="公式" r:id="rId27" imgW="291960" imgH="380880" progId="Equation.3">
                    <p:embed/>
                  </p:oleObj>
                </mc:Choice>
                <mc:Fallback>
                  <p:oleObj name="公式" r:id="rId27" imgW="291960" imgH="380880" progId="Equation.3">
                    <p:embed/>
                    <p:pic>
                      <p:nvPicPr>
                        <p:cNvPr id="375864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7" y="1986"/>
                          <a:ext cx="13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75866" name="Object 58"/>
          <p:cNvGraphicFramePr>
            <a:graphicFrameLocks/>
          </p:cNvGraphicFramePr>
          <p:nvPr/>
        </p:nvGraphicFramePr>
        <p:xfrm>
          <a:off x="4311650" y="3103563"/>
          <a:ext cx="25669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5" name="公式" r:id="rId29" imgW="2565360" imgH="787320" progId="Equation.3">
                  <p:embed/>
                </p:oleObj>
              </mc:Choice>
              <mc:Fallback>
                <p:oleObj name="公式" r:id="rId29" imgW="2565360" imgH="787320" progId="Equation.3">
                  <p:embed/>
                  <p:pic>
                    <p:nvPicPr>
                      <p:cNvPr id="375866" name="Object 5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3103563"/>
                        <a:ext cx="2566988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5899" name="Group 91"/>
          <p:cNvGrpSpPr>
            <a:grpSpLocks/>
          </p:cNvGrpSpPr>
          <p:nvPr/>
        </p:nvGrpSpPr>
        <p:grpSpPr bwMode="auto">
          <a:xfrm>
            <a:off x="7550150" y="2368550"/>
            <a:ext cx="1362075" cy="295275"/>
            <a:chOff x="4756" y="1492"/>
            <a:chExt cx="858" cy="186"/>
          </a:xfrm>
        </p:grpSpPr>
        <p:sp>
          <p:nvSpPr>
            <p:cNvPr id="375878" name="Rectangle 70"/>
            <p:cNvSpPr>
              <a:spLocks noChangeArrowheads="1"/>
            </p:cNvSpPr>
            <p:nvPr/>
          </p:nvSpPr>
          <p:spPr bwMode="auto">
            <a:xfrm>
              <a:off x="4756" y="1492"/>
              <a:ext cx="858" cy="186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75867" name="Object 59"/>
            <p:cNvGraphicFramePr>
              <a:graphicFrameLocks/>
            </p:cNvGraphicFramePr>
            <p:nvPr/>
          </p:nvGraphicFramePr>
          <p:xfrm>
            <a:off x="4804" y="1495"/>
            <a:ext cx="710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6" name="公式" r:id="rId31" imgW="1447560" imgH="342720" progId="Equation.3">
                    <p:embed/>
                  </p:oleObj>
                </mc:Choice>
                <mc:Fallback>
                  <p:oleObj name="公式" r:id="rId31" imgW="1447560" imgH="342720" progId="Equation.3">
                    <p:embed/>
                    <p:pic>
                      <p:nvPicPr>
                        <p:cNvPr id="375867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1495"/>
                          <a:ext cx="710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5868" name="Line 60"/>
          <p:cNvSpPr>
            <a:spLocks noChangeShapeType="1"/>
          </p:cNvSpPr>
          <p:nvPr/>
        </p:nvSpPr>
        <p:spPr bwMode="auto">
          <a:xfrm flipV="1">
            <a:off x="5915025" y="2733675"/>
            <a:ext cx="3238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69" name="Line 61"/>
          <p:cNvSpPr>
            <a:spLocks noChangeShapeType="1"/>
          </p:cNvSpPr>
          <p:nvPr/>
        </p:nvSpPr>
        <p:spPr bwMode="auto">
          <a:xfrm flipV="1">
            <a:off x="6267450" y="3714750"/>
            <a:ext cx="6572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75870" name="Object 62"/>
          <p:cNvGraphicFramePr>
            <a:graphicFrameLocks/>
          </p:cNvGraphicFramePr>
          <p:nvPr/>
        </p:nvGraphicFramePr>
        <p:xfrm>
          <a:off x="4348163" y="4049713"/>
          <a:ext cx="23764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7" name="公式" r:id="rId33" imgW="2374560" imgH="622080" progId="Equation.3">
                  <p:embed/>
                </p:oleObj>
              </mc:Choice>
              <mc:Fallback>
                <p:oleObj name="公式" r:id="rId33" imgW="2374560" imgH="622080" progId="Equation.3">
                  <p:embed/>
                  <p:pic>
                    <p:nvPicPr>
                      <p:cNvPr id="375870" name="Object 6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8163" y="4049713"/>
                        <a:ext cx="23764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71" name="Object 63"/>
          <p:cNvGraphicFramePr>
            <a:graphicFrameLocks/>
          </p:cNvGraphicFramePr>
          <p:nvPr/>
        </p:nvGraphicFramePr>
        <p:xfrm>
          <a:off x="4338638" y="4722813"/>
          <a:ext cx="2312987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8" name="公式" r:id="rId35" imgW="2311200" imgH="774360" progId="Equation.3">
                  <p:embed/>
                </p:oleObj>
              </mc:Choice>
              <mc:Fallback>
                <p:oleObj name="公式" r:id="rId35" imgW="2311200" imgH="774360" progId="Equation.3">
                  <p:embed/>
                  <p:pic>
                    <p:nvPicPr>
                      <p:cNvPr id="375871" name="Object 6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8638" y="4722813"/>
                        <a:ext cx="2312987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5900" name="Group 92"/>
          <p:cNvGrpSpPr>
            <a:grpSpLocks/>
          </p:cNvGrpSpPr>
          <p:nvPr/>
        </p:nvGrpSpPr>
        <p:grpSpPr bwMode="auto">
          <a:xfrm>
            <a:off x="7543800" y="3057525"/>
            <a:ext cx="1463675" cy="796925"/>
            <a:chOff x="4752" y="1926"/>
            <a:chExt cx="922" cy="502"/>
          </a:xfrm>
        </p:grpSpPr>
        <p:sp>
          <p:nvSpPr>
            <p:cNvPr id="375879" name="Rectangle 71"/>
            <p:cNvSpPr>
              <a:spLocks noChangeArrowheads="1"/>
            </p:cNvSpPr>
            <p:nvPr/>
          </p:nvSpPr>
          <p:spPr bwMode="auto">
            <a:xfrm>
              <a:off x="4752" y="1926"/>
              <a:ext cx="858" cy="480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75872" name="Object 64"/>
            <p:cNvGraphicFramePr>
              <a:graphicFrameLocks noChangeAspect="1"/>
            </p:cNvGraphicFramePr>
            <p:nvPr/>
          </p:nvGraphicFramePr>
          <p:xfrm>
            <a:off x="4851" y="1969"/>
            <a:ext cx="354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9" name="公式" r:id="rId37" imgW="622080" imgH="279360" progId="Equation.3">
                    <p:embed/>
                  </p:oleObj>
                </mc:Choice>
                <mc:Fallback>
                  <p:oleObj name="公式" r:id="rId37" imgW="622080" imgH="279360" progId="Equation.3">
                    <p:embed/>
                    <p:pic>
                      <p:nvPicPr>
                        <p:cNvPr id="375872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1" y="1969"/>
                          <a:ext cx="354" cy="15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73" name="Object 65"/>
            <p:cNvGraphicFramePr>
              <a:graphicFrameLocks noChangeAspect="1"/>
            </p:cNvGraphicFramePr>
            <p:nvPr/>
          </p:nvGraphicFramePr>
          <p:xfrm>
            <a:off x="4871" y="2211"/>
            <a:ext cx="283" cy="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0" name="公式" r:id="rId39" imgW="495000" imgH="342720" progId="Equation.3">
                    <p:embed/>
                  </p:oleObj>
                </mc:Choice>
                <mc:Fallback>
                  <p:oleObj name="公式" r:id="rId39" imgW="495000" imgH="342720" progId="Equation.3">
                    <p:embed/>
                    <p:pic>
                      <p:nvPicPr>
                        <p:cNvPr id="375873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1" y="2211"/>
                          <a:ext cx="283" cy="1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5874" name="Rectangle 66"/>
            <p:cNvSpPr>
              <a:spLocks noChangeArrowheads="1"/>
            </p:cNvSpPr>
            <p:nvPr/>
          </p:nvSpPr>
          <p:spPr bwMode="auto">
            <a:xfrm>
              <a:off x="5158" y="1928"/>
              <a:ext cx="5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sz="2000">
                  <a:solidFill>
                    <a:schemeClr val="hlink"/>
                  </a:solidFill>
                  <a:ea typeface="楷体_GB2312" pitchFamily="49" charset="-122"/>
                </a:rPr>
                <a:t>关于  </a:t>
              </a:r>
            </a:p>
          </p:txBody>
        </p:sp>
        <p:sp>
          <p:nvSpPr>
            <p:cNvPr id="375875" name="Rectangle 67"/>
            <p:cNvSpPr>
              <a:spLocks noChangeArrowheads="1"/>
            </p:cNvSpPr>
            <p:nvPr/>
          </p:nvSpPr>
          <p:spPr bwMode="auto">
            <a:xfrm>
              <a:off x="5138" y="2178"/>
              <a:ext cx="5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 sz="2000">
                  <a:solidFill>
                    <a:schemeClr val="hlink"/>
                  </a:solidFill>
                  <a:ea typeface="楷体_GB2312" pitchFamily="49" charset="-122"/>
                </a:rPr>
                <a:t>对称  </a:t>
              </a:r>
            </a:p>
          </p:txBody>
        </p:sp>
      </p:grpSp>
      <p:grpSp>
        <p:nvGrpSpPr>
          <p:cNvPr id="375908" name="Group 100"/>
          <p:cNvGrpSpPr>
            <a:grpSpLocks/>
          </p:cNvGrpSpPr>
          <p:nvPr/>
        </p:nvGrpSpPr>
        <p:grpSpPr bwMode="auto">
          <a:xfrm>
            <a:off x="7543800" y="4041775"/>
            <a:ext cx="1362075" cy="673100"/>
            <a:chOff x="4752" y="2546"/>
            <a:chExt cx="858" cy="424"/>
          </a:xfrm>
        </p:grpSpPr>
        <p:sp>
          <p:nvSpPr>
            <p:cNvPr id="375877" name="Rectangle 69"/>
            <p:cNvSpPr>
              <a:spLocks noChangeArrowheads="1"/>
            </p:cNvSpPr>
            <p:nvPr/>
          </p:nvSpPr>
          <p:spPr bwMode="auto">
            <a:xfrm>
              <a:off x="4752" y="2576"/>
              <a:ext cx="858" cy="394"/>
            </a:xfrm>
            <a:prstGeom prst="rect">
              <a:avLst/>
            </a:prstGeom>
            <a:solidFill>
              <a:srgbClr val="CCFFFF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75876" name="Object 68"/>
            <p:cNvGraphicFramePr>
              <a:graphicFrameLocks noChangeAspect="1"/>
            </p:cNvGraphicFramePr>
            <p:nvPr/>
          </p:nvGraphicFramePr>
          <p:xfrm>
            <a:off x="4792" y="2546"/>
            <a:ext cx="767" cy="4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1" name="公式" r:id="rId41" imgW="1346040" imgH="711000" progId="Equation.3">
                    <p:embed/>
                  </p:oleObj>
                </mc:Choice>
                <mc:Fallback>
                  <p:oleObj name="公式" r:id="rId41" imgW="1346040" imgH="711000" progId="Equation.3">
                    <p:embed/>
                    <p:pic>
                      <p:nvPicPr>
                        <p:cNvPr id="375876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2" y="2546"/>
                          <a:ext cx="767" cy="4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5906" name="Group 98"/>
          <p:cNvGrpSpPr>
            <a:grpSpLocks/>
          </p:cNvGrpSpPr>
          <p:nvPr/>
        </p:nvGrpSpPr>
        <p:grpSpPr bwMode="auto">
          <a:xfrm>
            <a:off x="1101725" y="4373563"/>
            <a:ext cx="2803525" cy="1862137"/>
            <a:chOff x="694" y="2755"/>
            <a:chExt cx="1766" cy="1173"/>
          </a:xfrm>
        </p:grpSpPr>
        <p:grpSp>
          <p:nvGrpSpPr>
            <p:cNvPr id="375905" name="Group 97"/>
            <p:cNvGrpSpPr>
              <a:grpSpLocks/>
            </p:cNvGrpSpPr>
            <p:nvPr/>
          </p:nvGrpSpPr>
          <p:grpSpPr bwMode="auto">
            <a:xfrm>
              <a:off x="694" y="2755"/>
              <a:ext cx="1766" cy="1064"/>
              <a:chOff x="694" y="2755"/>
              <a:chExt cx="1766" cy="1064"/>
            </a:xfrm>
          </p:grpSpPr>
          <p:grpSp>
            <p:nvGrpSpPr>
              <p:cNvPr id="375904" name="Group 96"/>
              <p:cNvGrpSpPr>
                <a:grpSpLocks/>
              </p:cNvGrpSpPr>
              <p:nvPr/>
            </p:nvGrpSpPr>
            <p:grpSpPr bwMode="auto">
              <a:xfrm>
                <a:off x="694" y="2755"/>
                <a:ext cx="1766" cy="1064"/>
                <a:chOff x="694" y="2755"/>
                <a:chExt cx="1766" cy="1064"/>
              </a:xfrm>
            </p:grpSpPr>
            <p:pic>
              <p:nvPicPr>
                <p:cNvPr id="375880" name="Picture 72" descr="未命名"/>
                <p:cNvPicPr>
                  <a:picLocks noChangeAspect="1" noChangeArrowheads="1"/>
                </p:cNvPicPr>
                <p:nvPr/>
              </p:nvPicPr>
              <p:blipFill>
                <a:blip r:embed="rId4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2" y="2976"/>
                  <a:ext cx="1284" cy="79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75881" name="Line 73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998" y="2758"/>
                  <a:ext cx="0" cy="10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stealth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5882" name="Line 74"/>
                <p:cNvSpPr>
                  <a:spLocks noChangeAspect="1" noChangeShapeType="1"/>
                </p:cNvSpPr>
                <p:nvPr/>
              </p:nvSpPr>
              <p:spPr bwMode="auto">
                <a:xfrm>
                  <a:off x="694" y="3632"/>
                  <a:ext cx="1766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stealth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375883" name="Object 75"/>
                <p:cNvGraphicFramePr>
                  <a:graphicFrameLocks noChangeAspect="1"/>
                </p:cNvGraphicFramePr>
                <p:nvPr/>
              </p:nvGraphicFramePr>
              <p:xfrm>
                <a:off x="2334" y="3669"/>
                <a:ext cx="115" cy="1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8692" name="公式" r:id="rId44" imgW="215640" imgH="279360" progId="Equation.3">
                        <p:embed/>
                      </p:oleObj>
                    </mc:Choice>
                    <mc:Fallback>
                      <p:oleObj name="公式" r:id="rId44" imgW="215640" imgH="279360" progId="Equation.3">
                        <p:embed/>
                        <p:pic>
                          <p:nvPicPr>
                            <p:cNvPr id="375883" name="Object 7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334" y="3669"/>
                              <a:ext cx="115" cy="1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75884" name="Object 76"/>
                <p:cNvGraphicFramePr>
                  <a:graphicFrameLocks noChangeAspect="1"/>
                </p:cNvGraphicFramePr>
                <p:nvPr/>
              </p:nvGraphicFramePr>
              <p:xfrm>
                <a:off x="1048" y="2755"/>
                <a:ext cx="108" cy="15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8693" name="公式" r:id="rId46" imgW="203040" imgH="279360" progId="Equation.3">
                        <p:embed/>
                      </p:oleObj>
                    </mc:Choice>
                    <mc:Fallback>
                      <p:oleObj name="公式" r:id="rId46" imgW="203040" imgH="279360" progId="Equation.3">
                        <p:embed/>
                        <p:pic>
                          <p:nvPicPr>
                            <p:cNvPr id="375884" name="Object 7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048" y="2755"/>
                              <a:ext cx="108" cy="150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375889" name="Object 81"/>
              <p:cNvGraphicFramePr>
                <a:graphicFrameLocks/>
              </p:cNvGraphicFramePr>
              <p:nvPr/>
            </p:nvGraphicFramePr>
            <p:xfrm>
              <a:off x="1824" y="3088"/>
              <a:ext cx="604" cy="21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94" name="公式" r:id="rId48" imgW="1231560" imgH="419040" progId="Equation.3">
                      <p:embed/>
                    </p:oleObj>
                  </mc:Choice>
                  <mc:Fallback>
                    <p:oleObj name="公式" r:id="rId48" imgW="1231560" imgH="419040" progId="Equation.3">
                      <p:embed/>
                      <p:pic>
                        <p:nvPicPr>
                          <p:cNvPr id="375889" name="Object 8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3088"/>
                            <a:ext cx="604" cy="21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75888" name="Group 80"/>
            <p:cNvGrpSpPr>
              <a:grpSpLocks/>
            </p:cNvGrpSpPr>
            <p:nvPr/>
          </p:nvGrpSpPr>
          <p:grpSpPr bwMode="auto">
            <a:xfrm>
              <a:off x="1470" y="3670"/>
              <a:ext cx="159" cy="258"/>
              <a:chOff x="1464" y="3934"/>
              <a:chExt cx="159" cy="258"/>
            </a:xfrm>
          </p:grpSpPr>
          <p:graphicFrame>
            <p:nvGraphicFramePr>
              <p:cNvPr id="375885" name="Object 77"/>
              <p:cNvGraphicFramePr>
                <a:graphicFrameLocks noChangeAspect="1"/>
              </p:cNvGraphicFramePr>
              <p:nvPr/>
            </p:nvGraphicFramePr>
            <p:xfrm>
              <a:off x="1493" y="3934"/>
              <a:ext cx="114" cy="1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95" name="公式" r:id="rId50" imgW="215640" imgH="203040" progId="Equation.3">
                      <p:embed/>
                    </p:oleObj>
                  </mc:Choice>
                  <mc:Fallback>
                    <p:oleObj name="公式" r:id="rId50" imgW="215640" imgH="203040" progId="Equation.3">
                      <p:embed/>
                      <p:pic>
                        <p:nvPicPr>
                          <p:cNvPr id="375885" name="Object 7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3" y="3934"/>
                            <a:ext cx="114" cy="10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75886" name="Object 78"/>
              <p:cNvGraphicFramePr>
                <a:graphicFrameLocks noChangeAspect="1"/>
              </p:cNvGraphicFramePr>
              <p:nvPr/>
            </p:nvGraphicFramePr>
            <p:xfrm>
              <a:off x="1493" y="4048"/>
              <a:ext cx="101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96" name="公式" r:id="rId52" imgW="190440" imgH="266400" progId="Equation.3">
                      <p:embed/>
                    </p:oleObj>
                  </mc:Choice>
                  <mc:Fallback>
                    <p:oleObj name="公式" r:id="rId52" imgW="190440" imgH="266400" progId="Equation.3">
                      <p:embed/>
                      <p:pic>
                        <p:nvPicPr>
                          <p:cNvPr id="375886" name="Object 7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3" y="4048"/>
                            <a:ext cx="101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5887" name="Line 79"/>
              <p:cNvSpPr>
                <a:spLocks noChangeShapeType="1"/>
              </p:cNvSpPr>
              <p:nvPr/>
            </p:nvSpPr>
            <p:spPr bwMode="auto">
              <a:xfrm flipV="1">
                <a:off x="1464" y="4050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75896" name="Group 88"/>
          <p:cNvGrpSpPr>
            <a:grpSpLocks/>
          </p:cNvGrpSpPr>
          <p:nvPr/>
        </p:nvGrpSpPr>
        <p:grpSpPr bwMode="auto">
          <a:xfrm>
            <a:off x="2892425" y="4441825"/>
            <a:ext cx="925513" cy="409575"/>
            <a:chOff x="658" y="3950"/>
            <a:chExt cx="583" cy="258"/>
          </a:xfrm>
        </p:grpSpPr>
        <p:graphicFrame>
          <p:nvGraphicFramePr>
            <p:cNvPr id="375890" name="Object 82"/>
            <p:cNvGraphicFramePr>
              <a:graphicFrameLocks/>
            </p:cNvGraphicFramePr>
            <p:nvPr/>
          </p:nvGraphicFramePr>
          <p:xfrm>
            <a:off x="658" y="3962"/>
            <a:ext cx="269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7" name="公式" r:id="rId54" imgW="545760" imgH="419040" progId="Equation.3">
                    <p:embed/>
                  </p:oleObj>
                </mc:Choice>
                <mc:Fallback>
                  <p:oleObj name="公式" r:id="rId54" imgW="545760" imgH="419040" progId="Equation.3">
                    <p:embed/>
                    <p:pic>
                      <p:nvPicPr>
                        <p:cNvPr id="375890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8" y="3962"/>
                          <a:ext cx="269" cy="2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5891" name="Object 83"/>
            <p:cNvGraphicFramePr>
              <a:graphicFrameLocks noChangeAspect="1"/>
            </p:cNvGraphicFramePr>
            <p:nvPr/>
          </p:nvGraphicFramePr>
          <p:xfrm>
            <a:off x="1126" y="3985"/>
            <a:ext cx="115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98" name="公式" r:id="rId56" imgW="215640" imgH="279360" progId="Equation.3">
                    <p:embed/>
                  </p:oleObj>
                </mc:Choice>
                <mc:Fallback>
                  <p:oleObj name="公式" r:id="rId56" imgW="215640" imgH="279360" progId="Equation.3">
                    <p:embed/>
                    <p:pic>
                      <p:nvPicPr>
                        <p:cNvPr id="375891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6" y="3985"/>
                          <a:ext cx="115" cy="1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75892" name="Group 84"/>
            <p:cNvGrpSpPr>
              <a:grpSpLocks/>
            </p:cNvGrpSpPr>
            <p:nvPr/>
          </p:nvGrpSpPr>
          <p:grpSpPr bwMode="auto">
            <a:xfrm>
              <a:off x="952" y="3950"/>
              <a:ext cx="159" cy="258"/>
              <a:chOff x="1464" y="3934"/>
              <a:chExt cx="159" cy="258"/>
            </a:xfrm>
          </p:grpSpPr>
          <p:graphicFrame>
            <p:nvGraphicFramePr>
              <p:cNvPr id="375893" name="Object 85"/>
              <p:cNvGraphicFramePr>
                <a:graphicFrameLocks noChangeAspect="1"/>
              </p:cNvGraphicFramePr>
              <p:nvPr/>
            </p:nvGraphicFramePr>
            <p:xfrm>
              <a:off x="1493" y="3934"/>
              <a:ext cx="114" cy="10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699" name="公式" r:id="rId57" imgW="215640" imgH="203040" progId="Equation.3">
                      <p:embed/>
                    </p:oleObj>
                  </mc:Choice>
                  <mc:Fallback>
                    <p:oleObj name="公式" r:id="rId57" imgW="215640" imgH="203040" progId="Equation.3">
                      <p:embed/>
                      <p:pic>
                        <p:nvPicPr>
                          <p:cNvPr id="375893" name="Object 8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3" y="3934"/>
                            <a:ext cx="114" cy="10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75894" name="Object 86"/>
              <p:cNvGraphicFramePr>
                <a:graphicFrameLocks noChangeAspect="1"/>
              </p:cNvGraphicFramePr>
              <p:nvPr/>
            </p:nvGraphicFramePr>
            <p:xfrm>
              <a:off x="1493" y="4048"/>
              <a:ext cx="101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8700" name="公式" r:id="rId58" imgW="190440" imgH="266400" progId="Equation.3">
                      <p:embed/>
                    </p:oleObj>
                  </mc:Choice>
                  <mc:Fallback>
                    <p:oleObj name="公式" r:id="rId58" imgW="190440" imgH="266400" progId="Equation.3">
                      <p:embed/>
                      <p:pic>
                        <p:nvPicPr>
                          <p:cNvPr id="375894" name="Object 8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93" y="4048"/>
                            <a:ext cx="101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5895" name="Line 87"/>
              <p:cNvSpPr>
                <a:spLocks noChangeShapeType="1"/>
              </p:cNvSpPr>
              <p:nvPr/>
            </p:nvSpPr>
            <p:spPr bwMode="auto">
              <a:xfrm flipV="1">
                <a:off x="1464" y="4050"/>
                <a:ext cx="1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375929" name="Picture 1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5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7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75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75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7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7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7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7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75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5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7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7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7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37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75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7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7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2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8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2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6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98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6876" name="Group 44"/>
          <p:cNvGrpSpPr>
            <a:grpSpLocks/>
          </p:cNvGrpSpPr>
          <p:nvPr/>
        </p:nvGrpSpPr>
        <p:grpSpPr bwMode="auto">
          <a:xfrm>
            <a:off x="471488" y="546100"/>
            <a:ext cx="8013700" cy="1706563"/>
            <a:chOff x="297" y="344"/>
            <a:chExt cx="5048" cy="1075"/>
          </a:xfrm>
        </p:grpSpPr>
        <p:sp>
          <p:nvSpPr>
            <p:cNvPr id="376835" name="Rectangle 3"/>
            <p:cNvSpPr>
              <a:spLocks noChangeArrowheads="1"/>
            </p:cNvSpPr>
            <p:nvPr/>
          </p:nvSpPr>
          <p:spPr bwMode="auto">
            <a:xfrm>
              <a:off x="297" y="1188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0" lang="en-US" altLang="zh-CN" sz="1800">
                  <a:solidFill>
                    <a:srgbClr val="C0C0C0"/>
                  </a:solidFill>
                  <a:latin typeface="楷体_GB2312" pitchFamily="49" charset="-122"/>
                  <a:ea typeface="楷体_GB2312" pitchFamily="49" charset="-122"/>
                </a:rPr>
                <a:t>)  </a:t>
              </a:r>
            </a:p>
          </p:txBody>
        </p:sp>
        <p:sp>
          <p:nvSpPr>
            <p:cNvPr id="376836" name="Rectangle 4"/>
            <p:cNvSpPr>
              <a:spLocks noChangeArrowheads="1"/>
            </p:cNvSpPr>
            <p:nvPr/>
          </p:nvSpPr>
          <p:spPr bwMode="auto">
            <a:xfrm>
              <a:off x="336" y="919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  <a:latin typeface="Symbol" panose="05050102010706020507" pitchFamily="18" charset="2"/>
                </a:rPr>
                <a:t>推导</a:t>
              </a:r>
              <a:r>
                <a:rPr kumimoji="0" lang="zh-CN" altLang="en-US">
                  <a:solidFill>
                    <a:srgbClr val="0000FF"/>
                  </a:solidFill>
                </a:rPr>
                <a:t>    </a:t>
              </a:r>
            </a:p>
          </p:txBody>
        </p:sp>
        <p:sp>
          <p:nvSpPr>
            <p:cNvPr id="376851" name="Rectangle 19"/>
            <p:cNvSpPr>
              <a:spLocks noChangeArrowheads="1"/>
            </p:cNvSpPr>
            <p:nvPr/>
          </p:nvSpPr>
          <p:spPr bwMode="auto">
            <a:xfrm>
              <a:off x="335" y="366"/>
              <a:ext cx="501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附：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关于                 </a:t>
              </a:r>
              <a:r>
                <a:rPr lang="zh-CN" altLang="en-US" sz="2000">
                  <a:solidFill>
                    <a:srgbClr val="008000"/>
                  </a:solidFill>
                  <a:ea typeface="楷体_GB2312" pitchFamily="49" charset="-122"/>
                </a:rPr>
                <a:t>                       </a:t>
              </a:r>
              <a:r>
                <a:rPr lang="zh-CN" altLang="en-US" sz="2800">
                  <a:solidFill>
                    <a:srgbClr val="008000"/>
                  </a:solidFill>
                  <a:ea typeface="楷体_GB2312" pitchFamily="49" charset="-122"/>
                </a:rPr>
                <a:t>型积分的公式推导      </a:t>
              </a:r>
              <a:endParaRPr lang="zh-CN" altLang="en-US" sz="2800">
                <a:solidFill>
                  <a:srgbClr val="0000FF"/>
                </a:solidFill>
              </a:endParaRPr>
            </a:p>
          </p:txBody>
        </p:sp>
        <p:graphicFrame>
          <p:nvGraphicFramePr>
            <p:cNvPr id="376852" name="Object 20"/>
            <p:cNvGraphicFramePr>
              <a:graphicFrameLocks noChangeAspect="1"/>
            </p:cNvGraphicFramePr>
            <p:nvPr/>
          </p:nvGraphicFramePr>
          <p:xfrm>
            <a:off x="1346" y="344"/>
            <a:ext cx="176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7" name="公式" r:id="rId5" imgW="2793960" imgH="545760" progId="Equation.3">
                    <p:embed/>
                  </p:oleObj>
                </mc:Choice>
                <mc:Fallback>
                  <p:oleObj name="公式" r:id="rId5" imgW="2793960" imgH="545760" progId="Equation.3">
                    <p:embed/>
                    <p:pic>
                      <p:nvPicPr>
                        <p:cNvPr id="37685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6" y="344"/>
                          <a:ext cx="176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6877" name="Group 45"/>
          <p:cNvGrpSpPr>
            <a:grpSpLocks/>
          </p:cNvGrpSpPr>
          <p:nvPr/>
        </p:nvGrpSpPr>
        <p:grpSpPr bwMode="auto">
          <a:xfrm>
            <a:off x="1347788" y="1327150"/>
            <a:ext cx="5251450" cy="1603375"/>
            <a:chOff x="849" y="836"/>
            <a:chExt cx="3308" cy="1010"/>
          </a:xfrm>
        </p:grpSpPr>
        <p:sp>
          <p:nvSpPr>
            <p:cNvPr id="376847" name="Rectangle 15"/>
            <p:cNvSpPr>
              <a:spLocks noChangeArrowheads="1"/>
            </p:cNvSpPr>
            <p:nvPr/>
          </p:nvSpPr>
          <p:spPr bwMode="auto">
            <a:xfrm>
              <a:off x="849" y="892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(5) </a:t>
              </a:r>
              <a:r>
                <a:rPr lang="zh-CN" altLang="en-US"/>
                <a:t>由     </a:t>
              </a:r>
            </a:p>
          </p:txBody>
        </p:sp>
        <p:graphicFrame>
          <p:nvGraphicFramePr>
            <p:cNvPr id="376871" name="Object 39"/>
            <p:cNvGraphicFramePr>
              <a:graphicFrameLocks/>
            </p:cNvGraphicFramePr>
            <p:nvPr/>
          </p:nvGraphicFramePr>
          <p:xfrm>
            <a:off x="1718" y="1414"/>
            <a:ext cx="223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8" name="公式" r:id="rId7" imgW="3543120" imgH="685800" progId="Equation.3">
                    <p:embed/>
                  </p:oleObj>
                </mc:Choice>
                <mc:Fallback>
                  <p:oleObj name="公式" r:id="rId7" imgW="3543120" imgH="685800" progId="Equation.3">
                    <p:embed/>
                    <p:pic>
                      <p:nvPicPr>
                        <p:cNvPr id="376871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8" y="1414"/>
                          <a:ext cx="2230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6872" name="Object 40"/>
            <p:cNvGraphicFramePr>
              <a:graphicFrameLocks/>
            </p:cNvGraphicFramePr>
            <p:nvPr/>
          </p:nvGraphicFramePr>
          <p:xfrm>
            <a:off x="1403" y="836"/>
            <a:ext cx="1320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99" name="公式" r:id="rId9" imgW="2095200" imgH="660240" progId="Equation.3">
                    <p:embed/>
                  </p:oleObj>
                </mc:Choice>
                <mc:Fallback>
                  <p:oleObj name="公式" r:id="rId9" imgW="2095200" imgH="660240" progId="Equation.3">
                    <p:embed/>
                    <p:pic>
                      <p:nvPicPr>
                        <p:cNvPr id="376872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3" y="836"/>
                          <a:ext cx="1320" cy="4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6873" name="Object 41"/>
            <p:cNvGraphicFramePr>
              <a:graphicFrameLocks/>
            </p:cNvGraphicFramePr>
            <p:nvPr/>
          </p:nvGraphicFramePr>
          <p:xfrm>
            <a:off x="2781" y="880"/>
            <a:ext cx="137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0" name="公式" r:id="rId11" imgW="2184120" imgH="622080" progId="Equation.3">
                    <p:embed/>
                  </p:oleObj>
                </mc:Choice>
                <mc:Fallback>
                  <p:oleObj name="公式" r:id="rId11" imgW="2184120" imgH="622080" progId="Equation.3">
                    <p:embed/>
                    <p:pic>
                      <p:nvPicPr>
                        <p:cNvPr id="376873" name="Object 4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1" y="880"/>
                          <a:ext cx="1376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6878" name="Group 46"/>
          <p:cNvGrpSpPr>
            <a:grpSpLocks/>
          </p:cNvGrpSpPr>
          <p:nvPr/>
        </p:nvGrpSpPr>
        <p:grpSpPr bwMode="auto">
          <a:xfrm>
            <a:off x="1916113" y="3181350"/>
            <a:ext cx="6300787" cy="774700"/>
            <a:chOff x="1207" y="2004"/>
            <a:chExt cx="3969" cy="488"/>
          </a:xfrm>
        </p:grpSpPr>
        <p:graphicFrame>
          <p:nvGraphicFramePr>
            <p:cNvPr id="376874" name="Object 42"/>
            <p:cNvGraphicFramePr>
              <a:graphicFrameLocks/>
            </p:cNvGraphicFramePr>
            <p:nvPr/>
          </p:nvGraphicFramePr>
          <p:xfrm>
            <a:off x="2946" y="2060"/>
            <a:ext cx="223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1" name="公式" r:id="rId13" imgW="3543120" imgH="685800" progId="Equation.3">
                    <p:embed/>
                  </p:oleObj>
                </mc:Choice>
                <mc:Fallback>
                  <p:oleObj name="公式" r:id="rId13" imgW="3543120" imgH="685800" progId="Equation.3">
                    <p:embed/>
                    <p:pic>
                      <p:nvPicPr>
                        <p:cNvPr id="376874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6" y="2060"/>
                          <a:ext cx="2230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6875" name="Object 43"/>
            <p:cNvGraphicFramePr>
              <a:graphicFrameLocks/>
            </p:cNvGraphicFramePr>
            <p:nvPr/>
          </p:nvGraphicFramePr>
          <p:xfrm>
            <a:off x="1207" y="2004"/>
            <a:ext cx="1696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02" name="公式" r:id="rId15" imgW="2692080" imgH="622080" progId="Equation.3">
                    <p:embed/>
                  </p:oleObj>
                </mc:Choice>
                <mc:Fallback>
                  <p:oleObj name="公式" r:id="rId15" imgW="2692080" imgH="622080" progId="Equation.3">
                    <p:embed/>
                    <p:pic>
                      <p:nvPicPr>
                        <p:cNvPr id="376875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7" y="2004"/>
                          <a:ext cx="1696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76899" name="Picture 6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6900" name="Group 68"/>
          <p:cNvGrpSpPr>
            <a:grpSpLocks/>
          </p:cNvGrpSpPr>
          <p:nvPr/>
        </p:nvGrpSpPr>
        <p:grpSpPr bwMode="auto">
          <a:xfrm>
            <a:off x="7377113" y="6015038"/>
            <a:ext cx="800100" cy="627062"/>
            <a:chOff x="2193" y="3321"/>
            <a:chExt cx="504" cy="395"/>
          </a:xfrm>
        </p:grpSpPr>
        <p:sp>
          <p:nvSpPr>
            <p:cNvPr id="376901" name="AutoShape 69">
              <a:hlinkClick r:id="rId1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6902" name="Text Box 70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376903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68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3769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32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2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2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29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1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3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5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7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39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1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3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5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3290" name="Rectangle 10"/>
          <p:cNvSpPr>
            <a:spLocks noChangeArrowheads="1"/>
          </p:cNvSpPr>
          <p:nvPr/>
        </p:nvSpPr>
        <p:spPr bwMode="auto">
          <a:xfrm>
            <a:off x="533400" y="264953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zh-CN" altLang="en-US">
                <a:solidFill>
                  <a:srgbClr val="0000FF"/>
                </a:solidFill>
              </a:rPr>
              <a:t>方法   </a:t>
            </a:r>
          </a:p>
        </p:txBody>
      </p:sp>
      <p:grpSp>
        <p:nvGrpSpPr>
          <p:cNvPr id="353322" name="Group 42"/>
          <p:cNvGrpSpPr>
            <a:grpSpLocks/>
          </p:cNvGrpSpPr>
          <p:nvPr/>
        </p:nvGrpSpPr>
        <p:grpSpPr bwMode="auto">
          <a:xfrm>
            <a:off x="534988" y="511175"/>
            <a:ext cx="8591550" cy="1785938"/>
            <a:chOff x="337" y="322"/>
            <a:chExt cx="5412" cy="1125"/>
          </a:xfrm>
        </p:grpSpPr>
        <p:sp>
          <p:nvSpPr>
            <p:cNvPr id="353282" name="Rectangle 2"/>
            <p:cNvSpPr>
              <a:spLocks noChangeArrowheads="1"/>
            </p:cNvSpPr>
            <p:nvPr/>
          </p:nvSpPr>
          <p:spPr bwMode="auto">
            <a:xfrm>
              <a:off x="3225" y="780"/>
              <a:ext cx="25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即              是以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u</a:t>
              </a:r>
              <a:r>
                <a:rPr kumimoji="0" lang="en-US" altLang="zh-CN"/>
                <a:t>,</a:t>
              </a:r>
              <a:r>
                <a:rPr kumimoji="0" lang="en-US" altLang="zh-CN" sz="2000"/>
                <a:t> </a:t>
              </a:r>
              <a:r>
                <a:rPr kumimoji="0" lang="en-US" altLang="zh-CN" i="1"/>
                <a:t>v</a:t>
              </a:r>
              <a:r>
                <a:rPr kumimoji="0" lang="en-US" altLang="zh-CN" sz="1600" i="1"/>
                <a:t> </a:t>
              </a:r>
              <a:r>
                <a:rPr kumimoji="0" lang="zh-CN" altLang="en-US"/>
                <a:t>为变量     </a:t>
              </a:r>
            </a:p>
          </p:txBody>
        </p:sp>
        <p:sp>
          <p:nvSpPr>
            <p:cNvPr id="353283" name="Rectangle 3"/>
            <p:cNvSpPr>
              <a:spLocks noChangeArrowheads="1"/>
            </p:cNvSpPr>
            <p:nvPr/>
          </p:nvSpPr>
          <p:spPr bwMode="auto">
            <a:xfrm>
              <a:off x="337" y="780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>
                  <a:solidFill>
                    <a:srgbClr val="0000FF"/>
                  </a:solidFill>
                </a:rPr>
                <a:t>要求    </a:t>
              </a:r>
            </a:p>
          </p:txBody>
        </p:sp>
        <p:sp>
          <p:nvSpPr>
            <p:cNvPr id="353284" name="Rectangle 4"/>
            <p:cNvSpPr>
              <a:spLocks noChangeArrowheads="1"/>
            </p:cNvSpPr>
            <p:nvPr/>
          </p:nvSpPr>
          <p:spPr bwMode="auto">
            <a:xfrm>
              <a:off x="1503" y="780"/>
              <a:ext cx="19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是</a:t>
              </a:r>
              <a:r>
                <a:rPr kumimoji="0" lang="zh-CN" altLang="en-US" sz="1600"/>
                <a:t> </a:t>
              </a:r>
              <a:r>
                <a:rPr kumimoji="0" lang="en-US" altLang="zh-CN" i="1"/>
                <a:t>u</a:t>
              </a:r>
              <a:r>
                <a:rPr kumimoji="0" lang="en-US" altLang="zh-CN"/>
                <a:t>,</a:t>
              </a:r>
              <a:r>
                <a:rPr kumimoji="0" lang="en-US" altLang="zh-CN" sz="2000"/>
                <a:t> </a:t>
              </a:r>
              <a:r>
                <a:rPr kumimoji="0" lang="en-US" altLang="zh-CN" i="1"/>
                <a:t>v</a:t>
              </a:r>
              <a:r>
                <a:rPr kumimoji="0" lang="en-US" altLang="zh-CN" sz="1600"/>
                <a:t> </a:t>
              </a:r>
              <a:r>
                <a:rPr kumimoji="0" lang="zh-CN" altLang="en-US"/>
                <a:t>的有理函数，    </a:t>
              </a:r>
            </a:p>
          </p:txBody>
        </p:sp>
        <p:sp>
          <p:nvSpPr>
            <p:cNvPr id="353285" name="Rectangle 5"/>
            <p:cNvSpPr>
              <a:spLocks noChangeArrowheads="1"/>
            </p:cNvSpPr>
            <p:nvPr/>
          </p:nvSpPr>
          <p:spPr bwMode="auto">
            <a:xfrm>
              <a:off x="337" y="337"/>
              <a:ext cx="378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一、形如                               的积分     </a:t>
              </a:r>
            </a:p>
          </p:txBody>
        </p:sp>
        <p:graphicFrame>
          <p:nvGraphicFramePr>
            <p:cNvPr id="353286" name="Object 6"/>
            <p:cNvGraphicFramePr>
              <a:graphicFrameLocks/>
            </p:cNvGraphicFramePr>
            <p:nvPr/>
          </p:nvGraphicFramePr>
          <p:xfrm>
            <a:off x="1325" y="322"/>
            <a:ext cx="1671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5" imgW="2654280" imgH="558720" progId="Equation.3">
                    <p:embed/>
                  </p:oleObj>
                </mc:Choice>
                <mc:Fallback>
                  <p:oleObj name="公式" r:id="rId5" imgW="2654280" imgH="558720" progId="Equation.3">
                    <p:embed/>
                    <p:pic>
                      <p:nvPicPr>
                        <p:cNvPr id="353286" name="Object 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5" y="322"/>
                          <a:ext cx="1671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293" name="Object 13"/>
            <p:cNvGraphicFramePr>
              <a:graphicFrameLocks/>
            </p:cNvGraphicFramePr>
            <p:nvPr/>
          </p:nvGraphicFramePr>
          <p:xfrm>
            <a:off x="901" y="830"/>
            <a:ext cx="63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公式" r:id="rId7" imgW="1002960" imgH="342720" progId="Equation.3">
                    <p:embed/>
                  </p:oleObj>
                </mc:Choice>
                <mc:Fallback>
                  <p:oleObj name="公式" r:id="rId7" imgW="1002960" imgH="342720" progId="Equation.3">
                    <p:embed/>
                    <p:pic>
                      <p:nvPicPr>
                        <p:cNvPr id="353293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1" y="830"/>
                          <a:ext cx="63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294" name="Object 14"/>
            <p:cNvGraphicFramePr>
              <a:graphicFrameLocks/>
            </p:cNvGraphicFramePr>
            <p:nvPr/>
          </p:nvGraphicFramePr>
          <p:xfrm>
            <a:off x="3491" y="828"/>
            <a:ext cx="63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公式" r:id="rId9" imgW="1002960" imgH="342720" progId="Equation.3">
                    <p:embed/>
                  </p:oleObj>
                </mc:Choice>
                <mc:Fallback>
                  <p:oleObj name="公式" r:id="rId9" imgW="1002960" imgH="342720" progId="Equation.3">
                    <p:embed/>
                    <p:pic>
                      <p:nvPicPr>
                        <p:cNvPr id="35329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1" y="828"/>
                          <a:ext cx="63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3295" name="Rectangle 15"/>
            <p:cNvSpPr>
              <a:spLocks noChangeArrowheads="1"/>
            </p:cNvSpPr>
            <p:nvPr/>
          </p:nvSpPr>
          <p:spPr bwMode="auto">
            <a:xfrm>
              <a:off x="852" y="1159"/>
              <a:ext cx="32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的二元多项式函数或者分式函数。     </a:t>
              </a:r>
            </a:p>
          </p:txBody>
        </p:sp>
      </p:grpSp>
      <p:graphicFrame>
        <p:nvGraphicFramePr>
          <p:cNvPr id="353306" name="Object 26"/>
          <p:cNvGraphicFramePr>
            <a:graphicFrameLocks/>
          </p:cNvGraphicFramePr>
          <p:nvPr/>
        </p:nvGraphicFramePr>
        <p:xfrm>
          <a:off x="4699000" y="3589338"/>
          <a:ext cx="18780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公式" r:id="rId11" imgW="1879560" imgH="583920" progId="Equation.3">
                  <p:embed/>
                </p:oleObj>
              </mc:Choice>
              <mc:Fallback>
                <p:oleObj name="公式" r:id="rId11" imgW="1879560" imgH="583920" progId="Equation.3">
                  <p:embed/>
                  <p:pic>
                    <p:nvPicPr>
                      <p:cNvPr id="353306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3589338"/>
                        <a:ext cx="1878013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7" name="Object 27"/>
          <p:cNvGraphicFramePr>
            <a:graphicFrameLocks/>
          </p:cNvGraphicFramePr>
          <p:nvPr/>
        </p:nvGraphicFramePr>
        <p:xfrm>
          <a:off x="4697413" y="4514850"/>
          <a:ext cx="3084512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公式" r:id="rId13" imgW="3085920" imgH="660240" progId="Equation.3">
                  <p:embed/>
                </p:oleObj>
              </mc:Choice>
              <mc:Fallback>
                <p:oleObj name="公式" r:id="rId13" imgW="3085920" imgH="660240" progId="Equation.3">
                  <p:embed/>
                  <p:pic>
                    <p:nvPicPr>
                      <p:cNvPr id="353307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413" y="4514850"/>
                        <a:ext cx="3084512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3325" name="Group 45"/>
          <p:cNvGrpSpPr>
            <a:grpSpLocks/>
          </p:cNvGrpSpPr>
          <p:nvPr/>
        </p:nvGrpSpPr>
        <p:grpSpPr bwMode="auto">
          <a:xfrm>
            <a:off x="1841500" y="5276850"/>
            <a:ext cx="6697663" cy="512763"/>
            <a:chOff x="1160" y="3324"/>
            <a:chExt cx="4219" cy="323"/>
          </a:xfrm>
        </p:grpSpPr>
        <p:sp>
          <p:nvSpPr>
            <p:cNvPr id="353308" name="Rectangle 28"/>
            <p:cNvSpPr>
              <a:spLocks noChangeArrowheads="1"/>
            </p:cNvSpPr>
            <p:nvPr/>
          </p:nvSpPr>
          <p:spPr bwMode="auto">
            <a:xfrm>
              <a:off x="1160" y="3324"/>
              <a:ext cx="4219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1pPr>
              <a:lvl2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2pPr>
              <a:lvl3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3pPr>
              <a:lvl4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4pPr>
              <a:lvl5pPr algn="l">
                <a:lnSpc>
                  <a:spcPct val="85000"/>
                </a:lnSpc>
                <a:spcBef>
                  <a:spcPct val="0"/>
                </a:spcBef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5pPr>
              <a:lvl6pPr marL="4572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6pPr>
              <a:lvl7pPr marL="9144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7pPr>
              <a:lvl8pPr marL="13716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8pPr>
              <a:lvl9pPr marL="1828800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A31221"/>
                  </a:solidFill>
                  <a:latin typeface="华文细黑" panose="0201060004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其中，     是          </a:t>
              </a:r>
              <a:r>
                <a:rPr kumimoji="0"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在           内</a:t>
              </a:r>
              <a:r>
                <a:rPr kumimoji="0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的孤立奇点。    </a:t>
              </a:r>
            </a:p>
          </p:txBody>
        </p:sp>
        <p:graphicFrame>
          <p:nvGraphicFramePr>
            <p:cNvPr id="353309" name="Object 29"/>
            <p:cNvGraphicFramePr>
              <a:graphicFrameLocks/>
            </p:cNvGraphicFramePr>
            <p:nvPr/>
          </p:nvGraphicFramePr>
          <p:xfrm>
            <a:off x="1817" y="3372"/>
            <a:ext cx="18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公式" r:id="rId15" imgW="291960" imgH="380880" progId="Equation.3">
                    <p:embed/>
                  </p:oleObj>
                </mc:Choice>
                <mc:Fallback>
                  <p:oleObj name="公式" r:id="rId15" imgW="291960" imgH="380880" progId="Equation.3">
                    <p:embed/>
                    <p:pic>
                      <p:nvPicPr>
                        <p:cNvPr id="353309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7" y="3372"/>
                          <a:ext cx="18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310" name="Object 30"/>
            <p:cNvGraphicFramePr>
              <a:graphicFrameLocks/>
            </p:cNvGraphicFramePr>
            <p:nvPr/>
          </p:nvGraphicFramePr>
          <p:xfrm>
            <a:off x="2274" y="339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353310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4" y="339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311" name="Object 31"/>
            <p:cNvGraphicFramePr>
              <a:graphicFrameLocks/>
            </p:cNvGraphicFramePr>
            <p:nvPr/>
          </p:nvGraphicFramePr>
          <p:xfrm>
            <a:off x="2938" y="3403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公式" r:id="rId19" imgW="774360" imgH="342720" progId="Equation.3">
                    <p:embed/>
                  </p:oleObj>
                </mc:Choice>
                <mc:Fallback>
                  <p:oleObj name="公式" r:id="rId19" imgW="774360" imgH="342720" progId="Equation.3">
                    <p:embed/>
                    <p:pic>
                      <p:nvPicPr>
                        <p:cNvPr id="353311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8" y="3403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3323" name="Group 43"/>
          <p:cNvGrpSpPr>
            <a:grpSpLocks/>
          </p:cNvGrpSpPr>
          <p:nvPr/>
        </p:nvGrpSpPr>
        <p:grpSpPr bwMode="auto">
          <a:xfrm>
            <a:off x="1352550" y="2562225"/>
            <a:ext cx="3248025" cy="622300"/>
            <a:chOff x="852" y="1614"/>
            <a:chExt cx="2046" cy="392"/>
          </a:xfrm>
        </p:grpSpPr>
        <p:sp>
          <p:nvSpPr>
            <p:cNvPr id="353291" name="Rectangle 11"/>
            <p:cNvSpPr>
              <a:spLocks noChangeArrowheads="1"/>
            </p:cNvSpPr>
            <p:nvPr/>
          </p:nvSpPr>
          <p:spPr bwMode="auto">
            <a:xfrm>
              <a:off x="852" y="1668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(2)    </a:t>
              </a:r>
            </a:p>
          </p:txBody>
        </p:sp>
        <p:graphicFrame>
          <p:nvGraphicFramePr>
            <p:cNvPr id="353312" name="Object 32"/>
            <p:cNvGraphicFramePr>
              <a:graphicFrameLocks/>
            </p:cNvGraphicFramePr>
            <p:nvPr/>
          </p:nvGraphicFramePr>
          <p:xfrm>
            <a:off x="1203" y="1614"/>
            <a:ext cx="1695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公式" r:id="rId21" imgW="2692080" imgH="622080" progId="Equation.3">
                    <p:embed/>
                  </p:oleObj>
                </mc:Choice>
                <mc:Fallback>
                  <p:oleObj name="公式" r:id="rId21" imgW="2692080" imgH="622080" progId="Equation.3">
                    <p:embed/>
                    <p:pic>
                      <p:nvPicPr>
                        <p:cNvPr id="353312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3" y="1614"/>
                          <a:ext cx="1695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3315" name="Group 35"/>
          <p:cNvGrpSpPr>
            <a:grpSpLocks/>
          </p:cNvGrpSpPr>
          <p:nvPr/>
        </p:nvGrpSpPr>
        <p:grpSpPr bwMode="auto">
          <a:xfrm>
            <a:off x="4702175" y="2479675"/>
            <a:ext cx="4159250" cy="850900"/>
            <a:chOff x="2950" y="1508"/>
            <a:chExt cx="2620" cy="536"/>
          </a:xfrm>
        </p:grpSpPr>
        <p:graphicFrame>
          <p:nvGraphicFramePr>
            <p:cNvPr id="353305" name="Object 25"/>
            <p:cNvGraphicFramePr>
              <a:graphicFrameLocks/>
            </p:cNvGraphicFramePr>
            <p:nvPr/>
          </p:nvGraphicFramePr>
          <p:xfrm>
            <a:off x="2950" y="1536"/>
            <a:ext cx="262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name="公式" r:id="rId23" imgW="4165560" imgH="787320" progId="Equation.3">
                    <p:embed/>
                  </p:oleObj>
                </mc:Choice>
                <mc:Fallback>
                  <p:oleObj name="公式" r:id="rId23" imgW="4165560" imgH="787320" progId="Equation.3">
                    <p:embed/>
                    <p:pic>
                      <p:nvPicPr>
                        <p:cNvPr id="353305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0" y="1536"/>
                          <a:ext cx="262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3313" name="Object 33"/>
            <p:cNvGraphicFramePr>
              <a:graphicFrameLocks/>
            </p:cNvGraphicFramePr>
            <p:nvPr/>
          </p:nvGraphicFramePr>
          <p:xfrm>
            <a:off x="3783" y="1508"/>
            <a:ext cx="1199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公式" r:id="rId25" imgW="1904760" imgH="850680" progId="Equation.3">
                    <p:embed/>
                  </p:oleObj>
                </mc:Choice>
                <mc:Fallback>
                  <p:oleObj name="公式" r:id="rId25" imgW="1904760" imgH="850680" progId="Equation.3">
                    <p:embed/>
                    <p:pic>
                      <p:nvPicPr>
                        <p:cNvPr id="353313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3" y="1508"/>
                          <a:ext cx="1199" cy="5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3324" name="Group 44"/>
          <p:cNvGrpSpPr>
            <a:grpSpLocks/>
          </p:cNvGrpSpPr>
          <p:nvPr/>
        </p:nvGrpSpPr>
        <p:grpSpPr bwMode="auto">
          <a:xfrm>
            <a:off x="5638800" y="2466975"/>
            <a:ext cx="2787650" cy="1654175"/>
            <a:chOff x="3552" y="1554"/>
            <a:chExt cx="1756" cy="1042"/>
          </a:xfrm>
        </p:grpSpPr>
        <p:sp>
          <p:nvSpPr>
            <p:cNvPr id="353317" name="Rectangle 37"/>
            <p:cNvSpPr>
              <a:spLocks noChangeArrowheads="1"/>
            </p:cNvSpPr>
            <p:nvPr/>
          </p:nvSpPr>
          <p:spPr bwMode="auto">
            <a:xfrm>
              <a:off x="3552" y="1554"/>
              <a:ext cx="1752" cy="540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53318" name="Object 38"/>
            <p:cNvGraphicFramePr>
              <a:graphicFrameLocks/>
            </p:cNvGraphicFramePr>
            <p:nvPr/>
          </p:nvGraphicFramePr>
          <p:xfrm>
            <a:off x="4882" y="236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8" name="公式" r:id="rId27" imgW="634680" imgH="342720" progId="Equation.3">
                    <p:embed/>
                  </p:oleObj>
                </mc:Choice>
                <mc:Fallback>
                  <p:oleObj name="公式" r:id="rId27" imgW="634680" imgH="342720" progId="Equation.3">
                    <p:embed/>
                    <p:pic>
                      <p:nvPicPr>
                        <p:cNvPr id="353318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2" y="236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3319" name="Rectangle 39"/>
            <p:cNvSpPr>
              <a:spLocks noChangeArrowheads="1"/>
            </p:cNvSpPr>
            <p:nvPr/>
          </p:nvSpPr>
          <p:spPr bwMode="auto">
            <a:xfrm>
              <a:off x="4864" y="2344"/>
              <a:ext cx="444" cy="252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prstDash val="lg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320" name="Line 40"/>
            <p:cNvSpPr>
              <a:spLocks noChangeShapeType="1"/>
            </p:cNvSpPr>
            <p:nvPr/>
          </p:nvSpPr>
          <p:spPr bwMode="auto">
            <a:xfrm>
              <a:off x="4428" y="2096"/>
              <a:ext cx="436" cy="248"/>
            </a:xfrm>
            <a:prstGeom prst="line">
              <a:avLst/>
            </a:prstGeom>
            <a:noFill/>
            <a:ln w="12700">
              <a:solidFill>
                <a:srgbClr val="006600"/>
              </a:solidFill>
              <a:prstDash val="sysDot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53346" name="Picture 66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347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3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5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5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1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5" name="Picture 5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6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1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5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177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6120" name="Rectangle 8"/>
          <p:cNvSpPr>
            <a:spLocks noChangeArrowheads="1"/>
          </p:cNvSpPr>
          <p:nvPr/>
        </p:nvSpPr>
        <p:spPr bwMode="auto">
          <a:xfrm>
            <a:off x="1044575" y="2439988"/>
            <a:ext cx="4524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可知被积函数的分母</a:t>
            </a:r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不为零，     </a:t>
            </a:r>
          </a:p>
        </p:txBody>
      </p:sp>
      <p:sp>
        <p:nvSpPr>
          <p:cNvPr id="346127" name="Rectangle 15"/>
          <p:cNvSpPr>
            <a:spLocks noChangeArrowheads="1"/>
          </p:cNvSpPr>
          <p:nvPr/>
        </p:nvSpPr>
        <p:spPr bwMode="auto">
          <a:xfrm>
            <a:off x="4981575" y="2438400"/>
            <a:ext cx="3613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tx1"/>
                </a:solidFill>
                <a:sym typeface="Symbol" panose="05050102010706020507" pitchFamily="18" charset="2"/>
              </a:rPr>
              <a:t>因而积分是有意义的。     </a:t>
            </a:r>
          </a:p>
        </p:txBody>
      </p:sp>
      <p:grpSp>
        <p:nvGrpSpPr>
          <p:cNvPr id="346154" name="Group 42"/>
          <p:cNvGrpSpPr>
            <a:grpSpLocks/>
          </p:cNvGrpSpPr>
          <p:nvPr/>
        </p:nvGrpSpPr>
        <p:grpSpPr bwMode="auto">
          <a:xfrm>
            <a:off x="534988" y="1797050"/>
            <a:ext cx="6249987" cy="461963"/>
            <a:chOff x="337" y="1132"/>
            <a:chExt cx="3937" cy="291"/>
          </a:xfrm>
        </p:grpSpPr>
        <p:sp>
          <p:nvSpPr>
            <p:cNvPr id="346119" name="Rectangle 7"/>
            <p:cNvSpPr>
              <a:spLocks noChangeArrowheads="1"/>
            </p:cNvSpPr>
            <p:nvPr/>
          </p:nvSpPr>
          <p:spPr bwMode="auto">
            <a:xfrm>
              <a:off x="337" y="1132"/>
              <a:ext cx="4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graphicFrame>
          <p:nvGraphicFramePr>
            <p:cNvPr id="346129" name="Object 17"/>
            <p:cNvGraphicFramePr>
              <a:graphicFrameLocks/>
            </p:cNvGraphicFramePr>
            <p:nvPr/>
          </p:nvGraphicFramePr>
          <p:xfrm>
            <a:off x="973" y="1142"/>
            <a:ext cx="12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5" imgW="2044440" imgH="431640" progId="Equation.3">
                    <p:embed/>
                  </p:oleObj>
                </mc:Choice>
                <mc:Fallback>
                  <p:oleObj name="公式" r:id="rId5" imgW="2044440" imgH="431640" progId="Equation.3">
                    <p:embed/>
                    <p:pic>
                      <p:nvPicPr>
                        <p:cNvPr id="346129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3" y="1142"/>
                          <a:ext cx="1288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130" name="Object 18"/>
            <p:cNvGraphicFramePr>
              <a:graphicFrameLocks/>
            </p:cNvGraphicFramePr>
            <p:nvPr/>
          </p:nvGraphicFramePr>
          <p:xfrm>
            <a:off x="2315" y="1140"/>
            <a:ext cx="1959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7" imgW="3111480" imgH="431640" progId="Equation.3">
                    <p:embed/>
                  </p:oleObj>
                </mc:Choice>
                <mc:Fallback>
                  <p:oleObj name="公式" r:id="rId7" imgW="3111480" imgH="431640" progId="Equation.3">
                    <p:embed/>
                    <p:pic>
                      <p:nvPicPr>
                        <p:cNvPr id="34613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5" y="1140"/>
                          <a:ext cx="1959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31" name="Rectangle 19"/>
            <p:cNvSpPr>
              <a:spLocks noChangeArrowheads="1"/>
            </p:cNvSpPr>
            <p:nvPr/>
          </p:nvSpPr>
          <p:spPr bwMode="auto">
            <a:xfrm>
              <a:off x="662" y="113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由     </a:t>
              </a:r>
            </a:p>
          </p:txBody>
        </p:sp>
      </p:grpSp>
      <p:grpSp>
        <p:nvGrpSpPr>
          <p:cNvPr id="346155" name="Group 43"/>
          <p:cNvGrpSpPr>
            <a:grpSpLocks/>
          </p:cNvGrpSpPr>
          <p:nvPr/>
        </p:nvGrpSpPr>
        <p:grpSpPr bwMode="auto">
          <a:xfrm>
            <a:off x="6775450" y="1820863"/>
            <a:ext cx="1755775" cy="457200"/>
            <a:chOff x="4268" y="1147"/>
            <a:chExt cx="1106" cy="288"/>
          </a:xfrm>
        </p:grpSpPr>
        <p:sp>
          <p:nvSpPr>
            <p:cNvPr id="346132" name="Rectangle 20"/>
            <p:cNvSpPr>
              <a:spLocks noChangeArrowheads="1"/>
            </p:cNvSpPr>
            <p:nvPr/>
          </p:nvSpPr>
          <p:spPr bwMode="auto">
            <a:xfrm>
              <a:off x="4268" y="114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及   </a:t>
              </a:r>
            </a:p>
          </p:txBody>
        </p:sp>
        <p:graphicFrame>
          <p:nvGraphicFramePr>
            <p:cNvPr id="346133" name="Object 21"/>
            <p:cNvGraphicFramePr>
              <a:graphicFrameLocks/>
            </p:cNvGraphicFramePr>
            <p:nvPr/>
          </p:nvGraphicFramePr>
          <p:xfrm>
            <a:off x="4598" y="1195"/>
            <a:ext cx="77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公式" r:id="rId9" imgW="1231560" imgH="342720" progId="Equation.3">
                    <p:embed/>
                  </p:oleObj>
                </mc:Choice>
                <mc:Fallback>
                  <p:oleObj name="公式" r:id="rId9" imgW="1231560" imgH="342720" progId="Equation.3">
                    <p:embed/>
                    <p:pic>
                      <p:nvPicPr>
                        <p:cNvPr id="346133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8" y="1195"/>
                          <a:ext cx="77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46156" name="Group 44"/>
          <p:cNvGrpSpPr>
            <a:grpSpLocks/>
          </p:cNvGrpSpPr>
          <p:nvPr/>
        </p:nvGrpSpPr>
        <p:grpSpPr bwMode="auto">
          <a:xfrm>
            <a:off x="1047750" y="3121025"/>
            <a:ext cx="1858963" cy="517525"/>
            <a:chOff x="660" y="1966"/>
            <a:chExt cx="1171" cy="326"/>
          </a:xfrm>
        </p:grpSpPr>
        <p:graphicFrame>
          <p:nvGraphicFramePr>
            <p:cNvPr id="346143" name="Object 31"/>
            <p:cNvGraphicFramePr>
              <a:graphicFrameLocks/>
            </p:cNvGraphicFramePr>
            <p:nvPr/>
          </p:nvGraphicFramePr>
          <p:xfrm>
            <a:off x="1231" y="1966"/>
            <a:ext cx="60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1" imgW="952200" imgH="419040" progId="Equation.3">
                    <p:embed/>
                  </p:oleObj>
                </mc:Choice>
                <mc:Fallback>
                  <p:oleObj name="公式" r:id="rId11" imgW="952200" imgH="419040" progId="Equation.3">
                    <p:embed/>
                    <p:pic>
                      <p:nvPicPr>
                        <p:cNvPr id="346143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" y="1966"/>
                          <a:ext cx="60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44" name="Rectangle 32"/>
            <p:cNvSpPr>
              <a:spLocks noChangeArrowheads="1"/>
            </p:cNvSpPr>
            <p:nvPr/>
          </p:nvSpPr>
          <p:spPr bwMode="auto">
            <a:xfrm>
              <a:off x="660" y="2004"/>
              <a:ext cx="9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</a:t>
              </a:r>
              <a:r>
                <a:rPr kumimoji="0" lang="zh-CN" altLang="en-US"/>
                <a:t>令       </a:t>
              </a:r>
            </a:p>
          </p:txBody>
        </p:sp>
      </p:grpSp>
      <p:graphicFrame>
        <p:nvGraphicFramePr>
          <p:cNvPr id="346147" name="Object 35"/>
          <p:cNvGraphicFramePr>
            <a:graphicFrameLocks/>
          </p:cNvGraphicFramePr>
          <p:nvPr/>
        </p:nvGraphicFramePr>
        <p:xfrm>
          <a:off x="1965325" y="4894263"/>
          <a:ext cx="26781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公式" r:id="rId13" imgW="2679480" imgH="774360" progId="Equation.3">
                  <p:embed/>
                </p:oleObj>
              </mc:Choice>
              <mc:Fallback>
                <p:oleObj name="公式" r:id="rId13" imgW="2679480" imgH="774360" progId="Equation.3">
                  <p:embed/>
                  <p:pic>
                    <p:nvPicPr>
                      <p:cNvPr id="346147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4894263"/>
                        <a:ext cx="2678113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6148" name="Object 36"/>
          <p:cNvGraphicFramePr>
            <a:graphicFrameLocks/>
          </p:cNvGraphicFramePr>
          <p:nvPr/>
        </p:nvGraphicFramePr>
        <p:xfrm>
          <a:off x="4791075" y="4891088"/>
          <a:ext cx="15192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公式" r:id="rId15" imgW="1523880" imgH="774360" progId="Equation.3">
                  <p:embed/>
                </p:oleObj>
              </mc:Choice>
              <mc:Fallback>
                <p:oleObj name="公式" r:id="rId15" imgW="1523880" imgH="774360" progId="Equation.3">
                  <p:embed/>
                  <p:pic>
                    <p:nvPicPr>
                      <p:cNvPr id="346148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075" y="4891088"/>
                        <a:ext cx="1519238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6157" name="Group 45"/>
          <p:cNvGrpSpPr>
            <a:grpSpLocks/>
          </p:cNvGrpSpPr>
          <p:nvPr/>
        </p:nvGrpSpPr>
        <p:grpSpPr bwMode="auto">
          <a:xfrm>
            <a:off x="1479550" y="3767138"/>
            <a:ext cx="3894138" cy="847725"/>
            <a:chOff x="932" y="2373"/>
            <a:chExt cx="2453" cy="534"/>
          </a:xfrm>
        </p:grpSpPr>
        <p:graphicFrame>
          <p:nvGraphicFramePr>
            <p:cNvPr id="346145" name="Object 33"/>
            <p:cNvGraphicFramePr>
              <a:graphicFrameLocks/>
            </p:cNvGraphicFramePr>
            <p:nvPr/>
          </p:nvGraphicFramePr>
          <p:xfrm>
            <a:off x="1234" y="2411"/>
            <a:ext cx="74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公式" r:id="rId17" imgW="1180800" imgH="787320" progId="Equation.3">
                    <p:embed/>
                  </p:oleObj>
                </mc:Choice>
                <mc:Fallback>
                  <p:oleObj name="公式" r:id="rId17" imgW="1180800" imgH="787320" progId="Equation.3">
                    <p:embed/>
                    <p:pic>
                      <p:nvPicPr>
                        <p:cNvPr id="346145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4" y="2411"/>
                          <a:ext cx="74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6146" name="Object 34"/>
            <p:cNvGraphicFramePr>
              <a:graphicFrameLocks/>
            </p:cNvGraphicFramePr>
            <p:nvPr/>
          </p:nvGraphicFramePr>
          <p:xfrm>
            <a:off x="2108" y="2373"/>
            <a:ext cx="1277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8" name="公式" r:id="rId19" imgW="2031840" imgH="774360" progId="Equation.3">
                    <p:embed/>
                  </p:oleObj>
                </mc:Choice>
                <mc:Fallback>
                  <p:oleObj name="公式" r:id="rId19" imgW="2031840" imgH="774360" progId="Equation.3">
                    <p:embed/>
                    <p:pic>
                      <p:nvPicPr>
                        <p:cNvPr id="346146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8" y="2373"/>
                          <a:ext cx="1277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6149" name="Rectangle 37"/>
            <p:cNvSpPr>
              <a:spLocks noChangeArrowheads="1"/>
            </p:cNvSpPr>
            <p:nvPr/>
          </p:nvSpPr>
          <p:spPr bwMode="auto">
            <a:xfrm>
              <a:off x="932" y="251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     </a:t>
              </a:r>
            </a:p>
          </p:txBody>
        </p:sp>
      </p:grpSp>
      <p:pic>
        <p:nvPicPr>
          <p:cNvPr id="346181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46182" name="Object 70"/>
          <p:cNvGraphicFramePr>
            <a:graphicFrameLocks noChangeAspect="1"/>
          </p:cNvGraphicFramePr>
          <p:nvPr/>
        </p:nvGraphicFramePr>
        <p:xfrm>
          <a:off x="496888" y="490538"/>
          <a:ext cx="8609012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位图图像" r:id="rId21" imgW="8609524" imgH="905001" progId="Paint.Picture">
                  <p:embed/>
                </p:oleObj>
              </mc:Choice>
              <mc:Fallback>
                <p:oleObj name="位图图像" r:id="rId21" imgW="8609524" imgH="905001" progId="Paint.Picture">
                  <p:embed/>
                  <p:pic>
                    <p:nvPicPr>
                      <p:cNvPr id="346182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6178" name="Group 66"/>
          <p:cNvGrpSpPr>
            <a:grpSpLocks/>
          </p:cNvGrpSpPr>
          <p:nvPr/>
        </p:nvGrpSpPr>
        <p:grpSpPr bwMode="auto">
          <a:xfrm>
            <a:off x="587375" y="1212850"/>
            <a:ext cx="1468438" cy="366713"/>
            <a:chOff x="2464" y="3728"/>
            <a:chExt cx="925" cy="231"/>
          </a:xfrm>
        </p:grpSpPr>
        <p:sp>
          <p:nvSpPr>
            <p:cNvPr id="346179" name="Rectangle 67"/>
            <p:cNvSpPr>
              <a:spLocks noChangeArrowheads="1"/>
            </p:cNvSpPr>
            <p:nvPr/>
          </p:nvSpPr>
          <p:spPr bwMode="auto">
            <a:xfrm>
              <a:off x="2494" y="3742"/>
              <a:ext cx="786" cy="204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6180" name="Rectangle 68"/>
            <p:cNvSpPr>
              <a:spLocks noChangeArrowheads="1"/>
            </p:cNvSpPr>
            <p:nvPr/>
          </p:nvSpPr>
          <p:spPr bwMode="auto">
            <a:xfrm>
              <a:off x="2464" y="3728"/>
              <a:ext cx="9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P120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5.24  </a:t>
              </a:r>
              <a:endParaRPr kumimoji="0"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4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4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4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4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4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20" grpId="0"/>
      <p:bldP spid="3461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7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7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7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79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2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3" name="Picture 5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6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7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89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3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5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5334" name="Rectangle 6"/>
          <p:cNvSpPr>
            <a:spLocks noChangeArrowheads="1"/>
          </p:cNvSpPr>
          <p:nvPr/>
        </p:nvSpPr>
        <p:spPr bwMode="auto">
          <a:xfrm>
            <a:off x="534988" y="1797050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 </a:t>
            </a:r>
          </a:p>
        </p:txBody>
      </p:sp>
      <p:grpSp>
        <p:nvGrpSpPr>
          <p:cNvPr id="355375" name="Group 47"/>
          <p:cNvGrpSpPr>
            <a:grpSpLocks/>
          </p:cNvGrpSpPr>
          <p:nvPr/>
        </p:nvGrpSpPr>
        <p:grpSpPr bwMode="auto">
          <a:xfrm>
            <a:off x="1050925" y="1628775"/>
            <a:ext cx="5959475" cy="1217613"/>
            <a:chOff x="662" y="1026"/>
            <a:chExt cx="3754" cy="767"/>
          </a:xfrm>
        </p:grpSpPr>
        <p:sp>
          <p:nvSpPr>
            <p:cNvPr id="355339" name="Rectangle 11"/>
            <p:cNvSpPr>
              <a:spLocks noChangeArrowheads="1"/>
            </p:cNvSpPr>
            <p:nvPr/>
          </p:nvSpPr>
          <p:spPr bwMode="auto">
            <a:xfrm>
              <a:off x="662" y="1135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(2)     </a:t>
              </a:r>
            </a:p>
          </p:txBody>
        </p:sp>
        <p:graphicFrame>
          <p:nvGraphicFramePr>
            <p:cNvPr id="355349" name="Object 21"/>
            <p:cNvGraphicFramePr>
              <a:graphicFrameLocks/>
            </p:cNvGraphicFramePr>
            <p:nvPr/>
          </p:nvGraphicFramePr>
          <p:xfrm>
            <a:off x="1025" y="1026"/>
            <a:ext cx="339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5" imgW="5384520" imgH="1218960" progId="Equation.3">
                    <p:embed/>
                  </p:oleObj>
                </mc:Choice>
                <mc:Fallback>
                  <p:oleObj name="公式" r:id="rId5" imgW="5384520" imgH="1218960" progId="Equation.3">
                    <p:embed/>
                    <p:pic>
                      <p:nvPicPr>
                        <p:cNvPr id="35534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5" y="1026"/>
                          <a:ext cx="3391" cy="7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5350" name="Object 22"/>
          <p:cNvGraphicFramePr>
            <a:graphicFrameLocks/>
          </p:cNvGraphicFramePr>
          <p:nvPr/>
        </p:nvGraphicFramePr>
        <p:xfrm>
          <a:off x="1862138" y="3073400"/>
          <a:ext cx="3744912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公式" r:id="rId7" imgW="3746160" imgH="952200" progId="Equation.3">
                  <p:embed/>
                </p:oleObj>
              </mc:Choice>
              <mc:Fallback>
                <p:oleObj name="公式" r:id="rId7" imgW="3746160" imgH="952200" progId="Equation.3">
                  <p:embed/>
                  <p:pic>
                    <p:nvPicPr>
                      <p:cNvPr id="35535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3073400"/>
                        <a:ext cx="3744912" cy="95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5351" name="Object 23"/>
          <p:cNvGraphicFramePr>
            <a:graphicFrameLocks/>
          </p:cNvGraphicFramePr>
          <p:nvPr/>
        </p:nvGraphicFramePr>
        <p:xfrm>
          <a:off x="5792788" y="3260725"/>
          <a:ext cx="1763712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公式" r:id="rId9" imgW="1765080" imgH="774360" progId="Equation.3">
                  <p:embed/>
                </p:oleObj>
              </mc:Choice>
              <mc:Fallback>
                <p:oleObj name="公式" r:id="rId9" imgW="1765080" imgH="774360" progId="Equation.3">
                  <p:embed/>
                  <p:pic>
                    <p:nvPicPr>
                      <p:cNvPr id="355351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788" y="3260725"/>
                        <a:ext cx="1763712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5352" name="Rectangle 24"/>
          <p:cNvSpPr>
            <a:spLocks noChangeArrowheads="1"/>
          </p:cNvSpPr>
          <p:nvPr/>
        </p:nvSpPr>
        <p:spPr bwMode="auto">
          <a:xfrm>
            <a:off x="2628900" y="3086100"/>
            <a:ext cx="2581275" cy="885825"/>
          </a:xfrm>
          <a:prstGeom prst="rect">
            <a:avLst/>
          </a:prstGeom>
          <a:noFill/>
          <a:ln w="9525" algn="ctr">
            <a:solidFill>
              <a:srgbClr val="FF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5372" name="Group 44"/>
          <p:cNvGrpSpPr>
            <a:grpSpLocks/>
          </p:cNvGrpSpPr>
          <p:nvPr/>
        </p:nvGrpSpPr>
        <p:grpSpPr bwMode="auto">
          <a:xfrm>
            <a:off x="1552575" y="4381500"/>
            <a:ext cx="5924550" cy="457200"/>
            <a:chOff x="978" y="2760"/>
            <a:chExt cx="3732" cy="288"/>
          </a:xfrm>
        </p:grpSpPr>
        <p:sp>
          <p:nvSpPr>
            <p:cNvPr id="355360" name="Rectangle 32"/>
            <p:cNvSpPr>
              <a:spLocks noChangeArrowheads="1"/>
            </p:cNvSpPr>
            <p:nvPr/>
          </p:nvSpPr>
          <p:spPr bwMode="auto">
            <a:xfrm>
              <a:off x="2088" y="2760"/>
              <a:ext cx="26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函数         有两个孤立奇点：   </a:t>
              </a:r>
            </a:p>
          </p:txBody>
        </p:sp>
        <p:sp>
          <p:nvSpPr>
            <p:cNvPr id="355361" name="Rectangle 33"/>
            <p:cNvSpPr>
              <a:spLocks noChangeArrowheads="1"/>
            </p:cNvSpPr>
            <p:nvPr/>
          </p:nvSpPr>
          <p:spPr bwMode="auto">
            <a:xfrm>
              <a:off x="978" y="2760"/>
              <a:ext cx="13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在           内，   </a:t>
              </a:r>
            </a:p>
          </p:txBody>
        </p:sp>
        <p:graphicFrame>
          <p:nvGraphicFramePr>
            <p:cNvPr id="355358" name="Object 30"/>
            <p:cNvGraphicFramePr>
              <a:graphicFrameLocks/>
            </p:cNvGraphicFramePr>
            <p:nvPr/>
          </p:nvGraphicFramePr>
          <p:xfrm>
            <a:off x="2550" y="280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355358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0" y="280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59" name="Object 31"/>
            <p:cNvGraphicFramePr>
              <a:graphicFrameLocks/>
            </p:cNvGraphicFramePr>
            <p:nvPr/>
          </p:nvGraphicFramePr>
          <p:xfrm>
            <a:off x="1264" y="2815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公式" r:id="rId13" imgW="774360" imgH="342720" progId="Equation.3">
                    <p:embed/>
                  </p:oleObj>
                </mc:Choice>
                <mc:Fallback>
                  <p:oleObj name="公式" r:id="rId13" imgW="774360" imgH="342720" progId="Equation.3">
                    <p:embed/>
                    <p:pic>
                      <p:nvPicPr>
                        <p:cNvPr id="355359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4" y="2815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5373" name="Group 45"/>
          <p:cNvGrpSpPr>
            <a:grpSpLocks/>
          </p:cNvGrpSpPr>
          <p:nvPr/>
        </p:nvGrpSpPr>
        <p:grpSpPr bwMode="auto">
          <a:xfrm>
            <a:off x="2009775" y="5040313"/>
            <a:ext cx="4737100" cy="458787"/>
            <a:chOff x="1266" y="3175"/>
            <a:chExt cx="2984" cy="289"/>
          </a:xfrm>
        </p:grpSpPr>
        <p:sp>
          <p:nvSpPr>
            <p:cNvPr id="355362" name="Rectangle 34"/>
            <p:cNvSpPr>
              <a:spLocks noChangeArrowheads="1"/>
            </p:cNvSpPr>
            <p:nvPr/>
          </p:nvSpPr>
          <p:spPr bwMode="auto">
            <a:xfrm>
              <a:off x="1266" y="3175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二阶极点   </a:t>
              </a:r>
            </a:p>
          </p:txBody>
        </p:sp>
        <p:sp>
          <p:nvSpPr>
            <p:cNvPr id="355363" name="Rectangle 35"/>
            <p:cNvSpPr>
              <a:spLocks noChangeArrowheads="1"/>
            </p:cNvSpPr>
            <p:nvPr/>
          </p:nvSpPr>
          <p:spPr bwMode="auto">
            <a:xfrm>
              <a:off x="2784" y="3176"/>
              <a:ext cx="10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ea typeface="华文仿宋" panose="02010600040101010101" pitchFamily="2" charset="-122"/>
                </a:rPr>
                <a:t>一阶极点   </a:t>
              </a:r>
            </a:p>
          </p:txBody>
        </p:sp>
        <p:graphicFrame>
          <p:nvGraphicFramePr>
            <p:cNvPr id="355364" name="Object 36"/>
            <p:cNvGraphicFramePr>
              <a:graphicFrameLocks/>
            </p:cNvGraphicFramePr>
            <p:nvPr/>
          </p:nvGraphicFramePr>
          <p:xfrm>
            <a:off x="2170" y="3192"/>
            <a:ext cx="544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公式" r:id="rId15" imgW="863280" imgH="368280" progId="Equation.3">
                    <p:embed/>
                  </p:oleObj>
                </mc:Choice>
                <mc:Fallback>
                  <p:oleObj name="公式" r:id="rId15" imgW="863280" imgH="368280" progId="Equation.3">
                    <p:embed/>
                    <p:pic>
                      <p:nvPicPr>
                        <p:cNvPr id="355364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0" y="3192"/>
                          <a:ext cx="544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65" name="Object 37"/>
            <p:cNvGraphicFramePr>
              <a:graphicFrameLocks/>
            </p:cNvGraphicFramePr>
            <p:nvPr/>
          </p:nvGraphicFramePr>
          <p:xfrm>
            <a:off x="3666" y="3190"/>
            <a:ext cx="584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公式" r:id="rId17" imgW="927000" imgH="368280" progId="Equation.3">
                    <p:embed/>
                  </p:oleObj>
                </mc:Choice>
                <mc:Fallback>
                  <p:oleObj name="公式" r:id="rId17" imgW="927000" imgH="368280" progId="Equation.3">
                    <p:embed/>
                    <p:pic>
                      <p:nvPicPr>
                        <p:cNvPr id="355365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6" y="3190"/>
                          <a:ext cx="584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5374" name="Group 46"/>
          <p:cNvGrpSpPr>
            <a:grpSpLocks/>
          </p:cNvGrpSpPr>
          <p:nvPr/>
        </p:nvGrpSpPr>
        <p:grpSpPr bwMode="auto">
          <a:xfrm>
            <a:off x="1550988" y="5721350"/>
            <a:ext cx="6227762" cy="457200"/>
            <a:chOff x="977" y="3604"/>
            <a:chExt cx="3923" cy="288"/>
          </a:xfrm>
        </p:grpSpPr>
        <p:sp>
          <p:nvSpPr>
            <p:cNvPr id="355366" name="Rectangle 38"/>
            <p:cNvSpPr>
              <a:spLocks noChangeArrowheads="1"/>
            </p:cNvSpPr>
            <p:nvPr/>
          </p:nvSpPr>
          <p:spPr bwMode="auto">
            <a:xfrm>
              <a:off x="977" y="3604"/>
              <a:ext cx="39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>
                  <a:solidFill>
                    <a:srgbClr val="FF0000"/>
                  </a:solidFill>
                </a:rPr>
                <a:t> </a:t>
              </a:r>
              <a:r>
                <a:rPr lang="zh-CN" altLang="en-US">
                  <a:solidFill>
                    <a:srgbClr val="FF0000"/>
                  </a:solidFill>
                </a:rPr>
                <a:t>注意：一阶极点                不在           内 </a:t>
              </a:r>
              <a:r>
                <a:rPr lang="en-US" altLang="zh-CN">
                  <a:solidFill>
                    <a:srgbClr val="FF0000"/>
                  </a:solidFill>
                  <a:latin typeface="宋体" panose="02010600030101010101" pitchFamily="2" charset="-122"/>
                </a:rPr>
                <a:t>)   </a:t>
              </a:r>
            </a:p>
          </p:txBody>
        </p:sp>
        <p:graphicFrame>
          <p:nvGraphicFramePr>
            <p:cNvPr id="355367" name="Object 39"/>
            <p:cNvGraphicFramePr>
              <a:graphicFrameLocks/>
            </p:cNvGraphicFramePr>
            <p:nvPr/>
          </p:nvGraphicFramePr>
          <p:xfrm>
            <a:off x="2582" y="3625"/>
            <a:ext cx="688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公式" r:id="rId19" imgW="1091880" imgH="380880" progId="Equation.3">
                    <p:embed/>
                  </p:oleObj>
                </mc:Choice>
                <mc:Fallback>
                  <p:oleObj name="公式" r:id="rId19" imgW="1091880" imgH="380880" progId="Equation.3">
                    <p:embed/>
                    <p:pic>
                      <p:nvPicPr>
                        <p:cNvPr id="355367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2" y="3625"/>
                          <a:ext cx="688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5368" name="Object 40"/>
            <p:cNvGraphicFramePr>
              <a:graphicFrameLocks/>
            </p:cNvGraphicFramePr>
            <p:nvPr/>
          </p:nvGraphicFramePr>
          <p:xfrm>
            <a:off x="3734" y="3653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公式" r:id="rId21" imgW="774360" imgH="342720" progId="Equation.3">
                    <p:embed/>
                  </p:oleObj>
                </mc:Choice>
                <mc:Fallback>
                  <p:oleObj name="公式" r:id="rId21" imgW="774360" imgH="342720" progId="Equation.3">
                    <p:embed/>
                    <p:pic>
                      <p:nvPicPr>
                        <p:cNvPr id="355368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4" y="3653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55396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398" name="Picture 70"/>
          <p:cNvPicPr>
            <a:picLocks noChangeAspect="1" noChangeArrowheads="1"/>
          </p:cNvPicPr>
          <p:nvPr/>
        </p:nvPicPr>
        <p:blipFill>
          <a:blip r:embed="rId2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5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392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5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399" name="Picture 4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3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5" name="Picture 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0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1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11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6360" name="Rectangle 8"/>
          <p:cNvSpPr>
            <a:spLocks noChangeArrowheads="1"/>
          </p:cNvSpPr>
          <p:nvPr/>
        </p:nvSpPr>
        <p:spPr bwMode="auto">
          <a:xfrm>
            <a:off x="534988" y="1797050"/>
            <a:ext cx="866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  </a:t>
            </a:r>
          </a:p>
        </p:txBody>
      </p:sp>
      <p:graphicFrame>
        <p:nvGraphicFramePr>
          <p:cNvPr id="356381" name="Object 29"/>
          <p:cNvGraphicFramePr>
            <a:graphicFrameLocks/>
          </p:cNvGraphicFramePr>
          <p:nvPr/>
        </p:nvGraphicFramePr>
        <p:xfrm>
          <a:off x="1981200" y="4021138"/>
          <a:ext cx="1485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公式" r:id="rId5" imgW="1485720" imgH="863280" progId="Equation.3">
                  <p:embed/>
                </p:oleObj>
              </mc:Choice>
              <mc:Fallback>
                <p:oleObj name="公式" r:id="rId5" imgW="1485720" imgH="863280" progId="Equation.3">
                  <p:embed/>
                  <p:pic>
                    <p:nvPicPr>
                      <p:cNvPr id="356381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021138"/>
                        <a:ext cx="14859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6383" name="Object 31"/>
          <p:cNvGraphicFramePr>
            <a:graphicFrameLocks/>
          </p:cNvGraphicFramePr>
          <p:nvPr/>
        </p:nvGraphicFramePr>
        <p:xfrm>
          <a:off x="1976438" y="2892425"/>
          <a:ext cx="66532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公式" r:id="rId7" imgW="6654600" imgH="863280" progId="Equation.3">
                  <p:embed/>
                </p:oleObj>
              </mc:Choice>
              <mc:Fallback>
                <p:oleObj name="公式" r:id="rId7" imgW="6654600" imgH="863280" progId="Equation.3">
                  <p:embed/>
                  <p:pic>
                    <p:nvPicPr>
                      <p:cNvPr id="356383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6438" y="2892425"/>
                        <a:ext cx="6653212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6390" name="Group 38"/>
          <p:cNvGrpSpPr>
            <a:grpSpLocks/>
          </p:cNvGrpSpPr>
          <p:nvPr/>
        </p:nvGrpSpPr>
        <p:grpSpPr bwMode="auto">
          <a:xfrm>
            <a:off x="1050925" y="1611313"/>
            <a:ext cx="6661150" cy="876300"/>
            <a:chOff x="662" y="1015"/>
            <a:chExt cx="4196" cy="552"/>
          </a:xfrm>
        </p:grpSpPr>
        <p:sp>
          <p:nvSpPr>
            <p:cNvPr id="356361" name="Rectangle 9"/>
            <p:cNvSpPr>
              <a:spLocks noChangeArrowheads="1"/>
            </p:cNvSpPr>
            <p:nvPr/>
          </p:nvSpPr>
          <p:spPr bwMode="auto">
            <a:xfrm>
              <a:off x="662" y="1135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(3)     </a:t>
              </a:r>
            </a:p>
          </p:txBody>
        </p:sp>
        <p:graphicFrame>
          <p:nvGraphicFramePr>
            <p:cNvPr id="356384" name="Object 32"/>
            <p:cNvGraphicFramePr>
              <a:graphicFrameLocks/>
            </p:cNvGraphicFramePr>
            <p:nvPr/>
          </p:nvGraphicFramePr>
          <p:xfrm>
            <a:off x="1003" y="1071"/>
            <a:ext cx="385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6121080" imgH="787320" progId="Equation.3">
                    <p:embed/>
                  </p:oleObj>
                </mc:Choice>
                <mc:Fallback>
                  <p:oleObj name="公式" r:id="rId9" imgW="6121080" imgH="787320" progId="Equation.3">
                    <p:embed/>
                    <p:pic>
                      <p:nvPicPr>
                        <p:cNvPr id="356384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3" y="1071"/>
                          <a:ext cx="3855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6385" name="Object 33"/>
            <p:cNvGraphicFramePr>
              <a:graphicFrameLocks/>
            </p:cNvGraphicFramePr>
            <p:nvPr/>
          </p:nvGraphicFramePr>
          <p:xfrm>
            <a:off x="2885" y="1015"/>
            <a:ext cx="1887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1" imgW="2997000" imgH="863280" progId="Equation.3">
                    <p:embed/>
                  </p:oleObj>
                </mc:Choice>
                <mc:Fallback>
                  <p:oleObj name="公式" r:id="rId11" imgW="2997000" imgH="863280" progId="Equation.3">
                    <p:embed/>
                    <p:pic>
                      <p:nvPicPr>
                        <p:cNvPr id="356385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5" y="1015"/>
                          <a:ext cx="1887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6386" name="Rectangle 34"/>
          <p:cNvSpPr>
            <a:spLocks noChangeArrowheads="1"/>
          </p:cNvSpPr>
          <p:nvPr/>
        </p:nvSpPr>
        <p:spPr bwMode="auto">
          <a:xfrm>
            <a:off x="1046163" y="5172075"/>
            <a:ext cx="767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13"/>
              </a:buBlip>
            </a:pPr>
            <a:r>
              <a:rPr lang="en-US" altLang="zh-CN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>
                <a:solidFill>
                  <a:schemeClr val="hlink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事实上，可直接用洛朗展开的方法来求该点的留数。   </a:t>
            </a:r>
          </a:p>
        </p:txBody>
      </p:sp>
      <p:grpSp>
        <p:nvGrpSpPr>
          <p:cNvPr id="356412" name="Group 60"/>
          <p:cNvGrpSpPr>
            <a:grpSpLocks/>
          </p:cNvGrpSpPr>
          <p:nvPr/>
        </p:nvGrpSpPr>
        <p:grpSpPr bwMode="auto">
          <a:xfrm>
            <a:off x="7119938" y="5648325"/>
            <a:ext cx="1403350" cy="860425"/>
            <a:chOff x="4318" y="3778"/>
            <a:chExt cx="884" cy="542"/>
          </a:xfrm>
        </p:grpSpPr>
        <p:sp>
          <p:nvSpPr>
            <p:cNvPr id="356413" name="AutoShape 61">
              <a:hlinkClick r:id="rId1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81" y="3778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414" name="Text Box 62"/>
            <p:cNvSpPr txBox="1">
              <a:spLocks noChangeArrowheads="1"/>
            </p:cNvSpPr>
            <p:nvPr/>
          </p:nvSpPr>
          <p:spPr bwMode="auto">
            <a:xfrm>
              <a:off x="4318" y="3954"/>
              <a:ext cx="8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利用洛朗展开</a:t>
              </a:r>
            </a:p>
            <a:p>
              <a:pPr>
                <a:spcBef>
                  <a:spcPct val="0"/>
                </a:spcBef>
              </a:pP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求该点的留数</a:t>
              </a:r>
              <a:endParaRPr kumimoji="0" lang="zh-CN" altLang="en-US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  <p:sp>
          <p:nvSpPr>
            <p:cNvPr id="356415" name="Rectangle 63"/>
            <p:cNvSpPr>
              <a:spLocks noChangeArrowheads="1"/>
            </p:cNvSpPr>
            <p:nvPr/>
          </p:nvSpPr>
          <p:spPr bwMode="auto">
            <a:xfrm>
              <a:off x="4360" y="3991"/>
              <a:ext cx="804" cy="315"/>
            </a:xfrm>
            <a:prstGeom prst="rect">
              <a:avLst/>
            </a:prstGeom>
            <a:noFill/>
            <a:ln w="9525" algn="ctr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56416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417" name="Picture 65"/>
          <p:cNvPicPr>
            <a:picLocks noChangeAspect="1" noChangeArrowheads="1"/>
          </p:cNvPicPr>
          <p:nvPr/>
        </p:nvPicPr>
        <p:blipFill>
          <a:blip r:embed="rId15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1.48148E-6 L 0.04305 1.48148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56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44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6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5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0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6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9429" name="Rectangle 5"/>
          <p:cNvSpPr>
            <a:spLocks noChangeArrowheads="1"/>
          </p:cNvSpPr>
          <p:nvPr/>
        </p:nvSpPr>
        <p:spPr bwMode="auto">
          <a:xfrm>
            <a:off x="534988" y="1797050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 </a:t>
            </a:r>
          </a:p>
        </p:txBody>
      </p:sp>
      <p:graphicFrame>
        <p:nvGraphicFramePr>
          <p:cNvPr id="359439" name="Object 15"/>
          <p:cNvGraphicFramePr>
            <a:graphicFrameLocks/>
          </p:cNvGraphicFramePr>
          <p:nvPr/>
        </p:nvGraphicFramePr>
        <p:xfrm>
          <a:off x="3422650" y="2776538"/>
          <a:ext cx="21193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公式" r:id="rId5" imgW="2120760" imgH="863280" progId="Equation.3">
                  <p:embed/>
                </p:oleObj>
              </mc:Choice>
              <mc:Fallback>
                <p:oleObj name="公式" r:id="rId5" imgW="2120760" imgH="863280" progId="Equation.3">
                  <p:embed/>
                  <p:pic>
                    <p:nvPicPr>
                      <p:cNvPr id="359439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2776538"/>
                        <a:ext cx="21193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9447" name="Group 23"/>
          <p:cNvGrpSpPr>
            <a:grpSpLocks/>
          </p:cNvGrpSpPr>
          <p:nvPr/>
        </p:nvGrpSpPr>
        <p:grpSpPr bwMode="auto">
          <a:xfrm>
            <a:off x="1050925" y="1612900"/>
            <a:ext cx="6907213" cy="862013"/>
            <a:chOff x="662" y="1016"/>
            <a:chExt cx="4351" cy="543"/>
          </a:xfrm>
        </p:grpSpPr>
        <p:sp>
          <p:nvSpPr>
            <p:cNvPr id="359430" name="Rectangle 6"/>
            <p:cNvSpPr>
              <a:spLocks noChangeArrowheads="1"/>
            </p:cNvSpPr>
            <p:nvPr/>
          </p:nvSpPr>
          <p:spPr bwMode="auto">
            <a:xfrm>
              <a:off x="662" y="1135"/>
              <a:ext cx="5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B2B2B2"/>
                  </a:solidFill>
                </a:rPr>
                <a:t>(3)     </a:t>
              </a:r>
            </a:p>
          </p:txBody>
        </p:sp>
        <p:graphicFrame>
          <p:nvGraphicFramePr>
            <p:cNvPr id="359440" name="Object 16"/>
            <p:cNvGraphicFramePr>
              <a:graphicFrameLocks/>
            </p:cNvGraphicFramePr>
            <p:nvPr/>
          </p:nvGraphicFramePr>
          <p:xfrm>
            <a:off x="1005" y="1068"/>
            <a:ext cx="4008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4" name="公式" r:id="rId7" imgW="6362640" imgH="761760" progId="Equation.3">
                    <p:embed/>
                  </p:oleObj>
                </mc:Choice>
                <mc:Fallback>
                  <p:oleObj name="公式" r:id="rId7" imgW="6362640" imgH="761760" progId="Equation.3">
                    <p:embed/>
                    <p:pic>
                      <p:nvPicPr>
                        <p:cNvPr id="35944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5" y="1068"/>
                          <a:ext cx="4008" cy="4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9441" name="Object 17"/>
            <p:cNvGraphicFramePr>
              <a:graphicFrameLocks/>
            </p:cNvGraphicFramePr>
            <p:nvPr/>
          </p:nvGraphicFramePr>
          <p:xfrm>
            <a:off x="2689" y="1016"/>
            <a:ext cx="2232" cy="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公式" r:id="rId9" imgW="3543120" imgH="863280" progId="Equation.3">
                    <p:embed/>
                  </p:oleObj>
                </mc:Choice>
                <mc:Fallback>
                  <p:oleObj name="公式" r:id="rId9" imgW="3543120" imgH="863280" progId="Equation.3">
                    <p:embed/>
                    <p:pic>
                      <p:nvPicPr>
                        <p:cNvPr id="359441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9" y="1016"/>
                          <a:ext cx="2232" cy="5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9442" name="Object 18"/>
          <p:cNvGraphicFramePr>
            <a:graphicFrameLocks/>
          </p:cNvGraphicFramePr>
          <p:nvPr/>
        </p:nvGraphicFramePr>
        <p:xfrm>
          <a:off x="1592263" y="4094163"/>
          <a:ext cx="5067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公式" r:id="rId11" imgW="5067000" imgH="393480" progId="Equation.3">
                  <p:embed/>
                </p:oleObj>
              </mc:Choice>
              <mc:Fallback>
                <p:oleObj name="公式" r:id="rId11" imgW="5067000" imgH="393480" progId="Equation.3">
                  <p:embed/>
                  <p:pic>
                    <p:nvPicPr>
                      <p:cNvPr id="359442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263" y="4094163"/>
                        <a:ext cx="5067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9448" name="Group 24"/>
          <p:cNvGrpSpPr>
            <a:grpSpLocks/>
          </p:cNvGrpSpPr>
          <p:nvPr/>
        </p:nvGrpSpPr>
        <p:grpSpPr bwMode="auto">
          <a:xfrm>
            <a:off x="1828800" y="4841875"/>
            <a:ext cx="4202113" cy="862013"/>
            <a:chOff x="1152" y="3050"/>
            <a:chExt cx="2647" cy="543"/>
          </a:xfrm>
        </p:grpSpPr>
        <p:graphicFrame>
          <p:nvGraphicFramePr>
            <p:cNvPr id="359438" name="Object 14"/>
            <p:cNvGraphicFramePr>
              <a:graphicFrameLocks/>
            </p:cNvGraphicFramePr>
            <p:nvPr/>
          </p:nvGraphicFramePr>
          <p:xfrm>
            <a:off x="1713" y="3050"/>
            <a:ext cx="1984" cy="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公式" r:id="rId13" imgW="3149280" imgH="863280" progId="Equation.3">
                    <p:embed/>
                  </p:oleObj>
                </mc:Choice>
                <mc:Fallback>
                  <p:oleObj name="公式" r:id="rId13" imgW="3149280" imgH="863280" progId="Equation.3">
                    <p:embed/>
                    <p:pic>
                      <p:nvPicPr>
                        <p:cNvPr id="359438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3" y="3050"/>
                          <a:ext cx="1984" cy="5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9444" name="Object 20"/>
            <p:cNvGraphicFramePr>
              <a:graphicFrameLocks/>
            </p:cNvGraphicFramePr>
            <p:nvPr/>
          </p:nvGraphicFramePr>
          <p:xfrm>
            <a:off x="1152" y="3110"/>
            <a:ext cx="2647" cy="4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公式" r:id="rId15" imgW="4203360" imgH="761760" progId="Equation.3">
                    <p:embed/>
                  </p:oleObj>
                </mc:Choice>
                <mc:Fallback>
                  <p:oleObj name="公式" r:id="rId15" imgW="4203360" imgH="761760" progId="Equation.3">
                    <p:embed/>
                    <p:pic>
                      <p:nvPicPr>
                        <p:cNvPr id="359444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3110"/>
                          <a:ext cx="2647" cy="4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9445" name="Object 21"/>
          <p:cNvGraphicFramePr>
            <a:graphicFrameLocks/>
          </p:cNvGraphicFramePr>
          <p:nvPr/>
        </p:nvGraphicFramePr>
        <p:xfrm>
          <a:off x="6116638" y="4845050"/>
          <a:ext cx="1257300" cy="86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公式" r:id="rId17" imgW="1257120" imgH="863280" progId="Equation.3">
                  <p:embed/>
                </p:oleObj>
              </mc:Choice>
              <mc:Fallback>
                <p:oleObj name="公式" r:id="rId17" imgW="1257120" imgH="863280" progId="Equation.3">
                  <p:embed/>
                  <p:pic>
                    <p:nvPicPr>
                      <p:cNvPr id="359445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6638" y="4845050"/>
                        <a:ext cx="1257300" cy="862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9469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470" name="Picture 46"/>
          <p:cNvPicPr>
            <a:picLocks noChangeAspect="1" noChangeArrowheads="1"/>
          </p:cNvPicPr>
          <p:nvPr/>
        </p:nvPicPr>
        <p:blipFill>
          <a:blip r:embed="rId19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9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5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8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4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8" name="Picture 4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8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2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3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4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5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498" name="Picture 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500" name="Picture 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0479" name="Group 31"/>
          <p:cNvGrpSpPr>
            <a:grpSpLocks/>
          </p:cNvGrpSpPr>
          <p:nvPr/>
        </p:nvGrpSpPr>
        <p:grpSpPr bwMode="auto">
          <a:xfrm>
            <a:off x="1047750" y="2816225"/>
            <a:ext cx="1858963" cy="517525"/>
            <a:chOff x="660" y="1774"/>
            <a:chExt cx="1171" cy="326"/>
          </a:xfrm>
        </p:grpSpPr>
        <p:graphicFrame>
          <p:nvGraphicFramePr>
            <p:cNvPr id="360461" name="Object 13"/>
            <p:cNvGraphicFramePr>
              <a:graphicFrameLocks/>
            </p:cNvGraphicFramePr>
            <p:nvPr/>
          </p:nvGraphicFramePr>
          <p:xfrm>
            <a:off x="1231" y="1774"/>
            <a:ext cx="60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952200" imgH="419040" progId="Equation.3">
                    <p:embed/>
                  </p:oleObj>
                </mc:Choice>
                <mc:Fallback>
                  <p:oleObj name="公式" r:id="rId5" imgW="952200" imgH="419040" progId="Equation.3">
                    <p:embed/>
                    <p:pic>
                      <p:nvPicPr>
                        <p:cNvPr id="360461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1" y="1774"/>
                          <a:ext cx="600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0462" name="Rectangle 14"/>
            <p:cNvSpPr>
              <a:spLocks noChangeArrowheads="1"/>
            </p:cNvSpPr>
            <p:nvPr/>
          </p:nvSpPr>
          <p:spPr bwMode="auto">
            <a:xfrm>
              <a:off x="660" y="1812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(1) </a:t>
              </a:r>
              <a:r>
                <a:rPr kumimoji="0" lang="zh-CN" altLang="en-US"/>
                <a:t>令     </a:t>
              </a:r>
            </a:p>
          </p:txBody>
        </p:sp>
      </p:grpSp>
      <p:grpSp>
        <p:nvGrpSpPr>
          <p:cNvPr id="360480" name="Group 32"/>
          <p:cNvGrpSpPr>
            <a:grpSpLocks/>
          </p:cNvGrpSpPr>
          <p:nvPr/>
        </p:nvGrpSpPr>
        <p:grpSpPr bwMode="auto">
          <a:xfrm>
            <a:off x="3003550" y="2652713"/>
            <a:ext cx="3894138" cy="847725"/>
            <a:chOff x="1892" y="1671"/>
            <a:chExt cx="2453" cy="534"/>
          </a:xfrm>
        </p:grpSpPr>
        <p:graphicFrame>
          <p:nvGraphicFramePr>
            <p:cNvPr id="360463" name="Object 15"/>
            <p:cNvGraphicFramePr>
              <a:graphicFrameLocks/>
            </p:cNvGraphicFramePr>
            <p:nvPr/>
          </p:nvGraphicFramePr>
          <p:xfrm>
            <a:off x="2194" y="1709"/>
            <a:ext cx="74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180800" imgH="787320" progId="Equation.3">
                    <p:embed/>
                  </p:oleObj>
                </mc:Choice>
                <mc:Fallback>
                  <p:oleObj name="公式" r:id="rId7" imgW="1180800" imgH="787320" progId="Equation.3">
                    <p:embed/>
                    <p:pic>
                      <p:nvPicPr>
                        <p:cNvPr id="360463" name="Object 1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4" y="1709"/>
                          <a:ext cx="74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0464" name="Object 16"/>
            <p:cNvGraphicFramePr>
              <a:graphicFrameLocks/>
            </p:cNvGraphicFramePr>
            <p:nvPr/>
          </p:nvGraphicFramePr>
          <p:xfrm>
            <a:off x="3068" y="1671"/>
            <a:ext cx="1277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2031840" imgH="774360" progId="Equation.3">
                    <p:embed/>
                  </p:oleObj>
                </mc:Choice>
                <mc:Fallback>
                  <p:oleObj name="公式" r:id="rId9" imgW="2031840" imgH="774360" progId="Equation.3">
                    <p:embed/>
                    <p:pic>
                      <p:nvPicPr>
                        <p:cNvPr id="360464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8" y="1671"/>
                          <a:ext cx="1277" cy="4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0467" name="Rectangle 19"/>
            <p:cNvSpPr>
              <a:spLocks noChangeArrowheads="1"/>
            </p:cNvSpPr>
            <p:nvPr/>
          </p:nvSpPr>
          <p:spPr bwMode="auto">
            <a:xfrm>
              <a:off x="1892" y="1813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则    </a:t>
              </a:r>
            </a:p>
          </p:txBody>
        </p:sp>
      </p:grpSp>
      <p:grpSp>
        <p:nvGrpSpPr>
          <p:cNvPr id="360477" name="Group 29"/>
          <p:cNvGrpSpPr>
            <a:grpSpLocks/>
          </p:cNvGrpSpPr>
          <p:nvPr/>
        </p:nvGrpSpPr>
        <p:grpSpPr bwMode="auto">
          <a:xfrm>
            <a:off x="534988" y="1647825"/>
            <a:ext cx="4814887" cy="785813"/>
            <a:chOff x="337" y="1038"/>
            <a:chExt cx="3033" cy="495"/>
          </a:xfrm>
        </p:grpSpPr>
        <p:sp>
          <p:nvSpPr>
            <p:cNvPr id="360453" name="Rectangle 5"/>
            <p:cNvSpPr>
              <a:spLocks noChangeArrowheads="1"/>
            </p:cNvSpPr>
            <p:nvPr/>
          </p:nvSpPr>
          <p:spPr bwMode="auto">
            <a:xfrm>
              <a:off x="337" y="1132"/>
              <a:ext cx="4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</a:t>
              </a:r>
            </a:p>
          </p:txBody>
        </p:sp>
        <p:sp>
          <p:nvSpPr>
            <p:cNvPr id="360458" name="Rectangle 10"/>
            <p:cNvSpPr>
              <a:spLocks noChangeArrowheads="1"/>
            </p:cNvSpPr>
            <p:nvPr/>
          </p:nvSpPr>
          <p:spPr bwMode="auto">
            <a:xfrm>
              <a:off x="662" y="1135"/>
              <a:ext cx="27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由于                    为偶函数，      </a:t>
              </a:r>
            </a:p>
          </p:txBody>
        </p:sp>
        <p:graphicFrame>
          <p:nvGraphicFramePr>
            <p:cNvPr id="360469" name="Object 21"/>
            <p:cNvGraphicFramePr>
              <a:graphicFrameLocks/>
            </p:cNvGraphicFramePr>
            <p:nvPr/>
          </p:nvGraphicFramePr>
          <p:xfrm>
            <a:off x="1147" y="1038"/>
            <a:ext cx="887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1409400" imgH="787320" progId="Equation.3">
                    <p:embed/>
                  </p:oleObj>
                </mc:Choice>
                <mc:Fallback>
                  <p:oleObj name="公式" r:id="rId11" imgW="1409400" imgH="787320" progId="Equation.3">
                    <p:embed/>
                    <p:pic>
                      <p:nvPicPr>
                        <p:cNvPr id="360469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1038"/>
                          <a:ext cx="887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0478" name="Group 30"/>
          <p:cNvGrpSpPr>
            <a:grpSpLocks/>
          </p:cNvGrpSpPr>
          <p:nvPr/>
        </p:nvGrpSpPr>
        <p:grpSpPr bwMode="auto">
          <a:xfrm>
            <a:off x="4697413" y="1676400"/>
            <a:ext cx="4103687" cy="785813"/>
            <a:chOff x="2959" y="1056"/>
            <a:chExt cx="2585" cy="495"/>
          </a:xfrm>
        </p:grpSpPr>
        <p:graphicFrame>
          <p:nvGraphicFramePr>
            <p:cNvPr id="360470" name="Object 22"/>
            <p:cNvGraphicFramePr>
              <a:graphicFrameLocks/>
            </p:cNvGraphicFramePr>
            <p:nvPr/>
          </p:nvGraphicFramePr>
          <p:xfrm>
            <a:off x="3265" y="1056"/>
            <a:ext cx="2279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3619440" imgH="787320" progId="Equation.3">
                    <p:embed/>
                  </p:oleObj>
                </mc:Choice>
                <mc:Fallback>
                  <p:oleObj name="公式" r:id="rId13" imgW="3619440" imgH="787320" progId="Equation.3">
                    <p:embed/>
                    <p:pic>
                      <p:nvPicPr>
                        <p:cNvPr id="360470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5" y="1056"/>
                          <a:ext cx="2279" cy="4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0471" name="Rectangle 23"/>
            <p:cNvSpPr>
              <a:spLocks noChangeArrowheads="1"/>
            </p:cNvSpPr>
            <p:nvPr/>
          </p:nvSpPr>
          <p:spPr bwMode="auto">
            <a:xfrm>
              <a:off x="2959" y="1136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chemeClr val="tx1"/>
                  </a:solidFill>
                </a:rPr>
                <a:t>记   </a:t>
              </a:r>
            </a:p>
          </p:txBody>
        </p:sp>
      </p:grpSp>
      <p:graphicFrame>
        <p:nvGraphicFramePr>
          <p:cNvPr id="360472" name="Object 24"/>
          <p:cNvGraphicFramePr>
            <a:graphicFrameLocks/>
          </p:cNvGraphicFramePr>
          <p:nvPr/>
        </p:nvGraphicFramePr>
        <p:xfrm>
          <a:off x="1951038" y="3771900"/>
          <a:ext cx="4468812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公式" r:id="rId15" imgW="4470120" imgH="1218960" progId="Equation.3">
                  <p:embed/>
                </p:oleObj>
              </mc:Choice>
              <mc:Fallback>
                <p:oleObj name="公式" r:id="rId15" imgW="4470120" imgH="1218960" progId="Equation.3">
                  <p:embed/>
                  <p:pic>
                    <p:nvPicPr>
                      <p:cNvPr id="360472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1038" y="3771900"/>
                        <a:ext cx="4468812" cy="1217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0473" name="Object 25"/>
          <p:cNvGraphicFramePr>
            <a:graphicFrameLocks/>
          </p:cNvGraphicFramePr>
          <p:nvPr/>
        </p:nvGraphicFramePr>
        <p:xfrm>
          <a:off x="2297113" y="5265738"/>
          <a:ext cx="373221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公式" r:id="rId17" imgW="3733560" imgH="952200" progId="Equation.3">
                  <p:embed/>
                </p:oleObj>
              </mc:Choice>
              <mc:Fallback>
                <p:oleObj name="公式" r:id="rId17" imgW="3733560" imgH="952200" progId="Equation.3">
                  <p:embed/>
                  <p:pic>
                    <p:nvPicPr>
                      <p:cNvPr id="360473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7113" y="5265738"/>
                        <a:ext cx="3732212" cy="949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0474" name="Object 26"/>
          <p:cNvGraphicFramePr>
            <a:graphicFrameLocks/>
          </p:cNvGraphicFramePr>
          <p:nvPr/>
        </p:nvGraphicFramePr>
        <p:xfrm>
          <a:off x="6183313" y="5451475"/>
          <a:ext cx="1763712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公式" r:id="rId19" imgW="1765080" imgH="774360" progId="Equation.3">
                  <p:embed/>
                </p:oleObj>
              </mc:Choice>
              <mc:Fallback>
                <p:oleObj name="公式" r:id="rId19" imgW="1765080" imgH="774360" progId="Equation.3">
                  <p:embed/>
                  <p:pic>
                    <p:nvPicPr>
                      <p:cNvPr id="360474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3313" y="5451475"/>
                        <a:ext cx="1763712" cy="773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0475" name="Rectangle 27"/>
          <p:cNvSpPr>
            <a:spLocks noChangeArrowheads="1"/>
          </p:cNvSpPr>
          <p:nvPr/>
        </p:nvSpPr>
        <p:spPr bwMode="auto">
          <a:xfrm>
            <a:off x="3048000" y="5267325"/>
            <a:ext cx="2581275" cy="885825"/>
          </a:xfrm>
          <a:prstGeom prst="rect">
            <a:avLst/>
          </a:prstGeom>
          <a:noFill/>
          <a:ln w="9525" algn="ctr">
            <a:solidFill>
              <a:srgbClr val="FF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60501" name="Picture 5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60502" name="Object 54"/>
          <p:cNvGraphicFramePr>
            <a:graphicFrameLocks noChangeAspect="1"/>
          </p:cNvGraphicFramePr>
          <p:nvPr/>
        </p:nvGraphicFramePr>
        <p:xfrm>
          <a:off x="496888" y="490538"/>
          <a:ext cx="8609012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位图图像" r:id="rId21" imgW="8609524" imgH="885949" progId="Paint.Picture">
                  <p:embed/>
                </p:oleObj>
              </mc:Choice>
              <mc:Fallback>
                <p:oleObj name="位图图像" r:id="rId21" imgW="8609524" imgH="885949" progId="Paint.Picture">
                  <p:embed/>
                  <p:pic>
                    <p:nvPicPr>
                      <p:cNvPr id="360502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60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6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6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6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6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0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6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6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51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6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30" name="Picture 5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0" name="Picture 4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3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32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4" name="Picture 5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14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2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1479" name="Rectangle 7"/>
          <p:cNvSpPr>
            <a:spLocks noChangeArrowheads="1"/>
          </p:cNvSpPr>
          <p:nvPr/>
        </p:nvSpPr>
        <p:spPr bwMode="auto">
          <a:xfrm>
            <a:off x="534988" y="1797050"/>
            <a:ext cx="790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解    </a:t>
            </a:r>
          </a:p>
        </p:txBody>
      </p:sp>
      <p:grpSp>
        <p:nvGrpSpPr>
          <p:cNvPr id="361510" name="Group 38"/>
          <p:cNvGrpSpPr>
            <a:grpSpLocks/>
          </p:cNvGrpSpPr>
          <p:nvPr/>
        </p:nvGrpSpPr>
        <p:grpSpPr bwMode="auto">
          <a:xfrm>
            <a:off x="1050925" y="1801813"/>
            <a:ext cx="5918200" cy="474662"/>
            <a:chOff x="662" y="1135"/>
            <a:chExt cx="3728" cy="299"/>
          </a:xfrm>
        </p:grpSpPr>
        <p:sp>
          <p:nvSpPr>
            <p:cNvPr id="361474" name="Rectangle 2"/>
            <p:cNvSpPr>
              <a:spLocks noChangeArrowheads="1"/>
            </p:cNvSpPr>
            <p:nvPr/>
          </p:nvSpPr>
          <p:spPr bwMode="auto">
            <a:xfrm>
              <a:off x="2058" y="1146"/>
              <a:ext cx="23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/>
                <a:t>         </a:t>
              </a:r>
              <a:r>
                <a:rPr kumimoji="0" lang="zh-CN" altLang="en-US"/>
                <a:t>有两个一阶极点：     </a:t>
              </a:r>
            </a:p>
          </p:txBody>
        </p:sp>
        <p:sp>
          <p:nvSpPr>
            <p:cNvPr id="361475" name="Rectangle 3"/>
            <p:cNvSpPr>
              <a:spLocks noChangeArrowheads="1"/>
            </p:cNvSpPr>
            <p:nvPr/>
          </p:nvSpPr>
          <p:spPr bwMode="auto">
            <a:xfrm>
              <a:off x="948" y="1146"/>
              <a:ext cx="1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zh-CN" altLang="en-US"/>
                <a:t>在           内，     </a:t>
              </a:r>
            </a:p>
          </p:txBody>
        </p:sp>
        <p:sp>
          <p:nvSpPr>
            <p:cNvPr id="361480" name="Rectangle 8"/>
            <p:cNvSpPr>
              <a:spLocks noChangeArrowheads="1"/>
            </p:cNvSpPr>
            <p:nvPr/>
          </p:nvSpPr>
          <p:spPr bwMode="auto">
            <a:xfrm>
              <a:off x="662" y="1135"/>
              <a:ext cx="5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chemeClr val="tx1"/>
                  </a:solidFill>
                </a:rPr>
                <a:t>(2)    </a:t>
              </a:r>
            </a:p>
          </p:txBody>
        </p:sp>
        <p:graphicFrame>
          <p:nvGraphicFramePr>
            <p:cNvPr id="361485" name="Object 13"/>
            <p:cNvGraphicFramePr>
              <a:graphicFrameLocks/>
            </p:cNvGraphicFramePr>
            <p:nvPr/>
          </p:nvGraphicFramePr>
          <p:xfrm>
            <a:off x="2124" y="119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361485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4" y="119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1486" name="Object 14"/>
            <p:cNvGraphicFramePr>
              <a:graphicFrameLocks/>
            </p:cNvGraphicFramePr>
            <p:nvPr/>
          </p:nvGraphicFramePr>
          <p:xfrm>
            <a:off x="1234" y="1201"/>
            <a:ext cx="4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7" imgW="774360" imgH="342720" progId="Equation.3">
                    <p:embed/>
                  </p:oleObj>
                </mc:Choice>
                <mc:Fallback>
                  <p:oleObj name="公式" r:id="rId7" imgW="774360" imgH="342720" progId="Equation.3">
                    <p:embed/>
                    <p:pic>
                      <p:nvPicPr>
                        <p:cNvPr id="361486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4" y="1201"/>
                          <a:ext cx="4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1511" name="Group 39"/>
          <p:cNvGrpSpPr>
            <a:grpSpLocks/>
          </p:cNvGrpSpPr>
          <p:nvPr/>
        </p:nvGrpSpPr>
        <p:grpSpPr bwMode="auto">
          <a:xfrm>
            <a:off x="6473825" y="1655763"/>
            <a:ext cx="2251075" cy="784225"/>
            <a:chOff x="4078" y="1043"/>
            <a:chExt cx="1418" cy="494"/>
          </a:xfrm>
        </p:grpSpPr>
        <p:graphicFrame>
          <p:nvGraphicFramePr>
            <p:cNvPr id="361489" name="Object 17"/>
            <p:cNvGraphicFramePr>
              <a:graphicFrameLocks/>
            </p:cNvGraphicFramePr>
            <p:nvPr/>
          </p:nvGraphicFramePr>
          <p:xfrm>
            <a:off x="4078" y="1164"/>
            <a:ext cx="544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公式" r:id="rId9" imgW="863280" imgH="368280" progId="Equation.3">
                    <p:embed/>
                  </p:oleObj>
                </mc:Choice>
                <mc:Fallback>
                  <p:oleObj name="公式" r:id="rId9" imgW="863280" imgH="368280" progId="Equation.3">
                    <p:embed/>
                    <p:pic>
                      <p:nvPicPr>
                        <p:cNvPr id="361489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8" y="1164"/>
                          <a:ext cx="544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1490" name="Object 18"/>
            <p:cNvGraphicFramePr>
              <a:graphicFrameLocks/>
            </p:cNvGraphicFramePr>
            <p:nvPr/>
          </p:nvGraphicFramePr>
          <p:xfrm>
            <a:off x="4712" y="1043"/>
            <a:ext cx="784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1" imgW="1244520" imgH="787320" progId="Equation.3">
                    <p:embed/>
                  </p:oleObj>
                </mc:Choice>
                <mc:Fallback>
                  <p:oleObj name="公式" r:id="rId11" imgW="1244520" imgH="787320" progId="Equation.3">
                    <p:embed/>
                    <p:pic>
                      <p:nvPicPr>
                        <p:cNvPr id="361490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2" y="1043"/>
                          <a:ext cx="784" cy="49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1495" name="Object 23"/>
          <p:cNvGraphicFramePr>
            <a:graphicFrameLocks/>
          </p:cNvGraphicFramePr>
          <p:nvPr/>
        </p:nvGraphicFramePr>
        <p:xfrm>
          <a:off x="1585913" y="2835275"/>
          <a:ext cx="320040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公式" r:id="rId13" imgW="3200400" imgH="520560" progId="Equation.3">
                  <p:embed/>
                </p:oleObj>
              </mc:Choice>
              <mc:Fallback>
                <p:oleObj name="公式" r:id="rId13" imgW="3200400" imgH="520560" progId="Equation.3">
                  <p:embed/>
                  <p:pic>
                    <p:nvPicPr>
                      <p:cNvPr id="361495" name="Object 2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2835275"/>
                        <a:ext cx="3200400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97" name="Object 25"/>
          <p:cNvGraphicFramePr>
            <a:graphicFrameLocks/>
          </p:cNvGraphicFramePr>
          <p:nvPr/>
        </p:nvGraphicFramePr>
        <p:xfrm>
          <a:off x="4854575" y="2566988"/>
          <a:ext cx="30734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公式" r:id="rId15" imgW="3073320" imgH="939600" progId="Equation.3">
                  <p:embed/>
                </p:oleObj>
              </mc:Choice>
              <mc:Fallback>
                <p:oleObj name="公式" r:id="rId15" imgW="3073320" imgH="939600" progId="Equation.3">
                  <p:embed/>
                  <p:pic>
                    <p:nvPicPr>
                      <p:cNvPr id="361497" name="Object 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4575" y="2566988"/>
                        <a:ext cx="30734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98" name="Object 26"/>
          <p:cNvGraphicFramePr>
            <a:graphicFrameLocks/>
          </p:cNvGraphicFramePr>
          <p:nvPr/>
        </p:nvGraphicFramePr>
        <p:xfrm>
          <a:off x="7931150" y="2647950"/>
          <a:ext cx="8001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公式" r:id="rId17" imgW="799920" imgH="787320" progId="Equation.3">
                  <p:embed/>
                </p:oleObj>
              </mc:Choice>
              <mc:Fallback>
                <p:oleObj name="公式" r:id="rId17" imgW="799920" imgH="787320" progId="Equation.3">
                  <p:embed/>
                  <p:pic>
                    <p:nvPicPr>
                      <p:cNvPr id="361498" name="Object 2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1150" y="2647950"/>
                        <a:ext cx="8001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99" name="Object 27"/>
          <p:cNvGraphicFramePr>
            <a:graphicFrameLocks/>
          </p:cNvGraphicFramePr>
          <p:nvPr/>
        </p:nvGraphicFramePr>
        <p:xfrm>
          <a:off x="1585913" y="3829050"/>
          <a:ext cx="37084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公式" r:id="rId19" imgW="3708360" imgH="990360" progId="Equation.3">
                  <p:embed/>
                </p:oleObj>
              </mc:Choice>
              <mc:Fallback>
                <p:oleObj name="公式" r:id="rId19" imgW="3708360" imgH="990360" progId="Equation.3">
                  <p:embed/>
                  <p:pic>
                    <p:nvPicPr>
                      <p:cNvPr id="361499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3829050"/>
                        <a:ext cx="37084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500" name="Object 28"/>
          <p:cNvGraphicFramePr>
            <a:graphicFrameLocks/>
          </p:cNvGraphicFramePr>
          <p:nvPr/>
        </p:nvGraphicFramePr>
        <p:xfrm>
          <a:off x="5384800" y="3741738"/>
          <a:ext cx="21971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公式" r:id="rId21" imgW="2197080" imgH="1079280" progId="Equation.3">
                  <p:embed/>
                </p:oleObj>
              </mc:Choice>
              <mc:Fallback>
                <p:oleObj name="公式" r:id="rId21" imgW="2197080" imgH="1079280" progId="Equation.3">
                  <p:embed/>
                  <p:pic>
                    <p:nvPicPr>
                      <p:cNvPr id="361500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3741738"/>
                        <a:ext cx="2197100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501" name="Object 29"/>
          <p:cNvGraphicFramePr>
            <a:graphicFrameLocks/>
          </p:cNvGraphicFramePr>
          <p:nvPr/>
        </p:nvGraphicFramePr>
        <p:xfrm>
          <a:off x="7588250" y="3806825"/>
          <a:ext cx="11557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公式" r:id="rId23" imgW="1155600" imgH="787320" progId="Equation.3">
                  <p:embed/>
                </p:oleObj>
              </mc:Choice>
              <mc:Fallback>
                <p:oleObj name="公式" r:id="rId23" imgW="1155600" imgH="787320" progId="Equation.3">
                  <p:embed/>
                  <p:pic>
                    <p:nvPicPr>
                      <p:cNvPr id="361501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0" y="3806825"/>
                        <a:ext cx="11557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1512" name="Group 40"/>
          <p:cNvGrpSpPr>
            <a:grpSpLocks/>
          </p:cNvGrpSpPr>
          <p:nvPr/>
        </p:nvGrpSpPr>
        <p:grpSpPr bwMode="auto">
          <a:xfrm>
            <a:off x="1625600" y="5157788"/>
            <a:ext cx="3884613" cy="795337"/>
            <a:chOff x="1024" y="3249"/>
            <a:chExt cx="2447" cy="501"/>
          </a:xfrm>
        </p:grpSpPr>
        <p:graphicFrame>
          <p:nvGraphicFramePr>
            <p:cNvPr id="361502" name="Object 30"/>
            <p:cNvGraphicFramePr>
              <a:graphicFrameLocks/>
            </p:cNvGraphicFramePr>
            <p:nvPr/>
          </p:nvGraphicFramePr>
          <p:xfrm>
            <a:off x="2587" y="3255"/>
            <a:ext cx="800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1" name="公式" r:id="rId25" imgW="1269720" imgH="787320" progId="Equation.3">
                    <p:embed/>
                  </p:oleObj>
                </mc:Choice>
                <mc:Fallback>
                  <p:oleObj name="公式" r:id="rId25" imgW="1269720" imgH="787320" progId="Equation.3">
                    <p:embed/>
                    <p:pic>
                      <p:nvPicPr>
                        <p:cNvPr id="361502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7" y="3255"/>
                          <a:ext cx="800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1503" name="Object 31"/>
            <p:cNvGraphicFramePr>
              <a:graphicFrameLocks/>
            </p:cNvGraphicFramePr>
            <p:nvPr/>
          </p:nvGraphicFramePr>
          <p:xfrm>
            <a:off x="1024" y="3249"/>
            <a:ext cx="2447" cy="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2" name="公式" r:id="rId27" imgW="3886200" imgH="787320" progId="Equation.3">
                    <p:embed/>
                  </p:oleObj>
                </mc:Choice>
                <mc:Fallback>
                  <p:oleObj name="公式" r:id="rId27" imgW="3886200" imgH="787320" progId="Equation.3">
                    <p:embed/>
                    <p:pic>
                      <p:nvPicPr>
                        <p:cNvPr id="361503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3249"/>
                          <a:ext cx="2447" cy="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61504" name="Object 32"/>
          <p:cNvGraphicFramePr>
            <a:graphicFrameLocks/>
          </p:cNvGraphicFramePr>
          <p:nvPr/>
        </p:nvGraphicFramePr>
        <p:xfrm>
          <a:off x="5634038" y="5159375"/>
          <a:ext cx="9271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公式" r:id="rId29" imgW="927000" imgH="787320" progId="Equation.3">
                  <p:embed/>
                </p:oleObj>
              </mc:Choice>
              <mc:Fallback>
                <p:oleObj name="公式" r:id="rId29" imgW="927000" imgH="787320" progId="Equation.3">
                  <p:embed/>
                  <p:pic>
                    <p:nvPicPr>
                      <p:cNvPr id="361504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5159375"/>
                        <a:ext cx="927100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1505" name="Rectangle 33"/>
          <p:cNvSpPr>
            <a:spLocks noChangeArrowheads="1"/>
          </p:cNvSpPr>
          <p:nvPr/>
        </p:nvSpPr>
        <p:spPr bwMode="auto">
          <a:xfrm>
            <a:off x="6713538" y="5286375"/>
            <a:ext cx="155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实数</a:t>
            </a:r>
            <a:r>
              <a:rPr lang="en-US" altLang="zh-CN">
                <a:solidFill>
                  <a:srgbClr val="B2B2B2"/>
                </a:solidFill>
                <a:latin typeface="楷体_GB2312" pitchFamily="49" charset="-122"/>
                <a:ea typeface="楷体_GB2312" pitchFamily="49" charset="-122"/>
              </a:rPr>
              <a:t>)   </a:t>
            </a:r>
          </a:p>
        </p:txBody>
      </p:sp>
      <p:pic>
        <p:nvPicPr>
          <p:cNvPr id="361533" name="Picture 61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19838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34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536" name="Picture 64"/>
          <p:cNvPicPr>
            <a:picLocks noChangeAspect="1" noChangeArrowheads="1"/>
          </p:cNvPicPr>
          <p:nvPr/>
        </p:nvPicPr>
        <p:blipFill>
          <a:blip r:embed="rId3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90538"/>
            <a:ext cx="8609012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6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6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6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6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6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6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6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6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6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15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505" grpId="0"/>
    </p:bld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1979</TotalTime>
  <Words>607</Words>
  <Application>Microsoft Office PowerPoint</Application>
  <PresentationFormat>全屏显示(4:3)</PresentationFormat>
  <Paragraphs>176</Paragraphs>
  <Slides>29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5_004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xie</cp:lastModifiedBy>
  <cp:revision>180</cp:revision>
  <dcterms:created xsi:type="dcterms:W3CDTF">2005-04-23T13:43:17Z</dcterms:created>
  <dcterms:modified xsi:type="dcterms:W3CDTF">2015-11-20T11:36:36Z</dcterms:modified>
  <cp:category>复变函数</cp:category>
</cp:coreProperties>
</file>