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  <p:sldMasterId id="2147483653" r:id="rId2"/>
  </p:sldMasterIdLst>
  <p:notesMasterIdLst>
    <p:notesMasterId r:id="rId21"/>
  </p:notesMasterIdLst>
  <p:handoutMasterIdLst>
    <p:handoutMasterId r:id="rId22"/>
  </p:handoutMasterIdLst>
  <p:sldIdLst>
    <p:sldId id="276" r:id="rId3"/>
    <p:sldId id="277" r:id="rId4"/>
    <p:sldId id="344" r:id="rId5"/>
    <p:sldId id="278" r:id="rId6"/>
    <p:sldId id="345" r:id="rId7"/>
    <p:sldId id="279" r:id="rId8"/>
    <p:sldId id="346" r:id="rId9"/>
    <p:sldId id="347" r:id="rId10"/>
    <p:sldId id="355" r:id="rId11"/>
    <p:sldId id="280" r:id="rId12"/>
    <p:sldId id="353" r:id="rId13"/>
    <p:sldId id="354" r:id="rId14"/>
    <p:sldId id="258" r:id="rId15"/>
    <p:sldId id="263" r:id="rId16"/>
    <p:sldId id="352" r:id="rId17"/>
    <p:sldId id="328" r:id="rId18"/>
    <p:sldId id="350" r:id="rId19"/>
    <p:sldId id="351" r:id="rId20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50000"/>
      </a:spcBef>
      <a:spcAft>
        <a:spcPct val="0"/>
      </a:spcAft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7000"/>
    <a:srgbClr val="0000FF"/>
    <a:srgbClr val="FF0000"/>
    <a:srgbClr val="003366"/>
    <a:srgbClr val="009900"/>
    <a:srgbClr val="006699"/>
    <a:srgbClr val="FF0066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85" autoAdjust="0"/>
  </p:normalViewPr>
  <p:slideViewPr>
    <p:cSldViewPr snapToGrid="0">
      <p:cViewPr>
        <p:scale>
          <a:sx n="100" d="100"/>
          <a:sy n="100" d="100"/>
        </p:scale>
        <p:origin x="-72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1" d="100"/>
          <a:sy n="41" d="100"/>
        </p:scale>
        <p:origin x="-152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13" Type="http://schemas.openxmlformats.org/officeDocument/2006/relationships/image" Target="../media/image88.wmf"/><Relationship Id="rId18" Type="http://schemas.openxmlformats.org/officeDocument/2006/relationships/image" Target="../media/image70.wmf"/><Relationship Id="rId3" Type="http://schemas.openxmlformats.org/officeDocument/2006/relationships/image" Target="../media/image35.wmf"/><Relationship Id="rId7" Type="http://schemas.openxmlformats.org/officeDocument/2006/relationships/image" Target="../media/image30.wmf"/><Relationship Id="rId12" Type="http://schemas.openxmlformats.org/officeDocument/2006/relationships/image" Target="../media/image67.wmf"/><Relationship Id="rId17" Type="http://schemas.openxmlformats.org/officeDocument/2006/relationships/image" Target="../media/image68.wmf"/><Relationship Id="rId2" Type="http://schemas.openxmlformats.org/officeDocument/2006/relationships/image" Target="../media/image87.emf"/><Relationship Id="rId16" Type="http://schemas.openxmlformats.org/officeDocument/2006/relationships/image" Target="../media/image80.wmf"/><Relationship Id="rId20" Type="http://schemas.openxmlformats.org/officeDocument/2006/relationships/image" Target="../media/image32.wmf"/><Relationship Id="rId1" Type="http://schemas.openxmlformats.org/officeDocument/2006/relationships/image" Target="../media/image17.wmf"/><Relationship Id="rId6" Type="http://schemas.openxmlformats.org/officeDocument/2006/relationships/image" Target="../media/image29.wmf"/><Relationship Id="rId11" Type="http://schemas.openxmlformats.org/officeDocument/2006/relationships/image" Target="../media/image66.wmf"/><Relationship Id="rId5" Type="http://schemas.openxmlformats.org/officeDocument/2006/relationships/image" Target="../media/image27.wmf"/><Relationship Id="rId15" Type="http://schemas.openxmlformats.org/officeDocument/2006/relationships/image" Target="../media/image79.wmf"/><Relationship Id="rId10" Type="http://schemas.openxmlformats.org/officeDocument/2006/relationships/image" Target="../media/image65.wmf"/><Relationship Id="rId19" Type="http://schemas.openxmlformats.org/officeDocument/2006/relationships/image" Target="../media/image71.wmf"/><Relationship Id="rId4" Type="http://schemas.openxmlformats.org/officeDocument/2006/relationships/image" Target="../media/image28.wmf"/><Relationship Id="rId9" Type="http://schemas.openxmlformats.org/officeDocument/2006/relationships/image" Target="../media/image64.wmf"/><Relationship Id="rId14" Type="http://schemas.openxmlformats.org/officeDocument/2006/relationships/image" Target="../media/image89.w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13" Type="http://schemas.openxmlformats.org/officeDocument/2006/relationships/image" Target="../media/image80.wmf"/><Relationship Id="rId18" Type="http://schemas.openxmlformats.org/officeDocument/2006/relationships/image" Target="../media/image29.wmf"/><Relationship Id="rId3" Type="http://schemas.openxmlformats.org/officeDocument/2006/relationships/image" Target="../media/image91.wmf"/><Relationship Id="rId7" Type="http://schemas.openxmlformats.org/officeDocument/2006/relationships/image" Target="../media/image93.wmf"/><Relationship Id="rId12" Type="http://schemas.openxmlformats.org/officeDocument/2006/relationships/image" Target="../media/image79.wmf"/><Relationship Id="rId17" Type="http://schemas.openxmlformats.org/officeDocument/2006/relationships/image" Target="../media/image30.wmf"/><Relationship Id="rId2" Type="http://schemas.openxmlformats.org/officeDocument/2006/relationships/image" Target="../media/image90.emf"/><Relationship Id="rId16" Type="http://schemas.openxmlformats.org/officeDocument/2006/relationships/image" Target="../media/image27.wmf"/><Relationship Id="rId1" Type="http://schemas.openxmlformats.org/officeDocument/2006/relationships/image" Target="../media/image17.wmf"/><Relationship Id="rId6" Type="http://schemas.openxmlformats.org/officeDocument/2006/relationships/image" Target="../media/image32.wmf"/><Relationship Id="rId11" Type="http://schemas.openxmlformats.org/officeDocument/2006/relationships/image" Target="../media/image67.wmf"/><Relationship Id="rId5" Type="http://schemas.openxmlformats.org/officeDocument/2006/relationships/image" Target="../media/image92.wmf"/><Relationship Id="rId15" Type="http://schemas.openxmlformats.org/officeDocument/2006/relationships/image" Target="../media/image28.wmf"/><Relationship Id="rId10" Type="http://schemas.openxmlformats.org/officeDocument/2006/relationships/image" Target="../media/image66.wmf"/><Relationship Id="rId4" Type="http://schemas.openxmlformats.org/officeDocument/2006/relationships/image" Target="../media/image70.wmf"/><Relationship Id="rId9" Type="http://schemas.openxmlformats.org/officeDocument/2006/relationships/image" Target="../media/image94.wmf"/><Relationship Id="rId14" Type="http://schemas.openxmlformats.org/officeDocument/2006/relationships/image" Target="../media/image3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2" Type="http://schemas.openxmlformats.org/officeDocument/2006/relationships/image" Target="../media/image95.wmf"/><Relationship Id="rId1" Type="http://schemas.openxmlformats.org/officeDocument/2006/relationships/image" Target="../media/image17.wmf"/><Relationship Id="rId4" Type="http://schemas.openxmlformats.org/officeDocument/2006/relationships/image" Target="../media/image97.w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emf"/><Relationship Id="rId13" Type="http://schemas.openxmlformats.org/officeDocument/2006/relationships/image" Target="../media/image108.wmf"/><Relationship Id="rId18" Type="http://schemas.openxmlformats.org/officeDocument/2006/relationships/image" Target="../media/image113.wmf"/><Relationship Id="rId3" Type="http://schemas.openxmlformats.org/officeDocument/2006/relationships/image" Target="../media/image100.wmf"/><Relationship Id="rId7" Type="http://schemas.openxmlformats.org/officeDocument/2006/relationships/image" Target="../media/image104.wmf"/><Relationship Id="rId12" Type="http://schemas.openxmlformats.org/officeDocument/2006/relationships/image" Target="../media/image107.wmf"/><Relationship Id="rId17" Type="http://schemas.openxmlformats.org/officeDocument/2006/relationships/image" Target="../media/image112.wmf"/><Relationship Id="rId2" Type="http://schemas.openxmlformats.org/officeDocument/2006/relationships/image" Target="../media/image99.wmf"/><Relationship Id="rId16" Type="http://schemas.openxmlformats.org/officeDocument/2006/relationships/image" Target="../media/image111.wmf"/><Relationship Id="rId1" Type="http://schemas.openxmlformats.org/officeDocument/2006/relationships/image" Target="../media/image98.emf"/><Relationship Id="rId6" Type="http://schemas.openxmlformats.org/officeDocument/2006/relationships/image" Target="../media/image103.emf"/><Relationship Id="rId11" Type="http://schemas.openxmlformats.org/officeDocument/2006/relationships/image" Target="../media/image106.wmf"/><Relationship Id="rId5" Type="http://schemas.openxmlformats.org/officeDocument/2006/relationships/image" Target="../media/image102.wmf"/><Relationship Id="rId15" Type="http://schemas.openxmlformats.org/officeDocument/2006/relationships/image" Target="../media/image110.wmf"/><Relationship Id="rId10" Type="http://schemas.openxmlformats.org/officeDocument/2006/relationships/image" Target="../media/image30.wmf"/><Relationship Id="rId19" Type="http://schemas.openxmlformats.org/officeDocument/2006/relationships/image" Target="../media/image114.png"/><Relationship Id="rId4" Type="http://schemas.openxmlformats.org/officeDocument/2006/relationships/image" Target="../media/image101.wmf"/><Relationship Id="rId9" Type="http://schemas.openxmlformats.org/officeDocument/2006/relationships/image" Target="../media/image28.wmf"/><Relationship Id="rId14" Type="http://schemas.openxmlformats.org/officeDocument/2006/relationships/image" Target="../media/image10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wmf"/><Relationship Id="rId2" Type="http://schemas.openxmlformats.org/officeDocument/2006/relationships/image" Target="../media/image116.wmf"/><Relationship Id="rId1" Type="http://schemas.openxmlformats.org/officeDocument/2006/relationships/image" Target="../media/image115.wmf"/><Relationship Id="rId6" Type="http://schemas.openxmlformats.org/officeDocument/2006/relationships/image" Target="../media/image120.png"/><Relationship Id="rId5" Type="http://schemas.openxmlformats.org/officeDocument/2006/relationships/image" Target="../media/image119.wmf"/><Relationship Id="rId4" Type="http://schemas.openxmlformats.org/officeDocument/2006/relationships/image" Target="../media/image118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wmf"/><Relationship Id="rId3" Type="http://schemas.openxmlformats.org/officeDocument/2006/relationships/image" Target="../media/image125.wmf"/><Relationship Id="rId7" Type="http://schemas.openxmlformats.org/officeDocument/2006/relationships/image" Target="../media/image129.wmf"/><Relationship Id="rId12" Type="http://schemas.openxmlformats.org/officeDocument/2006/relationships/image" Target="../media/image134.png"/><Relationship Id="rId2" Type="http://schemas.openxmlformats.org/officeDocument/2006/relationships/image" Target="../media/image124.wmf"/><Relationship Id="rId1" Type="http://schemas.openxmlformats.org/officeDocument/2006/relationships/image" Target="../media/image123.wmf"/><Relationship Id="rId6" Type="http://schemas.openxmlformats.org/officeDocument/2006/relationships/image" Target="../media/image128.wmf"/><Relationship Id="rId11" Type="http://schemas.openxmlformats.org/officeDocument/2006/relationships/image" Target="../media/image133.wmf"/><Relationship Id="rId5" Type="http://schemas.openxmlformats.org/officeDocument/2006/relationships/image" Target="../media/image127.wmf"/><Relationship Id="rId10" Type="http://schemas.openxmlformats.org/officeDocument/2006/relationships/image" Target="../media/image132.wmf"/><Relationship Id="rId4" Type="http://schemas.openxmlformats.org/officeDocument/2006/relationships/image" Target="../media/image126.wmf"/><Relationship Id="rId9" Type="http://schemas.openxmlformats.org/officeDocument/2006/relationships/image" Target="../media/image13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2.wmf"/><Relationship Id="rId18" Type="http://schemas.openxmlformats.org/officeDocument/2006/relationships/image" Target="../media/image27.wmf"/><Relationship Id="rId3" Type="http://schemas.openxmlformats.org/officeDocument/2006/relationships/image" Target="../media/image12.wmf"/><Relationship Id="rId21" Type="http://schemas.openxmlformats.org/officeDocument/2006/relationships/image" Target="../media/image30.wmf"/><Relationship Id="rId7" Type="http://schemas.openxmlformats.org/officeDocument/2006/relationships/image" Target="../media/image16.wmf"/><Relationship Id="rId12" Type="http://schemas.openxmlformats.org/officeDocument/2006/relationships/image" Target="../media/image21.emf"/><Relationship Id="rId17" Type="http://schemas.openxmlformats.org/officeDocument/2006/relationships/image" Target="../media/image26.wmf"/><Relationship Id="rId25" Type="http://schemas.openxmlformats.org/officeDocument/2006/relationships/image" Target="../media/image34.wmf"/><Relationship Id="rId2" Type="http://schemas.openxmlformats.org/officeDocument/2006/relationships/image" Target="../media/image11.emf"/><Relationship Id="rId16" Type="http://schemas.openxmlformats.org/officeDocument/2006/relationships/image" Target="../media/image25.wmf"/><Relationship Id="rId20" Type="http://schemas.openxmlformats.org/officeDocument/2006/relationships/image" Target="../media/image29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11" Type="http://schemas.openxmlformats.org/officeDocument/2006/relationships/image" Target="../media/image20.wmf"/><Relationship Id="rId24" Type="http://schemas.openxmlformats.org/officeDocument/2006/relationships/image" Target="../media/image33.wmf"/><Relationship Id="rId5" Type="http://schemas.openxmlformats.org/officeDocument/2006/relationships/image" Target="../media/image14.emf"/><Relationship Id="rId15" Type="http://schemas.openxmlformats.org/officeDocument/2006/relationships/image" Target="../media/image24.wmf"/><Relationship Id="rId23" Type="http://schemas.openxmlformats.org/officeDocument/2006/relationships/image" Target="../media/image32.wmf"/><Relationship Id="rId10" Type="http://schemas.openxmlformats.org/officeDocument/2006/relationships/image" Target="../media/image19.wmf"/><Relationship Id="rId19" Type="http://schemas.openxmlformats.org/officeDocument/2006/relationships/image" Target="../media/image28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Relationship Id="rId14" Type="http://schemas.openxmlformats.org/officeDocument/2006/relationships/image" Target="../media/image23.wmf"/><Relationship Id="rId22" Type="http://schemas.openxmlformats.org/officeDocument/2006/relationships/image" Target="../media/image31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13" Type="http://schemas.openxmlformats.org/officeDocument/2006/relationships/image" Target="../media/image13.wmf"/><Relationship Id="rId18" Type="http://schemas.openxmlformats.org/officeDocument/2006/relationships/image" Target="../media/image16.wmf"/><Relationship Id="rId3" Type="http://schemas.openxmlformats.org/officeDocument/2006/relationships/image" Target="../media/image28.wmf"/><Relationship Id="rId21" Type="http://schemas.openxmlformats.org/officeDocument/2006/relationships/image" Target="../media/image40.wmf"/><Relationship Id="rId7" Type="http://schemas.openxmlformats.org/officeDocument/2006/relationships/image" Target="../media/image12.wmf"/><Relationship Id="rId12" Type="http://schemas.openxmlformats.org/officeDocument/2006/relationships/image" Target="../media/image26.wmf"/><Relationship Id="rId17" Type="http://schemas.openxmlformats.org/officeDocument/2006/relationships/image" Target="../media/image39.emf"/><Relationship Id="rId25" Type="http://schemas.openxmlformats.org/officeDocument/2006/relationships/image" Target="../media/image41.wmf"/><Relationship Id="rId2" Type="http://schemas.openxmlformats.org/officeDocument/2006/relationships/image" Target="../media/image25.wmf"/><Relationship Id="rId16" Type="http://schemas.openxmlformats.org/officeDocument/2006/relationships/image" Target="../media/image38.wmf"/><Relationship Id="rId20" Type="http://schemas.openxmlformats.org/officeDocument/2006/relationships/image" Target="../media/image15.wmf"/><Relationship Id="rId1" Type="http://schemas.openxmlformats.org/officeDocument/2006/relationships/image" Target="../media/image35.wmf"/><Relationship Id="rId6" Type="http://schemas.openxmlformats.org/officeDocument/2006/relationships/image" Target="../media/image29.wmf"/><Relationship Id="rId11" Type="http://schemas.openxmlformats.org/officeDocument/2006/relationships/image" Target="../media/image32.wmf"/><Relationship Id="rId24" Type="http://schemas.openxmlformats.org/officeDocument/2006/relationships/image" Target="../media/image24.wmf"/><Relationship Id="rId5" Type="http://schemas.openxmlformats.org/officeDocument/2006/relationships/image" Target="../media/image33.wmf"/><Relationship Id="rId15" Type="http://schemas.openxmlformats.org/officeDocument/2006/relationships/image" Target="../media/image37.wmf"/><Relationship Id="rId23" Type="http://schemas.openxmlformats.org/officeDocument/2006/relationships/image" Target="../media/image23.wmf"/><Relationship Id="rId10" Type="http://schemas.openxmlformats.org/officeDocument/2006/relationships/image" Target="../media/image34.wmf"/><Relationship Id="rId19" Type="http://schemas.openxmlformats.org/officeDocument/2006/relationships/image" Target="../media/image17.wmf"/><Relationship Id="rId4" Type="http://schemas.openxmlformats.org/officeDocument/2006/relationships/image" Target="../media/image27.wmf"/><Relationship Id="rId9" Type="http://schemas.openxmlformats.org/officeDocument/2006/relationships/image" Target="../media/image31.wmf"/><Relationship Id="rId14" Type="http://schemas.openxmlformats.org/officeDocument/2006/relationships/image" Target="../media/image36.emf"/><Relationship Id="rId22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13" Type="http://schemas.openxmlformats.org/officeDocument/2006/relationships/image" Target="../media/image54.emf"/><Relationship Id="rId18" Type="http://schemas.openxmlformats.org/officeDocument/2006/relationships/image" Target="../media/image28.wmf"/><Relationship Id="rId26" Type="http://schemas.openxmlformats.org/officeDocument/2006/relationships/image" Target="../media/image34.wmf"/><Relationship Id="rId3" Type="http://schemas.openxmlformats.org/officeDocument/2006/relationships/image" Target="../media/image45.wmf"/><Relationship Id="rId21" Type="http://schemas.openxmlformats.org/officeDocument/2006/relationships/image" Target="../media/image29.wmf"/><Relationship Id="rId7" Type="http://schemas.openxmlformats.org/officeDocument/2006/relationships/image" Target="../media/image49.wmf"/><Relationship Id="rId12" Type="http://schemas.openxmlformats.org/officeDocument/2006/relationships/image" Target="../media/image53.wmf"/><Relationship Id="rId17" Type="http://schemas.openxmlformats.org/officeDocument/2006/relationships/image" Target="../media/image35.wmf"/><Relationship Id="rId25" Type="http://schemas.openxmlformats.org/officeDocument/2006/relationships/image" Target="../media/image31.wmf"/><Relationship Id="rId2" Type="http://schemas.openxmlformats.org/officeDocument/2006/relationships/image" Target="../media/image17.wmf"/><Relationship Id="rId16" Type="http://schemas.openxmlformats.org/officeDocument/2006/relationships/image" Target="../media/image25.wmf"/><Relationship Id="rId20" Type="http://schemas.openxmlformats.org/officeDocument/2006/relationships/image" Target="../media/image33.wmf"/><Relationship Id="rId29" Type="http://schemas.openxmlformats.org/officeDocument/2006/relationships/image" Target="../media/image13.wmf"/><Relationship Id="rId1" Type="http://schemas.openxmlformats.org/officeDocument/2006/relationships/image" Target="../media/image44.wmf"/><Relationship Id="rId6" Type="http://schemas.openxmlformats.org/officeDocument/2006/relationships/image" Target="../media/image48.emf"/><Relationship Id="rId11" Type="http://schemas.openxmlformats.org/officeDocument/2006/relationships/image" Target="../media/image52.wmf"/><Relationship Id="rId24" Type="http://schemas.openxmlformats.org/officeDocument/2006/relationships/image" Target="../media/image30.wmf"/><Relationship Id="rId5" Type="http://schemas.openxmlformats.org/officeDocument/2006/relationships/image" Target="../media/image47.wmf"/><Relationship Id="rId15" Type="http://schemas.openxmlformats.org/officeDocument/2006/relationships/image" Target="../media/image56.wmf"/><Relationship Id="rId23" Type="http://schemas.openxmlformats.org/officeDocument/2006/relationships/image" Target="../media/image41.wmf"/><Relationship Id="rId28" Type="http://schemas.openxmlformats.org/officeDocument/2006/relationships/image" Target="../media/image26.wmf"/><Relationship Id="rId10" Type="http://schemas.openxmlformats.org/officeDocument/2006/relationships/image" Target="../media/image51.emf"/><Relationship Id="rId19" Type="http://schemas.openxmlformats.org/officeDocument/2006/relationships/image" Target="../media/image27.wmf"/><Relationship Id="rId4" Type="http://schemas.openxmlformats.org/officeDocument/2006/relationships/image" Target="../media/image46.wmf"/><Relationship Id="rId9" Type="http://schemas.openxmlformats.org/officeDocument/2006/relationships/image" Target="../media/image20.wmf"/><Relationship Id="rId14" Type="http://schemas.openxmlformats.org/officeDocument/2006/relationships/image" Target="../media/image55.wmf"/><Relationship Id="rId22" Type="http://schemas.openxmlformats.org/officeDocument/2006/relationships/image" Target="../media/image12.wmf"/><Relationship Id="rId27" Type="http://schemas.openxmlformats.org/officeDocument/2006/relationships/image" Target="../media/image32.wmf"/><Relationship Id="rId30" Type="http://schemas.openxmlformats.org/officeDocument/2006/relationships/image" Target="../media/image57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25.wmf"/><Relationship Id="rId18" Type="http://schemas.openxmlformats.org/officeDocument/2006/relationships/image" Target="../media/image29.wmf"/><Relationship Id="rId26" Type="http://schemas.openxmlformats.org/officeDocument/2006/relationships/image" Target="../media/image13.wmf"/><Relationship Id="rId3" Type="http://schemas.openxmlformats.org/officeDocument/2006/relationships/image" Target="../media/image45.wmf"/><Relationship Id="rId21" Type="http://schemas.openxmlformats.org/officeDocument/2006/relationships/image" Target="../media/image30.wmf"/><Relationship Id="rId7" Type="http://schemas.openxmlformats.org/officeDocument/2006/relationships/image" Target="../media/image56.wmf"/><Relationship Id="rId12" Type="http://schemas.openxmlformats.org/officeDocument/2006/relationships/image" Target="../media/image61.wmf"/><Relationship Id="rId17" Type="http://schemas.openxmlformats.org/officeDocument/2006/relationships/image" Target="../media/image33.wmf"/><Relationship Id="rId25" Type="http://schemas.openxmlformats.org/officeDocument/2006/relationships/image" Target="../media/image26.wmf"/><Relationship Id="rId2" Type="http://schemas.openxmlformats.org/officeDocument/2006/relationships/image" Target="../media/image17.wmf"/><Relationship Id="rId16" Type="http://schemas.openxmlformats.org/officeDocument/2006/relationships/image" Target="../media/image27.wmf"/><Relationship Id="rId20" Type="http://schemas.openxmlformats.org/officeDocument/2006/relationships/image" Target="../media/image41.wmf"/><Relationship Id="rId1" Type="http://schemas.openxmlformats.org/officeDocument/2006/relationships/image" Target="../media/image44.wmf"/><Relationship Id="rId6" Type="http://schemas.openxmlformats.org/officeDocument/2006/relationships/image" Target="../media/image58.emf"/><Relationship Id="rId11" Type="http://schemas.openxmlformats.org/officeDocument/2006/relationships/image" Target="../media/image16.wmf"/><Relationship Id="rId24" Type="http://schemas.openxmlformats.org/officeDocument/2006/relationships/image" Target="../media/image32.wmf"/><Relationship Id="rId5" Type="http://schemas.openxmlformats.org/officeDocument/2006/relationships/image" Target="../media/image20.wmf"/><Relationship Id="rId15" Type="http://schemas.openxmlformats.org/officeDocument/2006/relationships/image" Target="../media/image28.wmf"/><Relationship Id="rId23" Type="http://schemas.openxmlformats.org/officeDocument/2006/relationships/image" Target="../media/image34.wmf"/><Relationship Id="rId10" Type="http://schemas.openxmlformats.org/officeDocument/2006/relationships/image" Target="../media/image15.wmf"/><Relationship Id="rId19" Type="http://schemas.openxmlformats.org/officeDocument/2006/relationships/image" Target="../media/image12.wmf"/><Relationship Id="rId4" Type="http://schemas.openxmlformats.org/officeDocument/2006/relationships/image" Target="../media/image53.wmf"/><Relationship Id="rId9" Type="http://schemas.openxmlformats.org/officeDocument/2006/relationships/image" Target="../media/image60.wmf"/><Relationship Id="rId14" Type="http://schemas.openxmlformats.org/officeDocument/2006/relationships/image" Target="../media/image35.wmf"/><Relationship Id="rId22" Type="http://schemas.openxmlformats.org/officeDocument/2006/relationships/image" Target="../media/image31.wmf"/><Relationship Id="rId27" Type="http://schemas.openxmlformats.org/officeDocument/2006/relationships/image" Target="../media/image62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68.wmf"/><Relationship Id="rId18" Type="http://schemas.openxmlformats.org/officeDocument/2006/relationships/image" Target="../media/image13.wmf"/><Relationship Id="rId26" Type="http://schemas.openxmlformats.org/officeDocument/2006/relationships/image" Target="../media/image76.wmf"/><Relationship Id="rId3" Type="http://schemas.openxmlformats.org/officeDocument/2006/relationships/image" Target="../media/image65.wmf"/><Relationship Id="rId21" Type="http://schemas.openxmlformats.org/officeDocument/2006/relationships/image" Target="../media/image71.wmf"/><Relationship Id="rId7" Type="http://schemas.openxmlformats.org/officeDocument/2006/relationships/image" Target="../media/image35.wmf"/><Relationship Id="rId12" Type="http://schemas.openxmlformats.org/officeDocument/2006/relationships/image" Target="../media/image12.wmf"/><Relationship Id="rId17" Type="http://schemas.openxmlformats.org/officeDocument/2006/relationships/image" Target="../media/image26.wmf"/><Relationship Id="rId25" Type="http://schemas.openxmlformats.org/officeDocument/2006/relationships/image" Target="../media/image75.emf"/><Relationship Id="rId2" Type="http://schemas.openxmlformats.org/officeDocument/2006/relationships/image" Target="../media/image64.wmf"/><Relationship Id="rId16" Type="http://schemas.openxmlformats.org/officeDocument/2006/relationships/image" Target="../media/image32.wmf"/><Relationship Id="rId20" Type="http://schemas.openxmlformats.org/officeDocument/2006/relationships/image" Target="../media/image70.wmf"/><Relationship Id="rId1" Type="http://schemas.openxmlformats.org/officeDocument/2006/relationships/image" Target="../media/image63.wmf"/><Relationship Id="rId6" Type="http://schemas.openxmlformats.org/officeDocument/2006/relationships/image" Target="../media/image25.wmf"/><Relationship Id="rId11" Type="http://schemas.openxmlformats.org/officeDocument/2006/relationships/image" Target="../media/image29.wmf"/><Relationship Id="rId24" Type="http://schemas.openxmlformats.org/officeDocument/2006/relationships/image" Target="../media/image74.emf"/><Relationship Id="rId5" Type="http://schemas.openxmlformats.org/officeDocument/2006/relationships/image" Target="../media/image67.wmf"/><Relationship Id="rId15" Type="http://schemas.openxmlformats.org/officeDocument/2006/relationships/image" Target="../media/image34.wmf"/><Relationship Id="rId23" Type="http://schemas.openxmlformats.org/officeDocument/2006/relationships/image" Target="../media/image73.emf"/><Relationship Id="rId10" Type="http://schemas.openxmlformats.org/officeDocument/2006/relationships/image" Target="../media/image33.wmf"/><Relationship Id="rId19" Type="http://schemas.openxmlformats.org/officeDocument/2006/relationships/image" Target="../media/image69.emf"/><Relationship Id="rId4" Type="http://schemas.openxmlformats.org/officeDocument/2006/relationships/image" Target="../media/image66.wmf"/><Relationship Id="rId9" Type="http://schemas.openxmlformats.org/officeDocument/2006/relationships/image" Target="../media/image27.wmf"/><Relationship Id="rId14" Type="http://schemas.openxmlformats.org/officeDocument/2006/relationships/image" Target="../media/image30.wmf"/><Relationship Id="rId22" Type="http://schemas.openxmlformats.org/officeDocument/2006/relationships/image" Target="../media/image72.emf"/><Relationship Id="rId27" Type="http://schemas.openxmlformats.org/officeDocument/2006/relationships/image" Target="../media/image77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image" Target="../media/image68.wmf"/><Relationship Id="rId18" Type="http://schemas.openxmlformats.org/officeDocument/2006/relationships/image" Target="../media/image13.wmf"/><Relationship Id="rId26" Type="http://schemas.openxmlformats.org/officeDocument/2006/relationships/image" Target="../media/image83.emf"/><Relationship Id="rId3" Type="http://schemas.openxmlformats.org/officeDocument/2006/relationships/image" Target="../media/image65.wmf"/><Relationship Id="rId21" Type="http://schemas.openxmlformats.org/officeDocument/2006/relationships/image" Target="../media/image71.wmf"/><Relationship Id="rId7" Type="http://schemas.openxmlformats.org/officeDocument/2006/relationships/image" Target="../media/image35.wmf"/><Relationship Id="rId12" Type="http://schemas.openxmlformats.org/officeDocument/2006/relationships/image" Target="../media/image12.wmf"/><Relationship Id="rId17" Type="http://schemas.openxmlformats.org/officeDocument/2006/relationships/image" Target="../media/image26.wmf"/><Relationship Id="rId25" Type="http://schemas.openxmlformats.org/officeDocument/2006/relationships/image" Target="../media/image82.emf"/><Relationship Id="rId2" Type="http://schemas.openxmlformats.org/officeDocument/2006/relationships/image" Target="../media/image64.wmf"/><Relationship Id="rId16" Type="http://schemas.openxmlformats.org/officeDocument/2006/relationships/image" Target="../media/image32.wmf"/><Relationship Id="rId20" Type="http://schemas.openxmlformats.org/officeDocument/2006/relationships/image" Target="../media/image70.wmf"/><Relationship Id="rId29" Type="http://schemas.openxmlformats.org/officeDocument/2006/relationships/image" Target="../media/image76.wmf"/><Relationship Id="rId1" Type="http://schemas.openxmlformats.org/officeDocument/2006/relationships/image" Target="../media/image63.wmf"/><Relationship Id="rId6" Type="http://schemas.openxmlformats.org/officeDocument/2006/relationships/image" Target="../media/image25.wmf"/><Relationship Id="rId11" Type="http://schemas.openxmlformats.org/officeDocument/2006/relationships/image" Target="../media/image29.wmf"/><Relationship Id="rId24" Type="http://schemas.openxmlformats.org/officeDocument/2006/relationships/image" Target="../media/image81.emf"/><Relationship Id="rId5" Type="http://schemas.openxmlformats.org/officeDocument/2006/relationships/image" Target="../media/image67.wmf"/><Relationship Id="rId15" Type="http://schemas.openxmlformats.org/officeDocument/2006/relationships/image" Target="../media/image34.wmf"/><Relationship Id="rId23" Type="http://schemas.openxmlformats.org/officeDocument/2006/relationships/image" Target="../media/image80.wmf"/><Relationship Id="rId28" Type="http://schemas.openxmlformats.org/officeDocument/2006/relationships/image" Target="../media/image85.wmf"/><Relationship Id="rId10" Type="http://schemas.openxmlformats.org/officeDocument/2006/relationships/image" Target="../media/image33.wmf"/><Relationship Id="rId19" Type="http://schemas.openxmlformats.org/officeDocument/2006/relationships/image" Target="../media/image78.emf"/><Relationship Id="rId31" Type="http://schemas.openxmlformats.org/officeDocument/2006/relationships/image" Target="../media/image86.emf"/><Relationship Id="rId4" Type="http://schemas.openxmlformats.org/officeDocument/2006/relationships/image" Target="../media/image66.wmf"/><Relationship Id="rId9" Type="http://schemas.openxmlformats.org/officeDocument/2006/relationships/image" Target="../media/image27.wmf"/><Relationship Id="rId14" Type="http://schemas.openxmlformats.org/officeDocument/2006/relationships/image" Target="../media/image30.wmf"/><Relationship Id="rId22" Type="http://schemas.openxmlformats.org/officeDocument/2006/relationships/image" Target="../media/image79.wmf"/><Relationship Id="rId27" Type="http://schemas.openxmlformats.org/officeDocument/2006/relationships/image" Target="../media/image84.emf"/><Relationship Id="rId30" Type="http://schemas.openxmlformats.org/officeDocument/2006/relationships/image" Target="../media/image7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24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fld id="{8B6D5DE1-7D9F-42CD-9EF1-06156E8FDE99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14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14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/>
            </a:lvl1pPr>
          </a:lstStyle>
          <a:p>
            <a:endParaRPr lang="en-US" altLang="zh-CN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/>
            </a:lvl1pPr>
          </a:lstStyle>
          <a:p>
            <a:fld id="{D53CFA5D-BF9E-4A04-9A26-F01973668B4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181728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413783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61187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7462917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29541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7644032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328242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986667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343991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8115679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5520460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106294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1974914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581094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88019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021020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511346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07349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571318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3185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612966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64469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2.v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3.gi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2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490" name="Picture 2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9491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9492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9493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27867333-B346-4F28-B081-373AF5BC94BA}" type="slidenum">
              <a:rPr kumimoji="0" lang="en-US" altLang="zh-CN">
                <a:solidFill>
                  <a:srgbClr val="CC3300"/>
                </a:solidFill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319494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3194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9495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19496" name="Picture 8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9497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9498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algn="l"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第六章    共形映射   </a:t>
            </a:r>
          </a:p>
        </p:txBody>
      </p:sp>
      <p:pic>
        <p:nvPicPr>
          <p:cNvPr id="319500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1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2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3" name="Picture 1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4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5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6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7" name="Picture 19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8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09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0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1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2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3" name="Picture 2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4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5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6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7" name="Picture 29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8" name="Picture 3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19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9557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2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6835" name="Rectangle 3"/>
          <p:cNvSpPr>
            <a:spLocks noChangeArrowheads="1"/>
          </p:cNvSpPr>
          <p:nvPr userDrawn="1"/>
        </p:nvSpPr>
        <p:spPr bwMode="ltGray">
          <a:xfrm rot="5400000">
            <a:off x="-3199606" y="3190081"/>
            <a:ext cx="6858000" cy="477838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6836" name="Rectangle 4"/>
          <p:cNvSpPr>
            <a:spLocks noChangeArrowheads="1"/>
          </p:cNvSpPr>
          <p:nvPr userDrawn="1"/>
        </p:nvSpPr>
        <p:spPr bwMode="ltGray">
          <a:xfrm>
            <a:off x="0" y="0"/>
            <a:ext cx="9144000" cy="468313"/>
          </a:xfrm>
          <a:prstGeom prst="rect">
            <a:avLst/>
          </a:prstGeom>
          <a:gradFill rotWithShape="1">
            <a:gsLst>
              <a:gs pos="0">
                <a:srgbClr val="B4CDDE"/>
              </a:gs>
              <a:gs pos="100000">
                <a:srgbClr val="FFFF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6837" name="Rectangle 5"/>
          <p:cNvSpPr>
            <a:spLocks noChangeArrowheads="1"/>
          </p:cNvSpPr>
          <p:nvPr userDrawn="1"/>
        </p:nvSpPr>
        <p:spPr bwMode="auto">
          <a:xfrm>
            <a:off x="8607425" y="6415088"/>
            <a:ext cx="403225" cy="37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eaLnBrk="0" hangingPunct="0">
              <a:spcBef>
                <a:spcPct val="0"/>
              </a:spcBef>
            </a:pPr>
            <a:fld id="{53DFCF3C-1356-4BFE-A9C5-B736A8E2F6E9}" type="slidenum">
              <a:rPr kumimoji="0" lang="en-US" altLang="zh-CN">
                <a:solidFill>
                  <a:srgbClr val="CC3300"/>
                </a:solidFill>
              </a:rPr>
              <a:pPr algn="r" eaLnBrk="0" hangingPunct="0">
                <a:spcBef>
                  <a:spcPct val="0"/>
                </a:spcBef>
              </a:pPr>
              <a:t>‹#›</a:t>
            </a:fld>
            <a:endParaRPr kumimoji="0" lang="en-US" altLang="zh-CN">
              <a:solidFill>
                <a:srgbClr val="CC3300"/>
              </a:solidFill>
            </a:endParaRPr>
          </a:p>
        </p:txBody>
      </p:sp>
      <p:graphicFrame>
        <p:nvGraphicFramePr>
          <p:cNvPr id="376838" name="Object 6"/>
          <p:cNvGraphicFramePr>
            <a:graphicFrameLocks noChangeAspect="1"/>
          </p:cNvGraphicFramePr>
          <p:nvPr userDrawn="1"/>
        </p:nvGraphicFramePr>
        <p:xfrm>
          <a:off x="8288338" y="9525"/>
          <a:ext cx="839787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位图图像" r:id="rId15" imgW="1457143" imgH="762106" progId="Paint.Picture">
                  <p:embed/>
                </p:oleObj>
              </mc:Choice>
              <mc:Fallback>
                <p:oleObj name="位图图像" r:id="rId15" imgW="1457143" imgH="762106" progId="Paint.Picture">
                  <p:embed/>
                  <p:pic>
                    <p:nvPicPr>
                      <p:cNvPr id="37683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ltGray">
                      <a:xfrm>
                        <a:off x="8288338" y="9525"/>
                        <a:ext cx="839787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17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6839" name="Line 7"/>
          <p:cNvSpPr>
            <a:spLocks noChangeShapeType="1"/>
          </p:cNvSpPr>
          <p:nvPr userDrawn="1"/>
        </p:nvSpPr>
        <p:spPr bwMode="ltGray">
          <a:xfrm>
            <a:off x="461963" y="-9525"/>
            <a:ext cx="0" cy="6867525"/>
          </a:xfrm>
          <a:prstGeom prst="line">
            <a:avLst/>
          </a:prstGeom>
          <a:noFill/>
          <a:ln w="3175">
            <a:solidFill>
              <a:srgbClr val="331B4D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376840" name="Picture 8" descr="GIF-378"/>
          <p:cNvPicPr>
            <a:picLocks noChangeAspect="1" noChangeArrowheads="1" noCrop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45475" y="9525"/>
            <a:ext cx="252413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6841" name="Line 9"/>
          <p:cNvSpPr>
            <a:spLocks noChangeShapeType="1"/>
          </p:cNvSpPr>
          <p:nvPr/>
        </p:nvSpPr>
        <p:spPr bwMode="ltGray">
          <a:xfrm>
            <a:off x="0" y="463550"/>
            <a:ext cx="9144000" cy="0"/>
          </a:xfrm>
          <a:prstGeom prst="line">
            <a:avLst/>
          </a:prstGeom>
          <a:noFill/>
          <a:ln w="3175">
            <a:solidFill>
              <a:srgbClr val="10186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6842" name="Text Box 10"/>
          <p:cNvSpPr txBox="1">
            <a:spLocks noChangeArrowheads="1"/>
          </p:cNvSpPr>
          <p:nvPr userDrawn="1"/>
        </p:nvSpPr>
        <p:spPr bwMode="ltGray">
          <a:xfrm>
            <a:off x="17463" y="725488"/>
            <a:ext cx="365125" cy="28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lIns="0" tIns="0" rIns="0" bIns="0">
            <a:spAutoFit/>
          </a:bodyPr>
          <a:lstStyle/>
          <a:p>
            <a:pPr algn="l" eaLnBrk="0" fontAlgn="ctr" hangingPunct="0">
              <a:spcBef>
                <a:spcPct val="0"/>
              </a:spcBef>
              <a:buClr>
                <a:srgbClr val="B2B2B2"/>
              </a:buClr>
              <a:buSzPct val="75000"/>
              <a:buFont typeface="Wingdings" panose="05000000000000000000" pitchFamily="2" charset="2"/>
              <a:buNone/>
            </a:pPr>
            <a:r>
              <a:rPr kumimoji="0" lang="zh-CN" altLang="en-US" b="0">
                <a:solidFill>
                  <a:schemeClr val="folHlink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第六章    共形映射   </a:t>
            </a:r>
          </a:p>
        </p:txBody>
      </p:sp>
      <p:sp>
        <p:nvSpPr>
          <p:cNvPr id="376843" name="Rectangle 11"/>
          <p:cNvSpPr>
            <a:spLocks noChangeArrowheads="1"/>
          </p:cNvSpPr>
          <p:nvPr userDrawn="1"/>
        </p:nvSpPr>
        <p:spPr bwMode="auto">
          <a:xfrm>
            <a:off x="528638" y="60325"/>
            <a:ext cx="32242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l" fontAlgn="ctr">
              <a:spcBef>
                <a:spcPct val="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kumimoji="0" lang="en-US" altLang="zh-CN">
                <a:solidFill>
                  <a:schemeClr val="folHlink"/>
                </a:solidFill>
                <a:ea typeface="华文新魏" panose="02010800040101010101" pitchFamily="2" charset="-122"/>
                <a:cs typeface="Times New Roman" panose="02020603050405020304" pitchFamily="18" charset="0"/>
              </a:rPr>
              <a:t>§6.1  </a:t>
            </a:r>
            <a:r>
              <a:rPr kumimoji="0" lang="zh-CN" altLang="en-US" b="0">
                <a:solidFill>
                  <a:schemeClr val="folHlink"/>
                </a:solidFill>
                <a:latin typeface="Arial" panose="020B0604020202020204" pitchFamily="34" charset="0"/>
                <a:ea typeface="华文新魏" panose="02010800040101010101" pitchFamily="2" charset="-122"/>
                <a:cs typeface="Times New Roman" panose="02020603050405020304" pitchFamily="18" charset="0"/>
              </a:rPr>
              <a:t>共形映射的概念   </a:t>
            </a:r>
            <a:endParaRPr kumimoji="0" lang="zh-CN" altLang="en-US" b="0">
              <a:solidFill>
                <a:schemeClr val="folHlink"/>
              </a:solidFill>
              <a:ea typeface="华文新魏" panose="020108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376844" name="Picture 1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45" name="Picture 13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46" name="Picture 1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47" name="Picture 1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48" name="Picture 1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49" name="Picture 1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0" name="Picture 1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1" name="Picture 19" descr="xsf"/>
          <p:cNvPicPr>
            <a:picLocks noChangeAspect="1" noChangeArrowheads="1"/>
          </p:cNvPicPr>
          <p:nvPr userDrawn="1"/>
        </p:nvPicPr>
        <p:blipFill>
          <a:blip r:embed="rId18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2" name="Picture 2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3" name="Picture 21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4" name="Picture 22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5" name="Picture 23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6" name="Picture 24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7" name="Picture 25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8" name="Picture 26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59" name="Picture 27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60" name="Picture 28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61" name="Picture 29" descr="xsf"/>
          <p:cNvPicPr>
            <a:picLocks noChangeAspect="1" noChangeArrowheads="1"/>
          </p:cNvPicPr>
          <p:nvPr userDrawn="1"/>
        </p:nvPicPr>
        <p:blipFill>
          <a:blip r:embed="rId18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62" name="Picture 30" descr="xsf"/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63" name="Picture 31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901" name="Picture 69" descr="xsf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ransition/>
  <p:txStyles>
    <p:titleStyle>
      <a:lvl1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 kern="1200">
          <a:solidFill>
            <a:srgbClr val="A31221"/>
          </a:solidFill>
          <a:latin typeface="+mj-lt"/>
          <a:ea typeface="+mj-ea"/>
          <a:cs typeface="+mj-cs"/>
        </a:defRPr>
      </a:lvl1pPr>
      <a:lvl2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2pPr>
      <a:lvl3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3pPr>
      <a:lvl4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4pPr>
      <a:lvl5pPr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800" b="1">
          <a:solidFill>
            <a:srgbClr val="A31221"/>
          </a:solidFill>
          <a:latin typeface="华文细黑" panose="02010600040101010101" pitchFamily="2" charset="-122"/>
          <a:ea typeface="宋体" panose="02010600030101010101" pitchFamily="2" charset="-122"/>
        </a:defRPr>
      </a:lvl9pPr>
    </p:titleStyle>
    <p:bodyStyle>
      <a:lvl1pPr marL="284163" indent="-2841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A31221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622300" indent="-22383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915988" indent="-179388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200150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4pPr>
      <a:lvl5pPr marL="1484313" indent="-169863" algn="l" defTabSz="346075" rtl="0" fontAlgn="base">
        <a:lnSpc>
          <a:spcPct val="90000"/>
        </a:lnSpc>
        <a:spcBef>
          <a:spcPct val="0"/>
        </a:spcBef>
        <a:spcAft>
          <a:spcPct val="50000"/>
        </a:spcAft>
        <a:buClr>
          <a:srgbClr val="838487"/>
        </a:buClr>
        <a:buSzPct val="75000"/>
        <a:buFont typeface="Wingdings 3" panose="05040102010807070707" pitchFamily="18" charset="2"/>
        <a:buChar char="u"/>
        <a:tabLst>
          <a:tab pos="1260475" algn="l"/>
        </a:tabLst>
        <a:defRPr sz="22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3.bin"/><Relationship Id="rId13" Type="http://schemas.openxmlformats.org/officeDocument/2006/relationships/image" Target="../media/image28.wmf"/><Relationship Id="rId18" Type="http://schemas.openxmlformats.org/officeDocument/2006/relationships/oleObject" Target="../embeddings/oleObject188.bin"/><Relationship Id="rId26" Type="http://schemas.openxmlformats.org/officeDocument/2006/relationships/oleObject" Target="../embeddings/oleObject192.bin"/><Relationship Id="rId39" Type="http://schemas.openxmlformats.org/officeDocument/2006/relationships/oleObject" Target="../embeddings/oleObject199.bin"/><Relationship Id="rId3" Type="http://schemas.openxmlformats.org/officeDocument/2006/relationships/image" Target="../media/image2.png"/><Relationship Id="rId21" Type="http://schemas.openxmlformats.org/officeDocument/2006/relationships/image" Target="../media/image63.wmf"/><Relationship Id="rId34" Type="http://schemas.openxmlformats.org/officeDocument/2006/relationships/image" Target="../media/image89.wmf"/><Relationship Id="rId42" Type="http://schemas.openxmlformats.org/officeDocument/2006/relationships/image" Target="../media/image70.wmf"/><Relationship Id="rId7" Type="http://schemas.openxmlformats.org/officeDocument/2006/relationships/oleObject" Target="../embeddings/oleObject182.bin"/><Relationship Id="rId12" Type="http://schemas.openxmlformats.org/officeDocument/2006/relationships/oleObject" Target="../embeddings/oleObject185.bin"/><Relationship Id="rId17" Type="http://schemas.openxmlformats.org/officeDocument/2006/relationships/image" Target="../media/image29.wmf"/><Relationship Id="rId25" Type="http://schemas.openxmlformats.org/officeDocument/2006/relationships/image" Target="../media/image65.wmf"/><Relationship Id="rId33" Type="http://schemas.openxmlformats.org/officeDocument/2006/relationships/oleObject" Target="../embeddings/oleObject196.bin"/><Relationship Id="rId38" Type="http://schemas.openxmlformats.org/officeDocument/2006/relationships/image" Target="../media/image80.wmf"/><Relationship Id="rId46" Type="http://schemas.openxmlformats.org/officeDocument/2006/relationships/image" Target="../media/image32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87.bin"/><Relationship Id="rId20" Type="http://schemas.openxmlformats.org/officeDocument/2006/relationships/oleObject" Target="../embeddings/oleObject189.bin"/><Relationship Id="rId29" Type="http://schemas.openxmlformats.org/officeDocument/2006/relationships/image" Target="../media/image67.wmf"/><Relationship Id="rId41" Type="http://schemas.openxmlformats.org/officeDocument/2006/relationships/oleObject" Target="../embeddings/oleObject200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7.wmf"/><Relationship Id="rId11" Type="http://schemas.openxmlformats.org/officeDocument/2006/relationships/image" Target="../media/image35.wmf"/><Relationship Id="rId24" Type="http://schemas.openxmlformats.org/officeDocument/2006/relationships/oleObject" Target="../embeddings/oleObject191.bin"/><Relationship Id="rId32" Type="http://schemas.openxmlformats.org/officeDocument/2006/relationships/oleObject" Target="../embeddings/oleObject195.bin"/><Relationship Id="rId37" Type="http://schemas.openxmlformats.org/officeDocument/2006/relationships/oleObject" Target="../embeddings/oleObject198.bin"/><Relationship Id="rId40" Type="http://schemas.openxmlformats.org/officeDocument/2006/relationships/image" Target="../media/image68.wmf"/><Relationship Id="rId45" Type="http://schemas.openxmlformats.org/officeDocument/2006/relationships/oleObject" Target="../embeddings/oleObject202.bin"/><Relationship Id="rId5" Type="http://schemas.openxmlformats.org/officeDocument/2006/relationships/oleObject" Target="../embeddings/oleObject181.bin"/><Relationship Id="rId15" Type="http://schemas.openxmlformats.org/officeDocument/2006/relationships/image" Target="../media/image27.wmf"/><Relationship Id="rId23" Type="http://schemas.openxmlformats.org/officeDocument/2006/relationships/image" Target="../media/image64.wmf"/><Relationship Id="rId28" Type="http://schemas.openxmlformats.org/officeDocument/2006/relationships/oleObject" Target="../embeddings/oleObject193.bin"/><Relationship Id="rId36" Type="http://schemas.openxmlformats.org/officeDocument/2006/relationships/image" Target="../media/image79.wmf"/><Relationship Id="rId10" Type="http://schemas.openxmlformats.org/officeDocument/2006/relationships/oleObject" Target="../embeddings/oleObject184.bin"/><Relationship Id="rId19" Type="http://schemas.openxmlformats.org/officeDocument/2006/relationships/image" Target="../media/image30.wmf"/><Relationship Id="rId31" Type="http://schemas.openxmlformats.org/officeDocument/2006/relationships/image" Target="../media/image88.wmf"/><Relationship Id="rId44" Type="http://schemas.openxmlformats.org/officeDocument/2006/relationships/image" Target="../media/image71.wmf"/><Relationship Id="rId4" Type="http://schemas.openxmlformats.org/officeDocument/2006/relationships/image" Target="../media/image4.png"/><Relationship Id="rId9" Type="http://schemas.openxmlformats.org/officeDocument/2006/relationships/image" Target="../media/image87.emf"/><Relationship Id="rId14" Type="http://schemas.openxmlformats.org/officeDocument/2006/relationships/oleObject" Target="../embeddings/oleObject186.bin"/><Relationship Id="rId22" Type="http://schemas.openxmlformats.org/officeDocument/2006/relationships/oleObject" Target="../embeddings/oleObject190.bin"/><Relationship Id="rId27" Type="http://schemas.openxmlformats.org/officeDocument/2006/relationships/image" Target="../media/image66.wmf"/><Relationship Id="rId30" Type="http://schemas.openxmlformats.org/officeDocument/2006/relationships/oleObject" Target="../embeddings/oleObject194.bin"/><Relationship Id="rId35" Type="http://schemas.openxmlformats.org/officeDocument/2006/relationships/oleObject" Target="../embeddings/oleObject197.bin"/><Relationship Id="rId43" Type="http://schemas.openxmlformats.org/officeDocument/2006/relationships/oleObject" Target="../embeddings/oleObject201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5.bin"/><Relationship Id="rId13" Type="http://schemas.openxmlformats.org/officeDocument/2006/relationships/image" Target="../media/image70.wmf"/><Relationship Id="rId18" Type="http://schemas.openxmlformats.org/officeDocument/2006/relationships/oleObject" Target="../embeddings/oleObject210.bin"/><Relationship Id="rId26" Type="http://schemas.openxmlformats.org/officeDocument/2006/relationships/oleObject" Target="../embeddings/oleObject214.bin"/><Relationship Id="rId39" Type="http://schemas.openxmlformats.org/officeDocument/2006/relationships/image" Target="../media/image30.wmf"/><Relationship Id="rId3" Type="http://schemas.openxmlformats.org/officeDocument/2006/relationships/image" Target="../media/image4.png"/><Relationship Id="rId21" Type="http://schemas.openxmlformats.org/officeDocument/2006/relationships/image" Target="../media/image64.wmf"/><Relationship Id="rId34" Type="http://schemas.openxmlformats.org/officeDocument/2006/relationships/oleObject" Target="../embeddings/oleObject218.bin"/><Relationship Id="rId7" Type="http://schemas.openxmlformats.org/officeDocument/2006/relationships/oleObject" Target="../embeddings/oleObject204.bin"/><Relationship Id="rId12" Type="http://schemas.openxmlformats.org/officeDocument/2006/relationships/oleObject" Target="../embeddings/oleObject207.bin"/><Relationship Id="rId17" Type="http://schemas.openxmlformats.org/officeDocument/2006/relationships/image" Target="../media/image32.wmf"/><Relationship Id="rId25" Type="http://schemas.openxmlformats.org/officeDocument/2006/relationships/image" Target="../media/image66.wmf"/><Relationship Id="rId33" Type="http://schemas.openxmlformats.org/officeDocument/2006/relationships/image" Target="../media/image35.wmf"/><Relationship Id="rId38" Type="http://schemas.openxmlformats.org/officeDocument/2006/relationships/oleObject" Target="../embeddings/oleObject220.bin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209.bin"/><Relationship Id="rId20" Type="http://schemas.openxmlformats.org/officeDocument/2006/relationships/oleObject" Target="../embeddings/oleObject211.bin"/><Relationship Id="rId29" Type="http://schemas.openxmlformats.org/officeDocument/2006/relationships/image" Target="../media/image79.wmf"/><Relationship Id="rId41" Type="http://schemas.openxmlformats.org/officeDocument/2006/relationships/image" Target="../media/image29.w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7.wmf"/><Relationship Id="rId11" Type="http://schemas.openxmlformats.org/officeDocument/2006/relationships/image" Target="../media/image91.wmf"/><Relationship Id="rId24" Type="http://schemas.openxmlformats.org/officeDocument/2006/relationships/oleObject" Target="../embeddings/oleObject213.bin"/><Relationship Id="rId32" Type="http://schemas.openxmlformats.org/officeDocument/2006/relationships/oleObject" Target="../embeddings/oleObject217.bin"/><Relationship Id="rId37" Type="http://schemas.openxmlformats.org/officeDocument/2006/relationships/image" Target="../media/image27.wmf"/><Relationship Id="rId40" Type="http://schemas.openxmlformats.org/officeDocument/2006/relationships/oleObject" Target="../embeddings/oleObject221.bin"/><Relationship Id="rId5" Type="http://schemas.openxmlformats.org/officeDocument/2006/relationships/oleObject" Target="../embeddings/oleObject203.bin"/><Relationship Id="rId15" Type="http://schemas.openxmlformats.org/officeDocument/2006/relationships/image" Target="../media/image92.wmf"/><Relationship Id="rId23" Type="http://schemas.openxmlformats.org/officeDocument/2006/relationships/image" Target="../media/image94.wmf"/><Relationship Id="rId28" Type="http://schemas.openxmlformats.org/officeDocument/2006/relationships/oleObject" Target="../embeddings/oleObject215.bin"/><Relationship Id="rId36" Type="http://schemas.openxmlformats.org/officeDocument/2006/relationships/oleObject" Target="../embeddings/oleObject219.bin"/><Relationship Id="rId10" Type="http://schemas.openxmlformats.org/officeDocument/2006/relationships/oleObject" Target="../embeddings/oleObject206.bin"/><Relationship Id="rId19" Type="http://schemas.openxmlformats.org/officeDocument/2006/relationships/image" Target="../media/image93.wmf"/><Relationship Id="rId31" Type="http://schemas.openxmlformats.org/officeDocument/2006/relationships/image" Target="../media/image80.wmf"/><Relationship Id="rId4" Type="http://schemas.openxmlformats.org/officeDocument/2006/relationships/image" Target="../media/image2.png"/><Relationship Id="rId9" Type="http://schemas.openxmlformats.org/officeDocument/2006/relationships/image" Target="../media/image90.emf"/><Relationship Id="rId14" Type="http://schemas.openxmlformats.org/officeDocument/2006/relationships/oleObject" Target="../embeddings/oleObject208.bin"/><Relationship Id="rId22" Type="http://schemas.openxmlformats.org/officeDocument/2006/relationships/oleObject" Target="../embeddings/oleObject212.bin"/><Relationship Id="rId27" Type="http://schemas.openxmlformats.org/officeDocument/2006/relationships/image" Target="../media/image67.wmf"/><Relationship Id="rId30" Type="http://schemas.openxmlformats.org/officeDocument/2006/relationships/oleObject" Target="../embeddings/oleObject216.bin"/><Relationship Id="rId35" Type="http://schemas.openxmlformats.org/officeDocument/2006/relationships/image" Target="../media/image28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13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223.bin"/><Relationship Id="rId12" Type="http://schemas.openxmlformats.org/officeDocument/2006/relationships/image" Target="../media/image9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7.wmf"/><Relationship Id="rId11" Type="http://schemas.openxmlformats.org/officeDocument/2006/relationships/oleObject" Target="../embeddings/oleObject225.bin"/><Relationship Id="rId5" Type="http://schemas.openxmlformats.org/officeDocument/2006/relationships/oleObject" Target="../embeddings/oleObject222.bin"/><Relationship Id="rId10" Type="http://schemas.openxmlformats.org/officeDocument/2006/relationships/image" Target="../media/image96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24.bin"/><Relationship Id="rId14" Type="http://schemas.openxmlformats.org/officeDocument/2006/relationships/slide" Target="slide1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wmf"/><Relationship Id="rId13" Type="http://schemas.openxmlformats.org/officeDocument/2006/relationships/oleObject" Target="../embeddings/oleObject230.bin"/><Relationship Id="rId18" Type="http://schemas.openxmlformats.org/officeDocument/2006/relationships/image" Target="../media/image104.wmf"/><Relationship Id="rId26" Type="http://schemas.openxmlformats.org/officeDocument/2006/relationships/image" Target="../media/image106.wmf"/><Relationship Id="rId39" Type="http://schemas.openxmlformats.org/officeDocument/2006/relationships/oleObject" Target="../embeddings/oleObject243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34.bin"/><Relationship Id="rId34" Type="http://schemas.openxmlformats.org/officeDocument/2006/relationships/image" Target="../media/image110.wmf"/><Relationship Id="rId42" Type="http://schemas.openxmlformats.org/officeDocument/2006/relationships/image" Target="../media/image114.png"/><Relationship Id="rId7" Type="http://schemas.openxmlformats.org/officeDocument/2006/relationships/oleObject" Target="../embeddings/oleObject227.bin"/><Relationship Id="rId12" Type="http://schemas.openxmlformats.org/officeDocument/2006/relationships/image" Target="../media/image101.wmf"/><Relationship Id="rId17" Type="http://schemas.openxmlformats.org/officeDocument/2006/relationships/oleObject" Target="../embeddings/oleObject232.bin"/><Relationship Id="rId25" Type="http://schemas.openxmlformats.org/officeDocument/2006/relationships/oleObject" Target="../embeddings/oleObject236.bin"/><Relationship Id="rId33" Type="http://schemas.openxmlformats.org/officeDocument/2006/relationships/oleObject" Target="../embeddings/oleObject240.bin"/><Relationship Id="rId38" Type="http://schemas.openxmlformats.org/officeDocument/2006/relationships/image" Target="../media/image112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03.emf"/><Relationship Id="rId20" Type="http://schemas.openxmlformats.org/officeDocument/2006/relationships/image" Target="../media/image105.emf"/><Relationship Id="rId29" Type="http://schemas.openxmlformats.org/officeDocument/2006/relationships/oleObject" Target="../embeddings/oleObject238.bin"/><Relationship Id="rId41" Type="http://schemas.openxmlformats.org/officeDocument/2006/relationships/oleObject" Target="../embeddings/oleObject244.bin"/><Relationship Id="rId1" Type="http://schemas.openxmlformats.org/officeDocument/2006/relationships/vmlDrawing" Target="../drawings/vmlDrawing13.vml"/><Relationship Id="rId6" Type="http://schemas.openxmlformats.org/officeDocument/2006/relationships/image" Target="../media/image98.emf"/><Relationship Id="rId11" Type="http://schemas.openxmlformats.org/officeDocument/2006/relationships/oleObject" Target="../embeddings/oleObject229.bin"/><Relationship Id="rId24" Type="http://schemas.openxmlformats.org/officeDocument/2006/relationships/image" Target="../media/image30.wmf"/><Relationship Id="rId32" Type="http://schemas.openxmlformats.org/officeDocument/2006/relationships/image" Target="../media/image109.wmf"/><Relationship Id="rId37" Type="http://schemas.openxmlformats.org/officeDocument/2006/relationships/oleObject" Target="../embeddings/oleObject242.bin"/><Relationship Id="rId40" Type="http://schemas.openxmlformats.org/officeDocument/2006/relationships/image" Target="../media/image113.wmf"/><Relationship Id="rId5" Type="http://schemas.openxmlformats.org/officeDocument/2006/relationships/oleObject" Target="../embeddings/oleObject226.bin"/><Relationship Id="rId15" Type="http://schemas.openxmlformats.org/officeDocument/2006/relationships/oleObject" Target="../embeddings/oleObject231.bin"/><Relationship Id="rId23" Type="http://schemas.openxmlformats.org/officeDocument/2006/relationships/oleObject" Target="../embeddings/oleObject235.bin"/><Relationship Id="rId28" Type="http://schemas.openxmlformats.org/officeDocument/2006/relationships/image" Target="../media/image107.wmf"/><Relationship Id="rId36" Type="http://schemas.openxmlformats.org/officeDocument/2006/relationships/image" Target="../media/image111.wmf"/><Relationship Id="rId10" Type="http://schemas.openxmlformats.org/officeDocument/2006/relationships/image" Target="../media/image100.wmf"/><Relationship Id="rId19" Type="http://schemas.openxmlformats.org/officeDocument/2006/relationships/oleObject" Target="../embeddings/oleObject233.bin"/><Relationship Id="rId31" Type="http://schemas.openxmlformats.org/officeDocument/2006/relationships/oleObject" Target="../embeddings/oleObject239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28.bin"/><Relationship Id="rId14" Type="http://schemas.openxmlformats.org/officeDocument/2006/relationships/image" Target="../media/image102.wmf"/><Relationship Id="rId22" Type="http://schemas.openxmlformats.org/officeDocument/2006/relationships/image" Target="../media/image28.wmf"/><Relationship Id="rId27" Type="http://schemas.openxmlformats.org/officeDocument/2006/relationships/oleObject" Target="../embeddings/oleObject237.bin"/><Relationship Id="rId30" Type="http://schemas.openxmlformats.org/officeDocument/2006/relationships/image" Target="../media/image108.wmf"/><Relationship Id="rId35" Type="http://schemas.openxmlformats.org/officeDocument/2006/relationships/oleObject" Target="../embeddings/oleObject241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wmf"/><Relationship Id="rId13" Type="http://schemas.openxmlformats.org/officeDocument/2006/relationships/oleObject" Target="../embeddings/oleObject248.bin"/><Relationship Id="rId18" Type="http://schemas.openxmlformats.org/officeDocument/2006/relationships/image" Target="../media/image120.png"/><Relationship Id="rId3" Type="http://schemas.openxmlformats.org/officeDocument/2006/relationships/image" Target="../media/image4.png"/><Relationship Id="rId7" Type="http://schemas.openxmlformats.org/officeDocument/2006/relationships/oleObject" Target="../embeddings/oleObject245.bin"/><Relationship Id="rId12" Type="http://schemas.openxmlformats.org/officeDocument/2006/relationships/image" Target="../media/image117.wmf"/><Relationship Id="rId17" Type="http://schemas.openxmlformats.org/officeDocument/2006/relationships/oleObject" Target="../embeddings/oleObject250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19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22.png"/><Relationship Id="rId11" Type="http://schemas.openxmlformats.org/officeDocument/2006/relationships/oleObject" Target="../embeddings/oleObject247.bin"/><Relationship Id="rId5" Type="http://schemas.openxmlformats.org/officeDocument/2006/relationships/image" Target="../media/image121.png"/><Relationship Id="rId15" Type="http://schemas.openxmlformats.org/officeDocument/2006/relationships/oleObject" Target="../embeddings/oleObject249.bin"/><Relationship Id="rId10" Type="http://schemas.openxmlformats.org/officeDocument/2006/relationships/image" Target="../media/image116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246.bin"/><Relationship Id="rId14" Type="http://schemas.openxmlformats.org/officeDocument/2006/relationships/image" Target="../media/image118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wmf"/><Relationship Id="rId13" Type="http://schemas.openxmlformats.org/officeDocument/2006/relationships/oleObject" Target="../embeddings/oleObject255.bin"/><Relationship Id="rId18" Type="http://schemas.openxmlformats.org/officeDocument/2006/relationships/image" Target="../media/image129.wmf"/><Relationship Id="rId26" Type="http://schemas.openxmlformats.org/officeDocument/2006/relationships/oleObject" Target="../embeddings/oleObject261.bin"/><Relationship Id="rId3" Type="http://schemas.openxmlformats.org/officeDocument/2006/relationships/image" Target="../media/image4.png"/><Relationship Id="rId21" Type="http://schemas.openxmlformats.org/officeDocument/2006/relationships/oleObject" Target="../embeddings/oleObject259.bin"/><Relationship Id="rId7" Type="http://schemas.openxmlformats.org/officeDocument/2006/relationships/oleObject" Target="../embeddings/oleObject252.bin"/><Relationship Id="rId12" Type="http://schemas.openxmlformats.org/officeDocument/2006/relationships/image" Target="../media/image126.wmf"/><Relationship Id="rId17" Type="http://schemas.openxmlformats.org/officeDocument/2006/relationships/oleObject" Target="../embeddings/oleObject257.bin"/><Relationship Id="rId25" Type="http://schemas.openxmlformats.org/officeDocument/2006/relationships/image" Target="../media/image43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28.wmf"/><Relationship Id="rId20" Type="http://schemas.openxmlformats.org/officeDocument/2006/relationships/image" Target="../media/image130.wmf"/><Relationship Id="rId29" Type="http://schemas.openxmlformats.org/officeDocument/2006/relationships/image" Target="../media/image134.png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23.wmf"/><Relationship Id="rId11" Type="http://schemas.openxmlformats.org/officeDocument/2006/relationships/oleObject" Target="../embeddings/oleObject254.bin"/><Relationship Id="rId24" Type="http://schemas.openxmlformats.org/officeDocument/2006/relationships/image" Target="../media/image132.wmf"/><Relationship Id="rId5" Type="http://schemas.openxmlformats.org/officeDocument/2006/relationships/oleObject" Target="../embeddings/oleObject251.bin"/><Relationship Id="rId15" Type="http://schemas.openxmlformats.org/officeDocument/2006/relationships/oleObject" Target="../embeddings/oleObject256.bin"/><Relationship Id="rId23" Type="http://schemas.openxmlformats.org/officeDocument/2006/relationships/oleObject" Target="../embeddings/oleObject260.bin"/><Relationship Id="rId28" Type="http://schemas.openxmlformats.org/officeDocument/2006/relationships/oleObject" Target="../embeddings/oleObject262.bin"/><Relationship Id="rId10" Type="http://schemas.openxmlformats.org/officeDocument/2006/relationships/image" Target="../media/image125.wmf"/><Relationship Id="rId19" Type="http://schemas.openxmlformats.org/officeDocument/2006/relationships/oleObject" Target="../embeddings/oleObject258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253.bin"/><Relationship Id="rId14" Type="http://schemas.openxmlformats.org/officeDocument/2006/relationships/image" Target="../media/image127.wmf"/><Relationship Id="rId22" Type="http://schemas.openxmlformats.org/officeDocument/2006/relationships/image" Target="../media/image131.wmf"/><Relationship Id="rId27" Type="http://schemas.openxmlformats.org/officeDocument/2006/relationships/image" Target="../media/image133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36.png"/><Relationship Id="rId5" Type="http://schemas.openxmlformats.org/officeDocument/2006/relationships/oleObject" Target="../embeddings/oleObject263.bin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" Target="slide13.xml"/><Relationship Id="rId5" Type="http://schemas.openxmlformats.org/officeDocument/2006/relationships/image" Target="../media/image43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5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wmf"/><Relationship Id="rId5" Type="http://schemas.openxmlformats.org/officeDocument/2006/relationships/image" Target="../media/image9.png"/><Relationship Id="rId10" Type="http://schemas.openxmlformats.org/officeDocument/2006/relationships/oleObject" Target="../embeddings/oleObject5.bin"/><Relationship Id="rId4" Type="http://schemas.openxmlformats.org/officeDocument/2006/relationships/image" Target="../media/image2.png"/><Relationship Id="rId9" Type="http://schemas.openxmlformats.org/officeDocument/2006/relationships/image" Target="../media/image6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3.bin"/><Relationship Id="rId26" Type="http://schemas.openxmlformats.org/officeDocument/2006/relationships/oleObject" Target="../embeddings/oleObject17.bin"/><Relationship Id="rId39" Type="http://schemas.openxmlformats.org/officeDocument/2006/relationships/oleObject" Target="../embeddings/oleObject25.bin"/><Relationship Id="rId21" Type="http://schemas.openxmlformats.org/officeDocument/2006/relationships/image" Target="../media/image17.wmf"/><Relationship Id="rId34" Type="http://schemas.openxmlformats.org/officeDocument/2006/relationships/image" Target="../media/image22.wmf"/><Relationship Id="rId42" Type="http://schemas.openxmlformats.org/officeDocument/2006/relationships/image" Target="../media/image26.wmf"/><Relationship Id="rId47" Type="http://schemas.openxmlformats.org/officeDocument/2006/relationships/oleObject" Target="../embeddings/oleObject29.bin"/><Relationship Id="rId50" Type="http://schemas.openxmlformats.org/officeDocument/2006/relationships/image" Target="../media/image30.wmf"/><Relationship Id="rId55" Type="http://schemas.openxmlformats.org/officeDocument/2006/relationships/oleObject" Target="../embeddings/oleObject33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3.wmf"/><Relationship Id="rId17" Type="http://schemas.openxmlformats.org/officeDocument/2006/relationships/image" Target="../media/image15.wmf"/><Relationship Id="rId25" Type="http://schemas.openxmlformats.org/officeDocument/2006/relationships/image" Target="../media/image19.wmf"/><Relationship Id="rId33" Type="http://schemas.openxmlformats.org/officeDocument/2006/relationships/oleObject" Target="../embeddings/oleObject22.bin"/><Relationship Id="rId38" Type="http://schemas.openxmlformats.org/officeDocument/2006/relationships/image" Target="../media/image24.wmf"/><Relationship Id="rId46" Type="http://schemas.openxmlformats.org/officeDocument/2006/relationships/image" Target="../media/image28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12.bin"/><Relationship Id="rId20" Type="http://schemas.openxmlformats.org/officeDocument/2006/relationships/oleObject" Target="../embeddings/oleObject14.bin"/><Relationship Id="rId29" Type="http://schemas.openxmlformats.org/officeDocument/2006/relationships/image" Target="../media/image21.emf"/><Relationship Id="rId41" Type="http://schemas.openxmlformats.org/officeDocument/2006/relationships/oleObject" Target="../embeddings/oleObject26.bin"/><Relationship Id="rId54" Type="http://schemas.openxmlformats.org/officeDocument/2006/relationships/image" Target="../media/image32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10.bin"/><Relationship Id="rId24" Type="http://schemas.openxmlformats.org/officeDocument/2006/relationships/oleObject" Target="../embeddings/oleObject16.bin"/><Relationship Id="rId32" Type="http://schemas.openxmlformats.org/officeDocument/2006/relationships/oleObject" Target="../embeddings/oleObject21.bin"/><Relationship Id="rId37" Type="http://schemas.openxmlformats.org/officeDocument/2006/relationships/oleObject" Target="../embeddings/oleObject24.bin"/><Relationship Id="rId40" Type="http://schemas.openxmlformats.org/officeDocument/2006/relationships/image" Target="../media/image25.wmf"/><Relationship Id="rId45" Type="http://schemas.openxmlformats.org/officeDocument/2006/relationships/oleObject" Target="../embeddings/oleObject28.bin"/><Relationship Id="rId53" Type="http://schemas.openxmlformats.org/officeDocument/2006/relationships/oleObject" Target="../embeddings/oleObject32.bin"/><Relationship Id="rId58" Type="http://schemas.openxmlformats.org/officeDocument/2006/relationships/image" Target="../media/image34.wmf"/><Relationship Id="rId5" Type="http://schemas.openxmlformats.org/officeDocument/2006/relationships/oleObject" Target="../embeddings/oleObject7.bin"/><Relationship Id="rId15" Type="http://schemas.openxmlformats.org/officeDocument/2006/relationships/image" Target="../media/image9.png"/><Relationship Id="rId23" Type="http://schemas.openxmlformats.org/officeDocument/2006/relationships/image" Target="../media/image18.wmf"/><Relationship Id="rId28" Type="http://schemas.openxmlformats.org/officeDocument/2006/relationships/oleObject" Target="../embeddings/oleObject18.bin"/><Relationship Id="rId36" Type="http://schemas.openxmlformats.org/officeDocument/2006/relationships/image" Target="../media/image23.wmf"/><Relationship Id="rId49" Type="http://schemas.openxmlformats.org/officeDocument/2006/relationships/oleObject" Target="../embeddings/oleObject30.bin"/><Relationship Id="rId57" Type="http://schemas.openxmlformats.org/officeDocument/2006/relationships/oleObject" Target="../embeddings/oleObject34.bin"/><Relationship Id="rId10" Type="http://schemas.openxmlformats.org/officeDocument/2006/relationships/image" Target="../media/image12.wmf"/><Relationship Id="rId19" Type="http://schemas.openxmlformats.org/officeDocument/2006/relationships/image" Target="../media/image16.wmf"/><Relationship Id="rId31" Type="http://schemas.openxmlformats.org/officeDocument/2006/relationships/oleObject" Target="../embeddings/oleObject20.bin"/><Relationship Id="rId44" Type="http://schemas.openxmlformats.org/officeDocument/2006/relationships/image" Target="../media/image27.wmf"/><Relationship Id="rId52" Type="http://schemas.openxmlformats.org/officeDocument/2006/relationships/image" Target="../media/image31.w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4.emf"/><Relationship Id="rId22" Type="http://schemas.openxmlformats.org/officeDocument/2006/relationships/oleObject" Target="../embeddings/oleObject15.bin"/><Relationship Id="rId27" Type="http://schemas.openxmlformats.org/officeDocument/2006/relationships/image" Target="../media/image20.wmf"/><Relationship Id="rId30" Type="http://schemas.openxmlformats.org/officeDocument/2006/relationships/oleObject" Target="../embeddings/oleObject19.bin"/><Relationship Id="rId35" Type="http://schemas.openxmlformats.org/officeDocument/2006/relationships/oleObject" Target="../embeddings/oleObject23.bin"/><Relationship Id="rId43" Type="http://schemas.openxmlformats.org/officeDocument/2006/relationships/oleObject" Target="../embeddings/oleObject27.bin"/><Relationship Id="rId48" Type="http://schemas.openxmlformats.org/officeDocument/2006/relationships/image" Target="../media/image29.wmf"/><Relationship Id="rId56" Type="http://schemas.openxmlformats.org/officeDocument/2006/relationships/image" Target="../media/image33.wmf"/><Relationship Id="rId8" Type="http://schemas.openxmlformats.org/officeDocument/2006/relationships/image" Target="../media/image11.emf"/><Relationship Id="rId51" Type="http://schemas.openxmlformats.org/officeDocument/2006/relationships/oleObject" Target="../embeddings/oleObject31.bin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9.bin"/><Relationship Id="rId18" Type="http://schemas.openxmlformats.org/officeDocument/2006/relationships/image" Target="../media/image12.wmf"/><Relationship Id="rId26" Type="http://schemas.openxmlformats.org/officeDocument/2006/relationships/image" Target="../media/image32.wmf"/><Relationship Id="rId39" Type="http://schemas.openxmlformats.org/officeDocument/2006/relationships/oleObject" Target="../embeddings/oleObject52.bin"/><Relationship Id="rId21" Type="http://schemas.openxmlformats.org/officeDocument/2006/relationships/oleObject" Target="../embeddings/oleObject43.bin"/><Relationship Id="rId34" Type="http://schemas.openxmlformats.org/officeDocument/2006/relationships/image" Target="../media/image37.wmf"/><Relationship Id="rId42" Type="http://schemas.openxmlformats.org/officeDocument/2006/relationships/image" Target="../media/image17.wmf"/><Relationship Id="rId47" Type="http://schemas.openxmlformats.org/officeDocument/2006/relationships/image" Target="../media/image9.png"/><Relationship Id="rId50" Type="http://schemas.openxmlformats.org/officeDocument/2006/relationships/oleObject" Target="../embeddings/oleObject58.bin"/><Relationship Id="rId55" Type="http://schemas.openxmlformats.org/officeDocument/2006/relationships/oleObject" Target="../embeddings/oleObject61.bin"/><Relationship Id="rId7" Type="http://schemas.openxmlformats.org/officeDocument/2006/relationships/oleObject" Target="../embeddings/oleObject36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41.bin"/><Relationship Id="rId25" Type="http://schemas.openxmlformats.org/officeDocument/2006/relationships/oleObject" Target="../embeddings/oleObject45.bin"/><Relationship Id="rId33" Type="http://schemas.openxmlformats.org/officeDocument/2006/relationships/oleObject" Target="../embeddings/oleObject49.bin"/><Relationship Id="rId38" Type="http://schemas.openxmlformats.org/officeDocument/2006/relationships/image" Target="../media/image39.emf"/><Relationship Id="rId46" Type="http://schemas.openxmlformats.org/officeDocument/2006/relationships/image" Target="../media/image40.wmf"/><Relationship Id="rId59" Type="http://schemas.openxmlformats.org/officeDocument/2006/relationships/image" Target="../media/image42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9.wmf"/><Relationship Id="rId20" Type="http://schemas.openxmlformats.org/officeDocument/2006/relationships/image" Target="../media/image30.wmf"/><Relationship Id="rId29" Type="http://schemas.openxmlformats.org/officeDocument/2006/relationships/oleObject" Target="../embeddings/oleObject47.bin"/><Relationship Id="rId41" Type="http://schemas.openxmlformats.org/officeDocument/2006/relationships/oleObject" Target="../embeddings/oleObject53.bin"/><Relationship Id="rId54" Type="http://schemas.openxmlformats.org/officeDocument/2006/relationships/image" Target="../media/image23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5.wmf"/><Relationship Id="rId11" Type="http://schemas.openxmlformats.org/officeDocument/2006/relationships/oleObject" Target="../embeddings/oleObject38.bin"/><Relationship Id="rId24" Type="http://schemas.openxmlformats.org/officeDocument/2006/relationships/image" Target="../media/image34.wmf"/><Relationship Id="rId32" Type="http://schemas.openxmlformats.org/officeDocument/2006/relationships/image" Target="../media/image36.emf"/><Relationship Id="rId37" Type="http://schemas.openxmlformats.org/officeDocument/2006/relationships/oleObject" Target="../embeddings/oleObject51.bin"/><Relationship Id="rId40" Type="http://schemas.openxmlformats.org/officeDocument/2006/relationships/image" Target="../media/image16.wmf"/><Relationship Id="rId45" Type="http://schemas.openxmlformats.org/officeDocument/2006/relationships/oleObject" Target="../embeddings/oleObject55.bin"/><Relationship Id="rId53" Type="http://schemas.openxmlformats.org/officeDocument/2006/relationships/oleObject" Target="../embeddings/oleObject60.bin"/><Relationship Id="rId58" Type="http://schemas.openxmlformats.org/officeDocument/2006/relationships/image" Target="../media/image41.wmf"/><Relationship Id="rId5" Type="http://schemas.openxmlformats.org/officeDocument/2006/relationships/oleObject" Target="../embeddings/oleObject35.bin"/><Relationship Id="rId15" Type="http://schemas.openxmlformats.org/officeDocument/2006/relationships/oleObject" Target="../embeddings/oleObject40.bin"/><Relationship Id="rId23" Type="http://schemas.openxmlformats.org/officeDocument/2006/relationships/oleObject" Target="../embeddings/oleObject44.bin"/><Relationship Id="rId28" Type="http://schemas.openxmlformats.org/officeDocument/2006/relationships/image" Target="../media/image26.wmf"/><Relationship Id="rId36" Type="http://schemas.openxmlformats.org/officeDocument/2006/relationships/image" Target="../media/image38.wmf"/><Relationship Id="rId49" Type="http://schemas.openxmlformats.org/officeDocument/2006/relationships/oleObject" Target="../embeddings/oleObject57.bin"/><Relationship Id="rId57" Type="http://schemas.openxmlformats.org/officeDocument/2006/relationships/oleObject" Target="../embeddings/oleObject62.bin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42.bin"/><Relationship Id="rId31" Type="http://schemas.openxmlformats.org/officeDocument/2006/relationships/oleObject" Target="../embeddings/oleObject48.bin"/><Relationship Id="rId44" Type="http://schemas.openxmlformats.org/officeDocument/2006/relationships/image" Target="../media/image15.wmf"/><Relationship Id="rId52" Type="http://schemas.openxmlformats.org/officeDocument/2006/relationships/image" Target="../media/image22.wmf"/><Relationship Id="rId60" Type="http://schemas.openxmlformats.org/officeDocument/2006/relationships/image" Target="../media/image43.png"/><Relationship Id="rId4" Type="http://schemas.openxmlformats.org/officeDocument/2006/relationships/image" Target="../media/image4.png"/><Relationship Id="rId9" Type="http://schemas.openxmlformats.org/officeDocument/2006/relationships/oleObject" Target="../embeddings/oleObject37.bin"/><Relationship Id="rId14" Type="http://schemas.openxmlformats.org/officeDocument/2006/relationships/image" Target="../media/image33.wmf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46.bin"/><Relationship Id="rId30" Type="http://schemas.openxmlformats.org/officeDocument/2006/relationships/image" Target="../media/image13.wmf"/><Relationship Id="rId35" Type="http://schemas.openxmlformats.org/officeDocument/2006/relationships/oleObject" Target="../embeddings/oleObject50.bin"/><Relationship Id="rId43" Type="http://schemas.openxmlformats.org/officeDocument/2006/relationships/oleObject" Target="../embeddings/oleObject54.bin"/><Relationship Id="rId48" Type="http://schemas.openxmlformats.org/officeDocument/2006/relationships/oleObject" Target="../embeddings/oleObject56.bin"/><Relationship Id="rId56" Type="http://schemas.openxmlformats.org/officeDocument/2006/relationships/image" Target="../media/image24.wmf"/><Relationship Id="rId8" Type="http://schemas.openxmlformats.org/officeDocument/2006/relationships/image" Target="../media/image25.wmf"/><Relationship Id="rId51" Type="http://schemas.openxmlformats.org/officeDocument/2006/relationships/oleObject" Target="../embeddings/oleObject59.bin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6.wmf"/><Relationship Id="rId18" Type="http://schemas.openxmlformats.org/officeDocument/2006/relationships/oleObject" Target="../embeddings/oleObject69.bin"/><Relationship Id="rId26" Type="http://schemas.openxmlformats.org/officeDocument/2006/relationships/oleObject" Target="../embeddings/oleObject73.bin"/><Relationship Id="rId39" Type="http://schemas.openxmlformats.org/officeDocument/2006/relationships/oleObject" Target="../embeddings/oleObject80.bin"/><Relationship Id="rId21" Type="http://schemas.openxmlformats.org/officeDocument/2006/relationships/image" Target="../media/image50.wmf"/><Relationship Id="rId34" Type="http://schemas.openxmlformats.org/officeDocument/2006/relationships/image" Target="../media/image55.wmf"/><Relationship Id="rId42" Type="http://schemas.openxmlformats.org/officeDocument/2006/relationships/image" Target="../media/image28.wmf"/><Relationship Id="rId47" Type="http://schemas.openxmlformats.org/officeDocument/2006/relationships/oleObject" Target="../embeddings/oleObject84.bin"/><Relationship Id="rId50" Type="http://schemas.openxmlformats.org/officeDocument/2006/relationships/image" Target="../media/image12.wmf"/><Relationship Id="rId55" Type="http://schemas.openxmlformats.org/officeDocument/2006/relationships/oleObject" Target="../embeddings/oleObject88.bin"/><Relationship Id="rId63" Type="http://schemas.openxmlformats.org/officeDocument/2006/relationships/oleObject" Target="../embeddings/oleObject92.bin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68.bin"/><Relationship Id="rId20" Type="http://schemas.openxmlformats.org/officeDocument/2006/relationships/oleObject" Target="../embeddings/oleObject70.bin"/><Relationship Id="rId29" Type="http://schemas.openxmlformats.org/officeDocument/2006/relationships/image" Target="../media/image53.wmf"/><Relationship Id="rId41" Type="http://schemas.openxmlformats.org/officeDocument/2006/relationships/oleObject" Target="../embeddings/oleObject81.bin"/><Relationship Id="rId54" Type="http://schemas.openxmlformats.org/officeDocument/2006/relationships/image" Target="../media/image30.wmf"/><Relationship Id="rId62" Type="http://schemas.openxmlformats.org/officeDocument/2006/relationships/image" Target="../media/image26.wmf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63.bin"/><Relationship Id="rId11" Type="http://schemas.openxmlformats.org/officeDocument/2006/relationships/image" Target="../media/image45.wmf"/><Relationship Id="rId24" Type="http://schemas.openxmlformats.org/officeDocument/2006/relationships/oleObject" Target="../embeddings/oleObject72.bin"/><Relationship Id="rId32" Type="http://schemas.openxmlformats.org/officeDocument/2006/relationships/image" Target="../media/image54.emf"/><Relationship Id="rId37" Type="http://schemas.openxmlformats.org/officeDocument/2006/relationships/oleObject" Target="../embeddings/oleObject79.bin"/><Relationship Id="rId40" Type="http://schemas.openxmlformats.org/officeDocument/2006/relationships/image" Target="../media/image35.wmf"/><Relationship Id="rId45" Type="http://schemas.openxmlformats.org/officeDocument/2006/relationships/oleObject" Target="../embeddings/oleObject83.bin"/><Relationship Id="rId53" Type="http://schemas.openxmlformats.org/officeDocument/2006/relationships/oleObject" Target="../embeddings/oleObject87.bin"/><Relationship Id="rId58" Type="http://schemas.openxmlformats.org/officeDocument/2006/relationships/image" Target="../media/image34.wmf"/><Relationship Id="rId66" Type="http://schemas.openxmlformats.org/officeDocument/2006/relationships/image" Target="../media/image57.emf"/><Relationship Id="rId5" Type="http://schemas.openxmlformats.org/officeDocument/2006/relationships/image" Target="../media/image9.png"/><Relationship Id="rId15" Type="http://schemas.openxmlformats.org/officeDocument/2006/relationships/image" Target="../media/image47.wmf"/><Relationship Id="rId23" Type="http://schemas.openxmlformats.org/officeDocument/2006/relationships/image" Target="../media/image20.wmf"/><Relationship Id="rId28" Type="http://schemas.openxmlformats.org/officeDocument/2006/relationships/oleObject" Target="../embeddings/oleObject74.bin"/><Relationship Id="rId36" Type="http://schemas.openxmlformats.org/officeDocument/2006/relationships/image" Target="../media/image56.wmf"/><Relationship Id="rId49" Type="http://schemas.openxmlformats.org/officeDocument/2006/relationships/oleObject" Target="../embeddings/oleObject85.bin"/><Relationship Id="rId57" Type="http://schemas.openxmlformats.org/officeDocument/2006/relationships/oleObject" Target="../embeddings/oleObject89.bin"/><Relationship Id="rId61" Type="http://schemas.openxmlformats.org/officeDocument/2006/relationships/oleObject" Target="../embeddings/oleObject91.bin"/><Relationship Id="rId10" Type="http://schemas.openxmlformats.org/officeDocument/2006/relationships/oleObject" Target="../embeddings/oleObject65.bin"/><Relationship Id="rId19" Type="http://schemas.openxmlformats.org/officeDocument/2006/relationships/image" Target="../media/image49.wmf"/><Relationship Id="rId31" Type="http://schemas.openxmlformats.org/officeDocument/2006/relationships/oleObject" Target="../embeddings/oleObject76.bin"/><Relationship Id="rId44" Type="http://schemas.openxmlformats.org/officeDocument/2006/relationships/image" Target="../media/image27.wmf"/><Relationship Id="rId52" Type="http://schemas.openxmlformats.org/officeDocument/2006/relationships/image" Target="../media/image41.wmf"/><Relationship Id="rId60" Type="http://schemas.openxmlformats.org/officeDocument/2006/relationships/image" Target="../media/image32.wmf"/><Relationship Id="rId65" Type="http://schemas.openxmlformats.org/officeDocument/2006/relationships/oleObject" Target="../embeddings/oleObject93.bin"/><Relationship Id="rId4" Type="http://schemas.openxmlformats.org/officeDocument/2006/relationships/image" Target="../media/image2.png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67.bin"/><Relationship Id="rId22" Type="http://schemas.openxmlformats.org/officeDocument/2006/relationships/oleObject" Target="../embeddings/oleObject71.bin"/><Relationship Id="rId27" Type="http://schemas.openxmlformats.org/officeDocument/2006/relationships/image" Target="../media/image52.wmf"/><Relationship Id="rId30" Type="http://schemas.openxmlformats.org/officeDocument/2006/relationships/oleObject" Target="../embeddings/oleObject75.bin"/><Relationship Id="rId35" Type="http://schemas.openxmlformats.org/officeDocument/2006/relationships/oleObject" Target="../embeddings/oleObject78.bin"/><Relationship Id="rId43" Type="http://schemas.openxmlformats.org/officeDocument/2006/relationships/oleObject" Target="../embeddings/oleObject82.bin"/><Relationship Id="rId48" Type="http://schemas.openxmlformats.org/officeDocument/2006/relationships/image" Target="../media/image29.wmf"/><Relationship Id="rId56" Type="http://schemas.openxmlformats.org/officeDocument/2006/relationships/image" Target="../media/image31.wmf"/><Relationship Id="rId64" Type="http://schemas.openxmlformats.org/officeDocument/2006/relationships/image" Target="../media/image13.wmf"/><Relationship Id="rId8" Type="http://schemas.openxmlformats.org/officeDocument/2006/relationships/oleObject" Target="../embeddings/oleObject64.bin"/><Relationship Id="rId51" Type="http://schemas.openxmlformats.org/officeDocument/2006/relationships/oleObject" Target="../embeddings/oleObject86.bin"/><Relationship Id="rId3" Type="http://schemas.openxmlformats.org/officeDocument/2006/relationships/image" Target="../media/image4.png"/><Relationship Id="rId12" Type="http://schemas.openxmlformats.org/officeDocument/2006/relationships/oleObject" Target="../embeddings/oleObject66.bin"/><Relationship Id="rId17" Type="http://schemas.openxmlformats.org/officeDocument/2006/relationships/image" Target="../media/image48.emf"/><Relationship Id="rId25" Type="http://schemas.openxmlformats.org/officeDocument/2006/relationships/image" Target="../media/image51.emf"/><Relationship Id="rId33" Type="http://schemas.openxmlformats.org/officeDocument/2006/relationships/oleObject" Target="../embeddings/oleObject77.bin"/><Relationship Id="rId38" Type="http://schemas.openxmlformats.org/officeDocument/2006/relationships/image" Target="../media/image25.wmf"/><Relationship Id="rId46" Type="http://schemas.openxmlformats.org/officeDocument/2006/relationships/image" Target="../media/image33.wmf"/><Relationship Id="rId59" Type="http://schemas.openxmlformats.org/officeDocument/2006/relationships/oleObject" Target="../embeddings/oleObject90.bin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wmf"/><Relationship Id="rId18" Type="http://schemas.openxmlformats.org/officeDocument/2006/relationships/oleObject" Target="../embeddings/oleObject100.bin"/><Relationship Id="rId26" Type="http://schemas.openxmlformats.org/officeDocument/2006/relationships/oleObject" Target="../embeddings/oleObject104.bin"/><Relationship Id="rId39" Type="http://schemas.openxmlformats.org/officeDocument/2006/relationships/image" Target="../media/image27.wmf"/><Relationship Id="rId21" Type="http://schemas.openxmlformats.org/officeDocument/2006/relationships/image" Target="../media/image59.wmf"/><Relationship Id="rId34" Type="http://schemas.openxmlformats.org/officeDocument/2006/relationships/oleObject" Target="../embeddings/oleObject109.bin"/><Relationship Id="rId42" Type="http://schemas.openxmlformats.org/officeDocument/2006/relationships/oleObject" Target="../embeddings/oleObject113.bin"/><Relationship Id="rId47" Type="http://schemas.openxmlformats.org/officeDocument/2006/relationships/image" Target="../media/image41.wmf"/><Relationship Id="rId50" Type="http://schemas.openxmlformats.org/officeDocument/2006/relationships/oleObject" Target="../embeddings/oleObject117.bin"/><Relationship Id="rId55" Type="http://schemas.openxmlformats.org/officeDocument/2006/relationships/image" Target="../media/image32.wmf"/><Relationship Id="rId7" Type="http://schemas.openxmlformats.org/officeDocument/2006/relationships/image" Target="../media/image44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99.bin"/><Relationship Id="rId20" Type="http://schemas.openxmlformats.org/officeDocument/2006/relationships/oleObject" Target="../embeddings/oleObject101.bin"/><Relationship Id="rId29" Type="http://schemas.openxmlformats.org/officeDocument/2006/relationships/image" Target="../media/image61.wmf"/><Relationship Id="rId41" Type="http://schemas.openxmlformats.org/officeDocument/2006/relationships/image" Target="../media/image33.wmf"/><Relationship Id="rId54" Type="http://schemas.openxmlformats.org/officeDocument/2006/relationships/oleObject" Target="../embeddings/oleObject119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94.bin"/><Relationship Id="rId11" Type="http://schemas.openxmlformats.org/officeDocument/2006/relationships/image" Target="../media/image45.wmf"/><Relationship Id="rId24" Type="http://schemas.openxmlformats.org/officeDocument/2006/relationships/oleObject" Target="../embeddings/oleObject103.bin"/><Relationship Id="rId32" Type="http://schemas.openxmlformats.org/officeDocument/2006/relationships/oleObject" Target="../embeddings/oleObject108.bin"/><Relationship Id="rId37" Type="http://schemas.openxmlformats.org/officeDocument/2006/relationships/image" Target="../media/image28.wmf"/><Relationship Id="rId40" Type="http://schemas.openxmlformats.org/officeDocument/2006/relationships/oleObject" Target="../embeddings/oleObject112.bin"/><Relationship Id="rId45" Type="http://schemas.openxmlformats.org/officeDocument/2006/relationships/image" Target="../media/image12.wmf"/><Relationship Id="rId53" Type="http://schemas.openxmlformats.org/officeDocument/2006/relationships/image" Target="../media/image34.wmf"/><Relationship Id="rId58" Type="http://schemas.openxmlformats.org/officeDocument/2006/relationships/oleObject" Target="../embeddings/oleObject121.bin"/><Relationship Id="rId5" Type="http://schemas.openxmlformats.org/officeDocument/2006/relationships/image" Target="../media/image9.png"/><Relationship Id="rId15" Type="http://schemas.openxmlformats.org/officeDocument/2006/relationships/image" Target="../media/image20.wmf"/><Relationship Id="rId23" Type="http://schemas.openxmlformats.org/officeDocument/2006/relationships/image" Target="../media/image60.wmf"/><Relationship Id="rId28" Type="http://schemas.openxmlformats.org/officeDocument/2006/relationships/oleObject" Target="../embeddings/oleObject105.bin"/><Relationship Id="rId36" Type="http://schemas.openxmlformats.org/officeDocument/2006/relationships/oleObject" Target="../embeddings/oleObject110.bin"/><Relationship Id="rId49" Type="http://schemas.openxmlformats.org/officeDocument/2006/relationships/image" Target="../media/image30.wmf"/><Relationship Id="rId57" Type="http://schemas.openxmlformats.org/officeDocument/2006/relationships/image" Target="../media/image26.wmf"/><Relationship Id="rId61" Type="http://schemas.openxmlformats.org/officeDocument/2006/relationships/image" Target="../media/image62.emf"/><Relationship Id="rId10" Type="http://schemas.openxmlformats.org/officeDocument/2006/relationships/oleObject" Target="../embeddings/oleObject96.bin"/><Relationship Id="rId19" Type="http://schemas.openxmlformats.org/officeDocument/2006/relationships/image" Target="../media/image56.wmf"/><Relationship Id="rId31" Type="http://schemas.openxmlformats.org/officeDocument/2006/relationships/oleObject" Target="../embeddings/oleObject107.bin"/><Relationship Id="rId44" Type="http://schemas.openxmlformats.org/officeDocument/2006/relationships/oleObject" Target="../embeddings/oleObject114.bin"/><Relationship Id="rId52" Type="http://schemas.openxmlformats.org/officeDocument/2006/relationships/oleObject" Target="../embeddings/oleObject118.bin"/><Relationship Id="rId60" Type="http://schemas.openxmlformats.org/officeDocument/2006/relationships/oleObject" Target="../embeddings/oleObject122.bin"/><Relationship Id="rId4" Type="http://schemas.openxmlformats.org/officeDocument/2006/relationships/image" Target="../media/image2.png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98.bin"/><Relationship Id="rId22" Type="http://schemas.openxmlformats.org/officeDocument/2006/relationships/oleObject" Target="../embeddings/oleObject102.bin"/><Relationship Id="rId27" Type="http://schemas.openxmlformats.org/officeDocument/2006/relationships/image" Target="../media/image16.wmf"/><Relationship Id="rId30" Type="http://schemas.openxmlformats.org/officeDocument/2006/relationships/oleObject" Target="../embeddings/oleObject106.bin"/><Relationship Id="rId35" Type="http://schemas.openxmlformats.org/officeDocument/2006/relationships/image" Target="../media/image35.wmf"/><Relationship Id="rId43" Type="http://schemas.openxmlformats.org/officeDocument/2006/relationships/image" Target="../media/image29.wmf"/><Relationship Id="rId48" Type="http://schemas.openxmlformats.org/officeDocument/2006/relationships/oleObject" Target="../embeddings/oleObject116.bin"/><Relationship Id="rId56" Type="http://schemas.openxmlformats.org/officeDocument/2006/relationships/oleObject" Target="../embeddings/oleObject120.bin"/><Relationship Id="rId8" Type="http://schemas.openxmlformats.org/officeDocument/2006/relationships/oleObject" Target="../embeddings/oleObject95.bin"/><Relationship Id="rId51" Type="http://schemas.openxmlformats.org/officeDocument/2006/relationships/image" Target="../media/image31.wmf"/><Relationship Id="rId3" Type="http://schemas.openxmlformats.org/officeDocument/2006/relationships/image" Target="../media/image4.png"/><Relationship Id="rId12" Type="http://schemas.openxmlformats.org/officeDocument/2006/relationships/oleObject" Target="../embeddings/oleObject97.bin"/><Relationship Id="rId17" Type="http://schemas.openxmlformats.org/officeDocument/2006/relationships/image" Target="../media/image58.emf"/><Relationship Id="rId25" Type="http://schemas.openxmlformats.org/officeDocument/2006/relationships/image" Target="../media/image15.wmf"/><Relationship Id="rId33" Type="http://schemas.openxmlformats.org/officeDocument/2006/relationships/image" Target="../media/image25.wmf"/><Relationship Id="rId38" Type="http://schemas.openxmlformats.org/officeDocument/2006/relationships/oleObject" Target="../embeddings/oleObject111.bin"/><Relationship Id="rId46" Type="http://schemas.openxmlformats.org/officeDocument/2006/relationships/oleObject" Target="../embeddings/oleObject115.bin"/><Relationship Id="rId59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7.bin"/><Relationship Id="rId18" Type="http://schemas.openxmlformats.org/officeDocument/2006/relationships/image" Target="../media/image35.wmf"/><Relationship Id="rId26" Type="http://schemas.openxmlformats.org/officeDocument/2006/relationships/image" Target="../media/image29.wmf"/><Relationship Id="rId39" Type="http://schemas.openxmlformats.org/officeDocument/2006/relationships/oleObject" Target="../embeddings/oleObject140.bin"/><Relationship Id="rId21" Type="http://schemas.openxmlformats.org/officeDocument/2006/relationships/oleObject" Target="../embeddings/oleObject131.bin"/><Relationship Id="rId34" Type="http://schemas.openxmlformats.org/officeDocument/2006/relationships/image" Target="../media/image34.wmf"/><Relationship Id="rId42" Type="http://schemas.openxmlformats.org/officeDocument/2006/relationships/image" Target="../media/image69.emf"/><Relationship Id="rId47" Type="http://schemas.openxmlformats.org/officeDocument/2006/relationships/oleObject" Target="../embeddings/oleObject144.bin"/><Relationship Id="rId50" Type="http://schemas.openxmlformats.org/officeDocument/2006/relationships/image" Target="../media/image73.emf"/><Relationship Id="rId55" Type="http://schemas.openxmlformats.org/officeDocument/2006/relationships/oleObject" Target="../embeddings/oleObject148.bin"/><Relationship Id="rId7" Type="http://schemas.openxmlformats.org/officeDocument/2006/relationships/oleObject" Target="../embeddings/oleObject124.bin"/><Relationship Id="rId12" Type="http://schemas.openxmlformats.org/officeDocument/2006/relationships/image" Target="../media/image66.wmf"/><Relationship Id="rId17" Type="http://schemas.openxmlformats.org/officeDocument/2006/relationships/oleObject" Target="../embeddings/oleObject129.bin"/><Relationship Id="rId25" Type="http://schemas.openxmlformats.org/officeDocument/2006/relationships/oleObject" Target="../embeddings/oleObject133.bin"/><Relationship Id="rId33" Type="http://schemas.openxmlformats.org/officeDocument/2006/relationships/oleObject" Target="../embeddings/oleObject137.bin"/><Relationship Id="rId38" Type="http://schemas.openxmlformats.org/officeDocument/2006/relationships/image" Target="../media/image26.wmf"/><Relationship Id="rId46" Type="http://schemas.openxmlformats.org/officeDocument/2006/relationships/image" Target="../media/image71.wmf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5.wmf"/><Relationship Id="rId20" Type="http://schemas.openxmlformats.org/officeDocument/2006/relationships/image" Target="../media/image28.wmf"/><Relationship Id="rId29" Type="http://schemas.openxmlformats.org/officeDocument/2006/relationships/oleObject" Target="../embeddings/oleObject135.bin"/><Relationship Id="rId41" Type="http://schemas.openxmlformats.org/officeDocument/2006/relationships/oleObject" Target="../embeddings/oleObject141.bin"/><Relationship Id="rId54" Type="http://schemas.openxmlformats.org/officeDocument/2006/relationships/image" Target="../media/image75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126.bin"/><Relationship Id="rId24" Type="http://schemas.openxmlformats.org/officeDocument/2006/relationships/image" Target="../media/image33.wmf"/><Relationship Id="rId32" Type="http://schemas.openxmlformats.org/officeDocument/2006/relationships/image" Target="../media/image30.wmf"/><Relationship Id="rId37" Type="http://schemas.openxmlformats.org/officeDocument/2006/relationships/oleObject" Target="../embeddings/oleObject139.bin"/><Relationship Id="rId40" Type="http://schemas.openxmlformats.org/officeDocument/2006/relationships/image" Target="../media/image13.wmf"/><Relationship Id="rId45" Type="http://schemas.openxmlformats.org/officeDocument/2006/relationships/oleObject" Target="../embeddings/oleObject143.bin"/><Relationship Id="rId53" Type="http://schemas.openxmlformats.org/officeDocument/2006/relationships/oleObject" Target="../embeddings/oleObject147.bin"/><Relationship Id="rId58" Type="http://schemas.openxmlformats.org/officeDocument/2006/relationships/image" Target="../media/image77.wmf"/><Relationship Id="rId5" Type="http://schemas.openxmlformats.org/officeDocument/2006/relationships/oleObject" Target="../embeddings/oleObject123.bin"/><Relationship Id="rId15" Type="http://schemas.openxmlformats.org/officeDocument/2006/relationships/oleObject" Target="../embeddings/oleObject128.bin"/><Relationship Id="rId23" Type="http://schemas.openxmlformats.org/officeDocument/2006/relationships/oleObject" Target="../embeddings/oleObject132.bin"/><Relationship Id="rId28" Type="http://schemas.openxmlformats.org/officeDocument/2006/relationships/image" Target="../media/image12.wmf"/><Relationship Id="rId36" Type="http://schemas.openxmlformats.org/officeDocument/2006/relationships/image" Target="../media/image32.wmf"/><Relationship Id="rId49" Type="http://schemas.openxmlformats.org/officeDocument/2006/relationships/oleObject" Target="../embeddings/oleObject145.bin"/><Relationship Id="rId57" Type="http://schemas.openxmlformats.org/officeDocument/2006/relationships/oleObject" Target="../embeddings/oleObject149.bin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130.bin"/><Relationship Id="rId31" Type="http://schemas.openxmlformats.org/officeDocument/2006/relationships/oleObject" Target="../embeddings/oleObject136.bin"/><Relationship Id="rId44" Type="http://schemas.openxmlformats.org/officeDocument/2006/relationships/image" Target="../media/image70.wmf"/><Relationship Id="rId52" Type="http://schemas.openxmlformats.org/officeDocument/2006/relationships/image" Target="../media/image74.emf"/><Relationship Id="rId4" Type="http://schemas.openxmlformats.org/officeDocument/2006/relationships/image" Target="../media/image2.png"/><Relationship Id="rId9" Type="http://schemas.openxmlformats.org/officeDocument/2006/relationships/oleObject" Target="../embeddings/oleObject125.bin"/><Relationship Id="rId14" Type="http://schemas.openxmlformats.org/officeDocument/2006/relationships/image" Target="../media/image67.wmf"/><Relationship Id="rId22" Type="http://schemas.openxmlformats.org/officeDocument/2006/relationships/image" Target="../media/image27.wmf"/><Relationship Id="rId27" Type="http://schemas.openxmlformats.org/officeDocument/2006/relationships/oleObject" Target="../embeddings/oleObject134.bin"/><Relationship Id="rId30" Type="http://schemas.openxmlformats.org/officeDocument/2006/relationships/image" Target="../media/image68.wmf"/><Relationship Id="rId35" Type="http://schemas.openxmlformats.org/officeDocument/2006/relationships/oleObject" Target="../embeddings/oleObject138.bin"/><Relationship Id="rId43" Type="http://schemas.openxmlformats.org/officeDocument/2006/relationships/oleObject" Target="../embeddings/oleObject142.bin"/><Relationship Id="rId48" Type="http://schemas.openxmlformats.org/officeDocument/2006/relationships/image" Target="../media/image72.emf"/><Relationship Id="rId56" Type="http://schemas.openxmlformats.org/officeDocument/2006/relationships/image" Target="../media/image76.wmf"/><Relationship Id="rId8" Type="http://schemas.openxmlformats.org/officeDocument/2006/relationships/image" Target="../media/image64.wmf"/><Relationship Id="rId51" Type="http://schemas.openxmlformats.org/officeDocument/2006/relationships/oleObject" Target="../embeddings/oleObject146.bin"/><Relationship Id="rId3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54.bin"/><Relationship Id="rId18" Type="http://schemas.openxmlformats.org/officeDocument/2006/relationships/image" Target="../media/image35.wmf"/><Relationship Id="rId26" Type="http://schemas.openxmlformats.org/officeDocument/2006/relationships/image" Target="../media/image29.wmf"/><Relationship Id="rId39" Type="http://schemas.openxmlformats.org/officeDocument/2006/relationships/oleObject" Target="../embeddings/oleObject167.bin"/><Relationship Id="rId21" Type="http://schemas.openxmlformats.org/officeDocument/2006/relationships/oleObject" Target="../embeddings/oleObject158.bin"/><Relationship Id="rId34" Type="http://schemas.openxmlformats.org/officeDocument/2006/relationships/image" Target="../media/image34.wmf"/><Relationship Id="rId42" Type="http://schemas.openxmlformats.org/officeDocument/2006/relationships/image" Target="../media/image78.emf"/><Relationship Id="rId47" Type="http://schemas.openxmlformats.org/officeDocument/2006/relationships/oleObject" Target="../embeddings/oleObject171.bin"/><Relationship Id="rId50" Type="http://schemas.openxmlformats.org/officeDocument/2006/relationships/image" Target="../media/image80.wmf"/><Relationship Id="rId55" Type="http://schemas.openxmlformats.org/officeDocument/2006/relationships/oleObject" Target="../embeddings/oleObject175.bin"/><Relationship Id="rId63" Type="http://schemas.openxmlformats.org/officeDocument/2006/relationships/oleObject" Target="../embeddings/oleObject179.bin"/><Relationship Id="rId7" Type="http://schemas.openxmlformats.org/officeDocument/2006/relationships/oleObject" Target="../embeddings/oleObject151.bin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5.wmf"/><Relationship Id="rId29" Type="http://schemas.openxmlformats.org/officeDocument/2006/relationships/oleObject" Target="../embeddings/oleObject162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63.wmf"/><Relationship Id="rId11" Type="http://schemas.openxmlformats.org/officeDocument/2006/relationships/oleObject" Target="../embeddings/oleObject153.bin"/><Relationship Id="rId24" Type="http://schemas.openxmlformats.org/officeDocument/2006/relationships/image" Target="../media/image33.wmf"/><Relationship Id="rId32" Type="http://schemas.openxmlformats.org/officeDocument/2006/relationships/image" Target="../media/image30.wmf"/><Relationship Id="rId37" Type="http://schemas.openxmlformats.org/officeDocument/2006/relationships/oleObject" Target="../embeddings/oleObject166.bin"/><Relationship Id="rId40" Type="http://schemas.openxmlformats.org/officeDocument/2006/relationships/image" Target="../media/image13.wmf"/><Relationship Id="rId45" Type="http://schemas.openxmlformats.org/officeDocument/2006/relationships/oleObject" Target="../embeddings/oleObject170.bin"/><Relationship Id="rId53" Type="http://schemas.openxmlformats.org/officeDocument/2006/relationships/oleObject" Target="../embeddings/oleObject174.bin"/><Relationship Id="rId58" Type="http://schemas.openxmlformats.org/officeDocument/2006/relationships/image" Target="../media/image84.emf"/><Relationship Id="rId66" Type="http://schemas.openxmlformats.org/officeDocument/2006/relationships/image" Target="../media/image86.emf"/><Relationship Id="rId5" Type="http://schemas.openxmlformats.org/officeDocument/2006/relationships/oleObject" Target="../embeddings/oleObject150.bin"/><Relationship Id="rId15" Type="http://schemas.openxmlformats.org/officeDocument/2006/relationships/oleObject" Target="../embeddings/oleObject155.bin"/><Relationship Id="rId23" Type="http://schemas.openxmlformats.org/officeDocument/2006/relationships/oleObject" Target="../embeddings/oleObject159.bin"/><Relationship Id="rId28" Type="http://schemas.openxmlformats.org/officeDocument/2006/relationships/image" Target="../media/image12.wmf"/><Relationship Id="rId36" Type="http://schemas.openxmlformats.org/officeDocument/2006/relationships/image" Target="../media/image32.wmf"/><Relationship Id="rId49" Type="http://schemas.openxmlformats.org/officeDocument/2006/relationships/oleObject" Target="../embeddings/oleObject172.bin"/><Relationship Id="rId57" Type="http://schemas.openxmlformats.org/officeDocument/2006/relationships/oleObject" Target="../embeddings/oleObject176.bin"/><Relationship Id="rId61" Type="http://schemas.openxmlformats.org/officeDocument/2006/relationships/oleObject" Target="../embeddings/oleObject178.bin"/><Relationship Id="rId10" Type="http://schemas.openxmlformats.org/officeDocument/2006/relationships/image" Target="../media/image65.wmf"/><Relationship Id="rId19" Type="http://schemas.openxmlformats.org/officeDocument/2006/relationships/oleObject" Target="../embeddings/oleObject157.bin"/><Relationship Id="rId31" Type="http://schemas.openxmlformats.org/officeDocument/2006/relationships/oleObject" Target="../embeddings/oleObject163.bin"/><Relationship Id="rId44" Type="http://schemas.openxmlformats.org/officeDocument/2006/relationships/image" Target="../media/image70.wmf"/><Relationship Id="rId52" Type="http://schemas.openxmlformats.org/officeDocument/2006/relationships/image" Target="../media/image81.emf"/><Relationship Id="rId60" Type="http://schemas.openxmlformats.org/officeDocument/2006/relationships/image" Target="../media/image85.wmf"/><Relationship Id="rId65" Type="http://schemas.openxmlformats.org/officeDocument/2006/relationships/oleObject" Target="../embeddings/oleObject180.bin"/><Relationship Id="rId4" Type="http://schemas.openxmlformats.org/officeDocument/2006/relationships/image" Target="../media/image2.png"/><Relationship Id="rId9" Type="http://schemas.openxmlformats.org/officeDocument/2006/relationships/oleObject" Target="../embeddings/oleObject152.bin"/><Relationship Id="rId14" Type="http://schemas.openxmlformats.org/officeDocument/2006/relationships/image" Target="../media/image67.wmf"/><Relationship Id="rId22" Type="http://schemas.openxmlformats.org/officeDocument/2006/relationships/image" Target="../media/image27.wmf"/><Relationship Id="rId27" Type="http://schemas.openxmlformats.org/officeDocument/2006/relationships/oleObject" Target="../embeddings/oleObject161.bin"/><Relationship Id="rId30" Type="http://schemas.openxmlformats.org/officeDocument/2006/relationships/image" Target="../media/image68.wmf"/><Relationship Id="rId35" Type="http://schemas.openxmlformats.org/officeDocument/2006/relationships/oleObject" Target="../embeddings/oleObject165.bin"/><Relationship Id="rId43" Type="http://schemas.openxmlformats.org/officeDocument/2006/relationships/oleObject" Target="../embeddings/oleObject169.bin"/><Relationship Id="rId48" Type="http://schemas.openxmlformats.org/officeDocument/2006/relationships/image" Target="../media/image79.wmf"/><Relationship Id="rId56" Type="http://schemas.openxmlformats.org/officeDocument/2006/relationships/image" Target="../media/image83.emf"/><Relationship Id="rId64" Type="http://schemas.openxmlformats.org/officeDocument/2006/relationships/image" Target="../media/image77.wmf"/><Relationship Id="rId8" Type="http://schemas.openxmlformats.org/officeDocument/2006/relationships/image" Target="../media/image64.wmf"/><Relationship Id="rId51" Type="http://schemas.openxmlformats.org/officeDocument/2006/relationships/oleObject" Target="../embeddings/oleObject173.bin"/><Relationship Id="rId3" Type="http://schemas.openxmlformats.org/officeDocument/2006/relationships/image" Target="../media/image4.png"/><Relationship Id="rId12" Type="http://schemas.openxmlformats.org/officeDocument/2006/relationships/image" Target="../media/image66.wmf"/><Relationship Id="rId17" Type="http://schemas.openxmlformats.org/officeDocument/2006/relationships/oleObject" Target="../embeddings/oleObject156.bin"/><Relationship Id="rId25" Type="http://schemas.openxmlformats.org/officeDocument/2006/relationships/oleObject" Target="../embeddings/oleObject160.bin"/><Relationship Id="rId33" Type="http://schemas.openxmlformats.org/officeDocument/2006/relationships/oleObject" Target="../embeddings/oleObject164.bin"/><Relationship Id="rId38" Type="http://schemas.openxmlformats.org/officeDocument/2006/relationships/image" Target="../media/image26.wmf"/><Relationship Id="rId46" Type="http://schemas.openxmlformats.org/officeDocument/2006/relationships/image" Target="../media/image71.wmf"/><Relationship Id="rId59" Type="http://schemas.openxmlformats.org/officeDocument/2006/relationships/oleObject" Target="../embeddings/oleObject177.bin"/><Relationship Id="rId67" Type="http://schemas.openxmlformats.org/officeDocument/2006/relationships/image" Target="../media/image43.png"/><Relationship Id="rId20" Type="http://schemas.openxmlformats.org/officeDocument/2006/relationships/image" Target="../media/image28.wmf"/><Relationship Id="rId41" Type="http://schemas.openxmlformats.org/officeDocument/2006/relationships/oleObject" Target="../embeddings/oleObject168.bin"/><Relationship Id="rId54" Type="http://schemas.openxmlformats.org/officeDocument/2006/relationships/image" Target="../media/image82.emf"/><Relationship Id="rId62" Type="http://schemas.openxmlformats.org/officeDocument/2006/relationships/image" Target="../media/image7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402" name="Picture 1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3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4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5" name="Picture 1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6" name="Picture 1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7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8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09" name="Picture 17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0" name="Picture 1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1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2" name="Picture 2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3" name="Picture 21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4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5" name="Picture 2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6" name="Picture 2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7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8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19" name="Picture 27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0" name="Picture 2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5421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5394" name="Text Box 2"/>
          <p:cNvSpPr txBox="1">
            <a:spLocks noChangeArrowheads="1"/>
          </p:cNvSpPr>
          <p:nvPr/>
        </p:nvSpPr>
        <p:spPr bwMode="auto">
          <a:xfrm>
            <a:off x="722313" y="727075"/>
            <a:ext cx="4595812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4000">
                <a:solidFill>
                  <a:srgbClr val="000099"/>
                </a:solidFill>
                <a:latin typeface="宋体" panose="02010600030101010101" pitchFamily="2" charset="-122"/>
              </a:rPr>
              <a:t>第六章 </a:t>
            </a:r>
            <a:r>
              <a:rPr lang="zh-CN" altLang="en-US" sz="4000">
                <a:solidFill>
                  <a:srgbClr val="000099"/>
                </a:solidFill>
              </a:rPr>
              <a:t>共形映射</a:t>
            </a:r>
          </a:p>
        </p:txBody>
      </p:sp>
      <p:grpSp>
        <p:nvGrpSpPr>
          <p:cNvPr id="315401" name="Group 9"/>
          <p:cNvGrpSpPr>
            <a:grpSpLocks/>
          </p:cNvGrpSpPr>
          <p:nvPr/>
        </p:nvGrpSpPr>
        <p:grpSpPr bwMode="auto">
          <a:xfrm>
            <a:off x="817563" y="1597025"/>
            <a:ext cx="7186612" cy="2540000"/>
            <a:chOff x="515" y="1006"/>
            <a:chExt cx="4527" cy="1600"/>
          </a:xfrm>
        </p:grpSpPr>
        <p:sp>
          <p:nvSpPr>
            <p:cNvPr id="315395" name="Text Box 3"/>
            <p:cNvSpPr txBox="1">
              <a:spLocks noChangeArrowheads="1"/>
            </p:cNvSpPr>
            <p:nvPr/>
          </p:nvSpPr>
          <p:spPr bwMode="auto">
            <a:xfrm>
              <a:off x="516" y="1420"/>
              <a:ext cx="383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3200">
                  <a:solidFill>
                    <a:srgbClr val="000099"/>
                  </a:solidFill>
                </a:rPr>
                <a:t>§6.2  </a:t>
              </a:r>
              <a:r>
                <a:rPr lang="zh-CN" altLang="en-US" sz="3200">
                  <a:solidFill>
                    <a:srgbClr val="000099"/>
                  </a:solidFill>
                </a:rPr>
                <a:t>共形映射的基本问题</a:t>
              </a:r>
            </a:p>
          </p:txBody>
        </p:sp>
        <p:sp>
          <p:nvSpPr>
            <p:cNvPr id="315396" name="Text Box 4"/>
            <p:cNvSpPr txBox="1">
              <a:spLocks noChangeArrowheads="1"/>
            </p:cNvSpPr>
            <p:nvPr/>
          </p:nvSpPr>
          <p:spPr bwMode="auto">
            <a:xfrm>
              <a:off x="516" y="1006"/>
              <a:ext cx="3959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3200">
                  <a:solidFill>
                    <a:srgbClr val="000099"/>
                  </a:solidFill>
                </a:rPr>
                <a:t>§6.1  </a:t>
              </a:r>
              <a:r>
                <a:rPr lang="zh-CN" altLang="en-US" sz="3200">
                  <a:solidFill>
                    <a:srgbClr val="000099"/>
                  </a:solidFill>
                </a:rPr>
                <a:t>共形映射的概念</a:t>
              </a:r>
            </a:p>
          </p:txBody>
        </p:sp>
        <p:sp>
          <p:nvSpPr>
            <p:cNvPr id="315397" name="Text Box 5"/>
            <p:cNvSpPr txBox="1">
              <a:spLocks noChangeArrowheads="1"/>
            </p:cNvSpPr>
            <p:nvPr/>
          </p:nvSpPr>
          <p:spPr bwMode="auto">
            <a:xfrm>
              <a:off x="515" y="1833"/>
              <a:ext cx="3935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3200">
                  <a:solidFill>
                    <a:srgbClr val="000099"/>
                  </a:solidFill>
                </a:rPr>
                <a:t>§6.3  </a:t>
              </a:r>
              <a:r>
                <a:rPr lang="zh-CN" altLang="en-US" sz="3200">
                  <a:solidFill>
                    <a:srgbClr val="000099"/>
                  </a:solidFill>
                </a:rPr>
                <a:t>分式线性映射</a:t>
              </a:r>
            </a:p>
          </p:txBody>
        </p:sp>
        <p:sp>
          <p:nvSpPr>
            <p:cNvPr id="315399" name="Text Box 7"/>
            <p:cNvSpPr txBox="1">
              <a:spLocks noChangeArrowheads="1"/>
            </p:cNvSpPr>
            <p:nvPr/>
          </p:nvSpPr>
          <p:spPr bwMode="auto">
            <a:xfrm>
              <a:off x="515" y="2241"/>
              <a:ext cx="4527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en-US" altLang="zh-CN" sz="3200">
                  <a:solidFill>
                    <a:srgbClr val="000099"/>
                  </a:solidFill>
                </a:rPr>
                <a:t>§6.4  </a:t>
              </a:r>
              <a:r>
                <a:rPr lang="zh-CN" altLang="en-US" sz="3200">
                  <a:solidFill>
                    <a:srgbClr val="000099"/>
                  </a:solidFill>
                </a:rPr>
                <a:t>几个初等函数构成的共形映射</a:t>
              </a:r>
            </a:p>
          </p:txBody>
        </p:sp>
      </p:grpSp>
      <p:pic>
        <p:nvPicPr>
          <p:cNvPr id="315422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5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5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539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698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2" name="Picture 11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3" name="Picture 11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4" name="Picture 11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5" name="Picture 11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6" name="Picture 11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7" name="Picture 11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8" name="Picture 11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79" name="Picture 119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0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1" name="Picture 12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2" name="Picture 12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3" name="Picture 123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4" name="Picture 12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5" name="Picture 125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6" name="Picture 12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7" name="Picture 12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8" name="Picture 12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89" name="Picture 129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90" name="Picture 13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2691" name="Picture 1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2565" name="Rectangle 5"/>
          <p:cNvSpPr>
            <a:spLocks noChangeArrowheads="1"/>
          </p:cNvSpPr>
          <p:nvPr/>
        </p:nvSpPr>
        <p:spPr bwMode="auto">
          <a:xfrm>
            <a:off x="534988" y="528638"/>
            <a:ext cx="26797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共形映射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322571" name="Rectangle 11"/>
          <p:cNvSpPr>
            <a:spLocks noChangeArrowheads="1"/>
          </p:cNvSpPr>
          <p:nvPr/>
        </p:nvSpPr>
        <p:spPr bwMode="auto">
          <a:xfrm>
            <a:off x="534988" y="1154113"/>
            <a:ext cx="2786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第一类</a:t>
            </a:r>
            <a:r>
              <a:rPr kumimoji="0" lang="zh-CN" altLang="en-US">
                <a:solidFill>
                  <a:srgbClr val="000099"/>
                </a:solidFill>
              </a:rPr>
              <a:t>保角映射  </a:t>
            </a:r>
          </a:p>
        </p:txBody>
      </p:sp>
      <p:grpSp>
        <p:nvGrpSpPr>
          <p:cNvPr id="322667" name="Group 107"/>
          <p:cNvGrpSpPr>
            <a:grpSpLocks/>
          </p:cNvGrpSpPr>
          <p:nvPr/>
        </p:nvGrpSpPr>
        <p:grpSpPr bwMode="auto">
          <a:xfrm>
            <a:off x="534988" y="1698625"/>
            <a:ext cx="5657850" cy="474663"/>
            <a:chOff x="337" y="1070"/>
            <a:chExt cx="3564" cy="299"/>
          </a:xfrm>
        </p:grpSpPr>
        <p:sp>
          <p:nvSpPr>
            <p:cNvPr id="322572" name="Rectangle 12"/>
            <p:cNvSpPr>
              <a:spLocks noChangeArrowheads="1"/>
            </p:cNvSpPr>
            <p:nvPr/>
          </p:nvSpPr>
          <p:spPr bwMode="auto">
            <a:xfrm>
              <a:off x="337" y="1081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sp>
          <p:nvSpPr>
            <p:cNvPr id="322573" name="Text Box 13"/>
            <p:cNvSpPr txBox="1">
              <a:spLocks noChangeArrowheads="1"/>
            </p:cNvSpPr>
            <p:nvPr/>
          </p:nvSpPr>
          <p:spPr bwMode="auto">
            <a:xfrm>
              <a:off x="854" y="1070"/>
              <a:ext cx="30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/>
                <a:t>若函数               </a:t>
              </a:r>
              <a:r>
                <a:rPr lang="zh-CN" altLang="en-US" sz="1400"/>
                <a:t>  </a:t>
              </a:r>
              <a:r>
                <a:rPr lang="zh-CN" altLang="en-US"/>
                <a:t>在区域</a:t>
              </a:r>
              <a:r>
                <a:rPr lang="zh-CN" altLang="en-US" sz="1600"/>
                <a:t> </a:t>
              </a:r>
              <a:r>
                <a:rPr lang="en-US" altLang="zh-CN" i="1"/>
                <a:t>D</a:t>
              </a:r>
              <a:r>
                <a:rPr lang="en-US" altLang="zh-CN" sz="800" i="1"/>
                <a:t> </a:t>
              </a:r>
              <a:r>
                <a:rPr lang="zh-CN" altLang="en-US"/>
                <a:t>内满足： </a:t>
              </a:r>
            </a:p>
          </p:txBody>
        </p:sp>
        <p:graphicFrame>
          <p:nvGraphicFramePr>
            <p:cNvPr id="322574" name="Object 14"/>
            <p:cNvGraphicFramePr>
              <a:graphicFrameLocks/>
            </p:cNvGraphicFramePr>
            <p:nvPr/>
          </p:nvGraphicFramePr>
          <p:xfrm>
            <a:off x="1520" y="1121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1" name="公式" r:id="rId5" imgW="1168200" imgH="342720" progId="Equation.3">
                    <p:embed/>
                  </p:oleObj>
                </mc:Choice>
                <mc:Fallback>
                  <p:oleObj name="公式" r:id="rId5" imgW="1168200" imgH="342720" progId="Equation.3">
                    <p:embed/>
                    <p:pic>
                      <p:nvPicPr>
                        <p:cNvPr id="322574" name="Object 1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1121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2575" name="Rectangle 15"/>
          <p:cNvSpPr>
            <a:spLocks noChangeArrowheads="1"/>
          </p:cNvSpPr>
          <p:nvPr/>
        </p:nvSpPr>
        <p:spPr bwMode="auto">
          <a:xfrm>
            <a:off x="1381125" y="2784475"/>
            <a:ext cx="307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8080"/>
                </a:solidFill>
                <a:ea typeface="仿宋_GB2312" pitchFamily="49" charset="-122"/>
              </a:rPr>
              <a:t>(2) 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伸缩率不变性，  </a:t>
            </a:r>
            <a:endParaRPr kumimoji="0" lang="zh-CN" altLang="en-US">
              <a:solidFill>
                <a:srgbClr val="008080"/>
              </a:solidFill>
              <a:ea typeface="仿宋_GB2312" pitchFamily="49" charset="-122"/>
            </a:endParaRPr>
          </a:p>
        </p:txBody>
      </p:sp>
      <p:sp>
        <p:nvSpPr>
          <p:cNvPr id="322578" name="Rectangle 18"/>
          <p:cNvSpPr>
            <a:spLocks noChangeArrowheads="1"/>
          </p:cNvSpPr>
          <p:nvPr/>
        </p:nvSpPr>
        <p:spPr bwMode="auto">
          <a:xfrm>
            <a:off x="1381125" y="2247900"/>
            <a:ext cx="454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8080"/>
                </a:solidFill>
                <a:ea typeface="仿宋_GB2312" pitchFamily="49" charset="-122"/>
              </a:rPr>
              <a:t>(1) 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保角性</a:t>
            </a:r>
            <a:r>
              <a:rPr lang="zh-CN" altLang="en-US" sz="1400">
                <a:solidFill>
                  <a:srgbClr val="008080"/>
                </a:solidFill>
                <a:ea typeface="仿宋_GB2312" pitchFamily="49" charset="-122"/>
              </a:rPr>
              <a:t> </a:t>
            </a:r>
            <a:r>
              <a:rPr lang="en-US" altLang="zh-CN">
                <a:solidFill>
                  <a:srgbClr val="008080"/>
                </a:solidFill>
                <a:ea typeface="仿宋_GB2312" pitchFamily="49" charset="-122"/>
              </a:rPr>
              <a:t>,  </a:t>
            </a:r>
            <a:r>
              <a:rPr lang="en-US" altLang="zh-CN">
                <a:solidFill>
                  <a:srgbClr val="008080"/>
                </a:solidFill>
                <a:latin typeface="仿宋_GB2312" pitchFamily="49" charset="-122"/>
                <a:ea typeface="仿宋_GB2312" pitchFamily="49" charset="-122"/>
              </a:rPr>
              <a:t>(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保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大小</a:t>
            </a:r>
            <a:r>
              <a:rPr lang="en-US" altLang="zh-CN">
                <a:solidFill>
                  <a:srgbClr val="008080"/>
                </a:solidFill>
                <a:ea typeface="仿宋_GB2312" pitchFamily="49" charset="-122"/>
              </a:rPr>
              <a:t>, 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保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方向</a:t>
            </a:r>
            <a:r>
              <a:rPr lang="en-US" altLang="zh-CN">
                <a:solidFill>
                  <a:srgbClr val="008080"/>
                </a:solidFill>
                <a:latin typeface="仿宋_GB2312" pitchFamily="49" charset="-122"/>
                <a:ea typeface="仿宋_GB2312" pitchFamily="49" charset="-122"/>
              </a:rPr>
              <a:t>)</a:t>
            </a:r>
            <a:r>
              <a:rPr lang="zh-CN" altLang="en-US">
                <a:solidFill>
                  <a:srgbClr val="008080"/>
                </a:solidFill>
              </a:rPr>
              <a:t>；  </a:t>
            </a:r>
          </a:p>
        </p:txBody>
      </p:sp>
      <p:grpSp>
        <p:nvGrpSpPr>
          <p:cNvPr id="322668" name="Group 108"/>
          <p:cNvGrpSpPr>
            <a:grpSpLocks/>
          </p:cNvGrpSpPr>
          <p:nvPr/>
        </p:nvGrpSpPr>
        <p:grpSpPr bwMode="auto">
          <a:xfrm>
            <a:off x="1352550" y="3343275"/>
            <a:ext cx="4672013" cy="457200"/>
            <a:chOff x="852" y="2106"/>
            <a:chExt cx="2943" cy="288"/>
          </a:xfrm>
        </p:grpSpPr>
        <p:sp>
          <p:nvSpPr>
            <p:cNvPr id="322579" name="Text Box 19"/>
            <p:cNvSpPr txBox="1">
              <a:spLocks noChangeArrowheads="1"/>
            </p:cNvSpPr>
            <p:nvPr/>
          </p:nvSpPr>
          <p:spPr bwMode="auto">
            <a:xfrm>
              <a:off x="852" y="2106"/>
              <a:ext cx="29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>
                  <a:solidFill>
                    <a:srgbClr val="000000"/>
                  </a:solidFill>
                </a:rPr>
                <a:t>则称函数                为区域 </a:t>
              </a:r>
              <a:r>
                <a:rPr lang="en-US" altLang="zh-CN" i="1">
                  <a:solidFill>
                    <a:srgbClr val="000000"/>
                  </a:solidFill>
                </a:rPr>
                <a:t>D </a:t>
              </a:r>
              <a:r>
                <a:rPr lang="zh-CN" altLang="en-US">
                  <a:solidFill>
                    <a:srgbClr val="000000"/>
                  </a:solidFill>
                </a:rPr>
                <a:t>内的  </a:t>
              </a:r>
            </a:p>
          </p:txBody>
        </p:sp>
        <p:graphicFrame>
          <p:nvGraphicFramePr>
            <p:cNvPr id="322580" name="Object 20"/>
            <p:cNvGraphicFramePr>
              <a:graphicFrameLocks/>
            </p:cNvGraphicFramePr>
            <p:nvPr/>
          </p:nvGraphicFramePr>
          <p:xfrm>
            <a:off x="1698" y="2163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2" name="公式" r:id="rId7" imgW="1168200" imgH="342720" progId="Equation.3">
                    <p:embed/>
                  </p:oleObj>
                </mc:Choice>
                <mc:Fallback>
                  <p:oleObj name="公式" r:id="rId7" imgW="1168200" imgH="342720" progId="Equation.3">
                    <p:embed/>
                    <p:pic>
                      <p:nvPicPr>
                        <p:cNvPr id="322580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8" y="2163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2659" name="Group 99"/>
          <p:cNvGrpSpPr>
            <a:grpSpLocks/>
          </p:cNvGrpSpPr>
          <p:nvPr/>
        </p:nvGrpSpPr>
        <p:grpSpPr bwMode="auto">
          <a:xfrm>
            <a:off x="7258050" y="2743200"/>
            <a:ext cx="1295400" cy="647700"/>
            <a:chOff x="4572" y="1728"/>
            <a:chExt cx="816" cy="408"/>
          </a:xfrm>
        </p:grpSpPr>
        <p:sp>
          <p:nvSpPr>
            <p:cNvPr id="322610" name="Line 50"/>
            <p:cNvSpPr>
              <a:spLocks noChangeShapeType="1"/>
            </p:cNvSpPr>
            <p:nvPr/>
          </p:nvSpPr>
          <p:spPr bwMode="auto">
            <a:xfrm>
              <a:off x="4572" y="1728"/>
              <a:ext cx="0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2611" name="Object 51"/>
            <p:cNvGraphicFramePr>
              <a:graphicFrameLocks/>
            </p:cNvGraphicFramePr>
            <p:nvPr/>
          </p:nvGraphicFramePr>
          <p:xfrm>
            <a:off x="4652" y="1806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3" name="公式" r:id="rId8" imgW="1168200" imgH="342720" progId="Equation.3">
                    <p:embed/>
                  </p:oleObj>
                </mc:Choice>
                <mc:Fallback>
                  <p:oleObj name="公式" r:id="rId8" imgW="1168200" imgH="342720" progId="Equation.3">
                    <p:embed/>
                    <p:pic>
                      <p:nvPicPr>
                        <p:cNvPr id="322611" name="Object 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2" y="1806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2658" name="Group 98"/>
          <p:cNvGrpSpPr>
            <a:grpSpLocks/>
          </p:cNvGrpSpPr>
          <p:nvPr/>
        </p:nvGrpSpPr>
        <p:grpSpPr bwMode="auto">
          <a:xfrm>
            <a:off x="6376988" y="709613"/>
            <a:ext cx="2492375" cy="4914900"/>
            <a:chOff x="4017" y="447"/>
            <a:chExt cx="1570" cy="3096"/>
          </a:xfrm>
        </p:grpSpPr>
        <p:sp>
          <p:nvSpPr>
            <p:cNvPr id="322587" name="Freeform 27"/>
            <p:cNvSpPr>
              <a:spLocks/>
            </p:cNvSpPr>
            <p:nvPr/>
          </p:nvSpPr>
          <p:spPr bwMode="auto">
            <a:xfrm>
              <a:off x="4608" y="876"/>
              <a:ext cx="763" cy="339"/>
            </a:xfrm>
            <a:custGeom>
              <a:avLst/>
              <a:gdLst>
                <a:gd name="T0" fmla="*/ 0 w 763"/>
                <a:gd name="T1" fmla="*/ 339 h 339"/>
                <a:gd name="T2" fmla="*/ 48 w 763"/>
                <a:gd name="T3" fmla="*/ 266 h 339"/>
                <a:gd name="T4" fmla="*/ 107 w 763"/>
                <a:gd name="T5" fmla="*/ 208 h 339"/>
                <a:gd name="T6" fmla="*/ 166 w 763"/>
                <a:gd name="T7" fmla="*/ 154 h 339"/>
                <a:gd name="T8" fmla="*/ 238 w 763"/>
                <a:gd name="T9" fmla="*/ 97 h 339"/>
                <a:gd name="T10" fmla="*/ 274 w 763"/>
                <a:gd name="T11" fmla="*/ 71 h 339"/>
                <a:gd name="T12" fmla="*/ 311 w 763"/>
                <a:gd name="T13" fmla="*/ 49 h 339"/>
                <a:gd name="T14" fmla="*/ 350 w 763"/>
                <a:gd name="T15" fmla="*/ 31 h 339"/>
                <a:gd name="T16" fmla="*/ 382 w 763"/>
                <a:gd name="T17" fmla="*/ 18 h 339"/>
                <a:gd name="T18" fmla="*/ 417 w 763"/>
                <a:gd name="T19" fmla="*/ 8 h 339"/>
                <a:gd name="T20" fmla="*/ 451 w 763"/>
                <a:gd name="T21" fmla="*/ 4 h 339"/>
                <a:gd name="T22" fmla="*/ 498 w 763"/>
                <a:gd name="T23" fmla="*/ 0 h 339"/>
                <a:gd name="T24" fmla="*/ 554 w 763"/>
                <a:gd name="T25" fmla="*/ 3 h 339"/>
                <a:gd name="T26" fmla="*/ 614 w 763"/>
                <a:gd name="T27" fmla="*/ 11 h 339"/>
                <a:gd name="T28" fmla="*/ 657 w 763"/>
                <a:gd name="T29" fmla="*/ 17 h 339"/>
                <a:gd name="T30" fmla="*/ 707 w 763"/>
                <a:gd name="T31" fmla="*/ 26 h 339"/>
                <a:gd name="T32" fmla="*/ 763 w 763"/>
                <a:gd name="T33" fmla="*/ 4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3" h="339">
                  <a:moveTo>
                    <a:pt x="0" y="339"/>
                  </a:moveTo>
                  <a:lnTo>
                    <a:pt x="48" y="266"/>
                  </a:lnTo>
                  <a:lnTo>
                    <a:pt x="107" y="208"/>
                  </a:lnTo>
                  <a:lnTo>
                    <a:pt x="166" y="154"/>
                  </a:lnTo>
                  <a:lnTo>
                    <a:pt x="238" y="97"/>
                  </a:lnTo>
                  <a:cubicBezTo>
                    <a:pt x="255" y="84"/>
                    <a:pt x="262" y="79"/>
                    <a:pt x="274" y="71"/>
                  </a:cubicBezTo>
                  <a:cubicBezTo>
                    <a:pt x="286" y="64"/>
                    <a:pt x="301" y="54"/>
                    <a:pt x="311" y="49"/>
                  </a:cubicBezTo>
                  <a:cubicBezTo>
                    <a:pt x="322" y="43"/>
                    <a:pt x="339" y="36"/>
                    <a:pt x="350" y="31"/>
                  </a:cubicBezTo>
                  <a:cubicBezTo>
                    <a:pt x="362" y="25"/>
                    <a:pt x="371" y="21"/>
                    <a:pt x="382" y="18"/>
                  </a:cubicBezTo>
                  <a:cubicBezTo>
                    <a:pt x="394" y="14"/>
                    <a:pt x="405" y="11"/>
                    <a:pt x="417" y="8"/>
                  </a:cubicBezTo>
                  <a:cubicBezTo>
                    <a:pt x="429" y="6"/>
                    <a:pt x="438" y="6"/>
                    <a:pt x="451" y="4"/>
                  </a:cubicBezTo>
                  <a:cubicBezTo>
                    <a:pt x="464" y="2"/>
                    <a:pt x="498" y="0"/>
                    <a:pt x="498" y="0"/>
                  </a:cubicBezTo>
                  <a:cubicBezTo>
                    <a:pt x="498" y="0"/>
                    <a:pt x="554" y="3"/>
                    <a:pt x="554" y="3"/>
                  </a:cubicBezTo>
                  <a:cubicBezTo>
                    <a:pt x="554" y="3"/>
                    <a:pt x="614" y="11"/>
                    <a:pt x="614" y="11"/>
                  </a:cubicBezTo>
                  <a:cubicBezTo>
                    <a:pt x="614" y="11"/>
                    <a:pt x="642" y="14"/>
                    <a:pt x="657" y="17"/>
                  </a:cubicBezTo>
                  <a:cubicBezTo>
                    <a:pt x="673" y="21"/>
                    <a:pt x="689" y="23"/>
                    <a:pt x="707" y="26"/>
                  </a:cubicBezTo>
                  <a:cubicBezTo>
                    <a:pt x="724" y="30"/>
                    <a:pt x="752" y="39"/>
                    <a:pt x="763" y="42"/>
                  </a:cubicBezTo>
                </a:path>
              </a:pathLst>
            </a:custGeom>
            <a:noFill/>
            <a:ln w="25400" cap="rnd" cmpd="sng">
              <a:solidFill>
                <a:srgbClr val="0000FF"/>
              </a:solidFill>
              <a:prstDash val="solid"/>
              <a:round/>
              <a:headEnd type="none" w="sm" len="sm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589" name="Freeform 29"/>
            <p:cNvSpPr>
              <a:spLocks/>
            </p:cNvSpPr>
            <p:nvPr/>
          </p:nvSpPr>
          <p:spPr bwMode="auto">
            <a:xfrm rot="-438206">
              <a:off x="4255" y="967"/>
              <a:ext cx="615" cy="537"/>
            </a:xfrm>
            <a:custGeom>
              <a:avLst/>
              <a:gdLst>
                <a:gd name="T0" fmla="*/ 731 w 731"/>
                <a:gd name="T1" fmla="*/ 0 h 637"/>
                <a:gd name="T2" fmla="*/ 0 w 731"/>
                <a:gd name="T3" fmla="*/ 63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1" h="637">
                  <a:moveTo>
                    <a:pt x="731" y="0"/>
                  </a:moveTo>
                  <a:lnTo>
                    <a:pt x="0" y="637"/>
                  </a:lnTo>
                </a:path>
              </a:pathLst>
            </a:custGeom>
            <a:noFill/>
            <a:ln w="9525" cmpd="sng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591" name="Arc 31"/>
            <p:cNvSpPr>
              <a:spLocks/>
            </p:cNvSpPr>
            <p:nvPr/>
          </p:nvSpPr>
          <p:spPr bwMode="auto">
            <a:xfrm rot="257550">
              <a:off x="4247" y="1479"/>
              <a:ext cx="136" cy="159"/>
            </a:xfrm>
            <a:custGeom>
              <a:avLst/>
              <a:gdLst>
                <a:gd name="G0" fmla="+- 0 0 0"/>
                <a:gd name="G1" fmla="+- 16469 0 0"/>
                <a:gd name="G2" fmla="+- 21600 0 0"/>
                <a:gd name="T0" fmla="*/ 13976 w 18601"/>
                <a:gd name="T1" fmla="*/ 0 h 16469"/>
                <a:gd name="T2" fmla="*/ 18601 w 18601"/>
                <a:gd name="T3" fmla="*/ 5489 h 16469"/>
                <a:gd name="T4" fmla="*/ 0 w 18601"/>
                <a:gd name="T5" fmla="*/ 16469 h 16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01" h="16469" fill="none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</a:path>
                <a:path w="18601" h="16469" stroke="0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  <a:lnTo>
                    <a:pt x="0" y="16469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2593" name="Object 33"/>
            <p:cNvGraphicFramePr>
              <a:graphicFrameLocks noChangeAspect="1"/>
            </p:cNvGraphicFramePr>
            <p:nvPr/>
          </p:nvGraphicFramePr>
          <p:xfrm>
            <a:off x="4413" y="1364"/>
            <a:ext cx="13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4" name="公式" r:id="rId10" imgW="291960" imgH="380880" progId="Equation.3">
                    <p:embed/>
                  </p:oleObj>
                </mc:Choice>
                <mc:Fallback>
                  <p:oleObj name="公式" r:id="rId10" imgW="291960" imgH="380880" progId="Equation.3">
                    <p:embed/>
                    <p:pic>
                      <p:nvPicPr>
                        <p:cNvPr id="322593" name="Object 3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3" y="1364"/>
                          <a:ext cx="13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2594" name="Object 34"/>
            <p:cNvGraphicFramePr>
              <a:graphicFrameLocks/>
            </p:cNvGraphicFramePr>
            <p:nvPr/>
          </p:nvGraphicFramePr>
          <p:xfrm>
            <a:off x="5251" y="1257"/>
            <a:ext cx="247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公式" r:id="rId12" imgW="393480" imgH="342720" progId="Equation.3">
                    <p:embed/>
                  </p:oleObj>
                </mc:Choice>
                <mc:Fallback>
                  <p:oleObj name="公式" r:id="rId12" imgW="393480" imgH="342720" progId="Equation.3">
                    <p:embed/>
                    <p:pic>
                      <p:nvPicPr>
                        <p:cNvPr id="322594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1" y="1257"/>
                          <a:ext cx="247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2595" name="Object 35"/>
            <p:cNvGraphicFramePr>
              <a:graphicFrameLocks noChangeAspect="1"/>
            </p:cNvGraphicFramePr>
            <p:nvPr/>
          </p:nvGraphicFramePr>
          <p:xfrm>
            <a:off x="5206" y="930"/>
            <a:ext cx="160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6" name="公式" r:id="rId14" imgW="342720" imgH="380880" progId="Equation.3">
                    <p:embed/>
                  </p:oleObj>
                </mc:Choice>
                <mc:Fallback>
                  <p:oleObj name="公式" r:id="rId14" imgW="342720" imgH="380880" progId="Equation.3">
                    <p:embed/>
                    <p:pic>
                      <p:nvPicPr>
                        <p:cNvPr id="322595" name="Object 3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6" y="930"/>
                          <a:ext cx="160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2597" name="Object 37"/>
            <p:cNvGraphicFramePr>
              <a:graphicFrameLocks noChangeAspect="1"/>
            </p:cNvGraphicFramePr>
            <p:nvPr/>
          </p:nvGraphicFramePr>
          <p:xfrm>
            <a:off x="4708" y="1062"/>
            <a:ext cx="130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7" name="公式" r:id="rId16" imgW="279360" imgH="380880" progId="Equation.3">
                    <p:embed/>
                  </p:oleObj>
                </mc:Choice>
                <mc:Fallback>
                  <p:oleObj name="公式" r:id="rId16" imgW="279360" imgH="380880" progId="Equation.3">
                    <p:embed/>
                    <p:pic>
                      <p:nvPicPr>
                        <p:cNvPr id="322597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08" y="1062"/>
                          <a:ext cx="130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2602" name="Object 42"/>
            <p:cNvGraphicFramePr>
              <a:graphicFrameLocks/>
            </p:cNvGraphicFramePr>
            <p:nvPr/>
          </p:nvGraphicFramePr>
          <p:xfrm>
            <a:off x="5201" y="3115"/>
            <a:ext cx="295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8" name="公式" r:id="rId18" imgW="469800" imgH="342720" progId="Equation.3">
                    <p:embed/>
                  </p:oleObj>
                </mc:Choice>
                <mc:Fallback>
                  <p:oleObj name="公式" r:id="rId18" imgW="469800" imgH="342720" progId="Equation.3">
                    <p:embed/>
                    <p:pic>
                      <p:nvPicPr>
                        <p:cNvPr id="322602" name="Object 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01" y="3115"/>
                          <a:ext cx="295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2583" name="Line 23"/>
            <p:cNvSpPr>
              <a:spLocks noChangeShapeType="1"/>
            </p:cNvSpPr>
            <p:nvPr/>
          </p:nvSpPr>
          <p:spPr bwMode="auto">
            <a:xfrm>
              <a:off x="4017" y="1542"/>
              <a:ext cx="156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609" name="Line 49"/>
            <p:cNvSpPr>
              <a:spLocks noChangeShapeType="1"/>
            </p:cNvSpPr>
            <p:nvPr/>
          </p:nvSpPr>
          <p:spPr bwMode="auto">
            <a:xfrm>
              <a:off x="4020" y="3406"/>
              <a:ext cx="156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612" name="Line 52"/>
            <p:cNvSpPr>
              <a:spLocks noChangeShapeType="1"/>
            </p:cNvSpPr>
            <p:nvPr/>
          </p:nvSpPr>
          <p:spPr bwMode="auto">
            <a:xfrm rot="-5400000">
              <a:off x="3489" y="1071"/>
              <a:ext cx="12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613" name="Line 53"/>
            <p:cNvSpPr>
              <a:spLocks noChangeShapeType="1"/>
            </p:cNvSpPr>
            <p:nvPr/>
          </p:nvSpPr>
          <p:spPr bwMode="auto">
            <a:xfrm rot="-5400000">
              <a:off x="3489" y="2919"/>
              <a:ext cx="124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2622" name="Oval 62"/>
            <p:cNvSpPr>
              <a:spLocks noChangeAspect="1" noChangeArrowheads="1"/>
            </p:cNvSpPr>
            <p:nvPr/>
          </p:nvSpPr>
          <p:spPr bwMode="auto">
            <a:xfrm>
              <a:off x="4640" y="1109"/>
              <a:ext cx="45" cy="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2664" name="Group 104"/>
          <p:cNvGrpSpPr>
            <a:grpSpLocks/>
          </p:cNvGrpSpPr>
          <p:nvPr/>
        </p:nvGrpSpPr>
        <p:grpSpPr bwMode="auto">
          <a:xfrm>
            <a:off x="6438900" y="3657600"/>
            <a:ext cx="1284288" cy="1792288"/>
            <a:chOff x="4056" y="2304"/>
            <a:chExt cx="809" cy="1129"/>
          </a:xfrm>
        </p:grpSpPr>
        <p:grpSp>
          <p:nvGrpSpPr>
            <p:cNvPr id="322619" name="Group 59"/>
            <p:cNvGrpSpPr>
              <a:grpSpLocks/>
            </p:cNvGrpSpPr>
            <p:nvPr/>
          </p:nvGrpSpPr>
          <p:grpSpPr bwMode="auto">
            <a:xfrm>
              <a:off x="4056" y="2304"/>
              <a:ext cx="809" cy="871"/>
              <a:chOff x="3336" y="582"/>
              <a:chExt cx="809" cy="871"/>
            </a:xfrm>
          </p:grpSpPr>
          <p:sp>
            <p:nvSpPr>
              <p:cNvPr id="322620" name="Freeform 60"/>
              <p:cNvSpPr>
                <a:spLocks/>
              </p:cNvSpPr>
              <p:nvPr/>
            </p:nvSpPr>
            <p:spPr bwMode="auto">
              <a:xfrm>
                <a:off x="3667" y="582"/>
                <a:ext cx="178" cy="868"/>
              </a:xfrm>
              <a:custGeom>
                <a:avLst/>
                <a:gdLst>
                  <a:gd name="T0" fmla="*/ 178 w 178"/>
                  <a:gd name="T1" fmla="*/ 868 h 868"/>
                  <a:gd name="T2" fmla="*/ 149 w 178"/>
                  <a:gd name="T3" fmla="*/ 833 h 868"/>
                  <a:gd name="T4" fmla="*/ 135 w 178"/>
                  <a:gd name="T5" fmla="*/ 818 h 868"/>
                  <a:gd name="T6" fmla="*/ 93 w 178"/>
                  <a:gd name="T7" fmla="*/ 751 h 868"/>
                  <a:gd name="T8" fmla="*/ 59 w 178"/>
                  <a:gd name="T9" fmla="*/ 683 h 868"/>
                  <a:gd name="T10" fmla="*/ 45 w 178"/>
                  <a:gd name="T11" fmla="*/ 649 h 868"/>
                  <a:gd name="T12" fmla="*/ 35 w 178"/>
                  <a:gd name="T13" fmla="*/ 617 h 868"/>
                  <a:gd name="T14" fmla="*/ 20 w 178"/>
                  <a:gd name="T15" fmla="*/ 551 h 868"/>
                  <a:gd name="T16" fmla="*/ 8 w 178"/>
                  <a:gd name="T17" fmla="*/ 483 h 868"/>
                  <a:gd name="T18" fmla="*/ 1 w 178"/>
                  <a:gd name="T19" fmla="*/ 412 h 868"/>
                  <a:gd name="T20" fmla="*/ 0 w 178"/>
                  <a:gd name="T21" fmla="*/ 339 h 868"/>
                  <a:gd name="T22" fmla="*/ 4 w 178"/>
                  <a:gd name="T23" fmla="*/ 267 h 868"/>
                  <a:gd name="T24" fmla="*/ 14 w 178"/>
                  <a:gd name="T25" fmla="*/ 195 h 868"/>
                  <a:gd name="T26" fmla="*/ 31 w 178"/>
                  <a:gd name="T27" fmla="*/ 123 h 868"/>
                  <a:gd name="T28" fmla="*/ 57 w 178"/>
                  <a:gd name="T29" fmla="*/ 54 h 868"/>
                  <a:gd name="T30" fmla="*/ 77 w 178"/>
                  <a:gd name="T31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" h="868">
                    <a:moveTo>
                      <a:pt x="178" y="868"/>
                    </a:moveTo>
                    <a:lnTo>
                      <a:pt x="149" y="833"/>
                    </a:lnTo>
                    <a:lnTo>
                      <a:pt x="135" y="818"/>
                    </a:lnTo>
                    <a:lnTo>
                      <a:pt x="93" y="751"/>
                    </a:lnTo>
                    <a:lnTo>
                      <a:pt x="59" y="683"/>
                    </a:lnTo>
                    <a:lnTo>
                      <a:pt x="45" y="649"/>
                    </a:lnTo>
                    <a:lnTo>
                      <a:pt x="35" y="617"/>
                    </a:lnTo>
                    <a:lnTo>
                      <a:pt x="20" y="551"/>
                    </a:lnTo>
                    <a:lnTo>
                      <a:pt x="8" y="483"/>
                    </a:lnTo>
                    <a:lnTo>
                      <a:pt x="1" y="412"/>
                    </a:lnTo>
                    <a:lnTo>
                      <a:pt x="0" y="339"/>
                    </a:lnTo>
                    <a:lnTo>
                      <a:pt x="4" y="267"/>
                    </a:lnTo>
                    <a:lnTo>
                      <a:pt x="14" y="195"/>
                    </a:lnTo>
                    <a:lnTo>
                      <a:pt x="31" y="123"/>
                    </a:lnTo>
                    <a:lnTo>
                      <a:pt x="57" y="54"/>
                    </a:lnTo>
                    <a:lnTo>
                      <a:pt x="77" y="0"/>
                    </a:lnTo>
                  </a:path>
                </a:pathLst>
              </a:custGeom>
              <a:noFill/>
              <a:ln w="25400" cap="rnd" cmpd="sng">
                <a:solidFill>
                  <a:srgbClr val="009900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621" name="Line 61"/>
              <p:cNvSpPr>
                <a:spLocks noChangeShapeType="1"/>
              </p:cNvSpPr>
              <p:nvPr/>
            </p:nvSpPr>
            <p:spPr bwMode="auto">
              <a:xfrm rot="18600000" flipH="1">
                <a:off x="3592" y="900"/>
                <a:ext cx="297" cy="809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2624" name="Arc 64"/>
            <p:cNvSpPr>
              <a:spLocks/>
            </p:cNvSpPr>
            <p:nvPr/>
          </p:nvSpPr>
          <p:spPr bwMode="auto">
            <a:xfrm rot="-480115">
              <a:off x="4600" y="3348"/>
              <a:ext cx="137" cy="85"/>
            </a:xfrm>
            <a:custGeom>
              <a:avLst/>
              <a:gdLst>
                <a:gd name="G0" fmla="+- 0 0 0"/>
                <a:gd name="G1" fmla="+- 19742 0 0"/>
                <a:gd name="G2" fmla="+- 21600 0 0"/>
                <a:gd name="T0" fmla="*/ 8763 w 20699"/>
                <a:gd name="T1" fmla="*/ 0 h 19742"/>
                <a:gd name="T2" fmla="*/ 20699 w 20699"/>
                <a:gd name="T3" fmla="*/ 13568 h 19742"/>
                <a:gd name="T4" fmla="*/ 0 w 20699"/>
                <a:gd name="T5" fmla="*/ 19742 h 19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99" h="19742" fill="none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</a:path>
                <a:path w="20699" h="19742" stroke="0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  <a:lnTo>
                    <a:pt x="0" y="19742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2625" name="Object 65"/>
            <p:cNvGraphicFramePr>
              <a:graphicFrameLocks noChangeAspect="1"/>
            </p:cNvGraphicFramePr>
            <p:nvPr/>
          </p:nvGraphicFramePr>
          <p:xfrm>
            <a:off x="4697" y="3196"/>
            <a:ext cx="15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9" name="公式" r:id="rId20" imgW="330120" imgH="444240" progId="Equation.3">
                    <p:embed/>
                  </p:oleObj>
                </mc:Choice>
                <mc:Fallback>
                  <p:oleObj name="公式" r:id="rId20" imgW="330120" imgH="444240" progId="Equation.3">
                    <p:embed/>
                    <p:pic>
                      <p:nvPicPr>
                        <p:cNvPr id="322625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7" y="3196"/>
                          <a:ext cx="15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2631" name="Group 71"/>
            <p:cNvGrpSpPr>
              <a:grpSpLocks/>
            </p:cNvGrpSpPr>
            <p:nvPr/>
          </p:nvGrpSpPr>
          <p:grpSpPr bwMode="auto">
            <a:xfrm>
              <a:off x="4233" y="2361"/>
              <a:ext cx="149" cy="172"/>
              <a:chOff x="2918" y="2123"/>
              <a:chExt cx="149" cy="172"/>
            </a:xfrm>
          </p:grpSpPr>
          <p:graphicFrame>
            <p:nvGraphicFramePr>
              <p:cNvPr id="322632" name="Object 72"/>
              <p:cNvGraphicFramePr>
                <a:graphicFrameLocks noChangeAspect="1"/>
              </p:cNvGraphicFramePr>
              <p:nvPr/>
            </p:nvGraphicFramePr>
            <p:xfrm>
              <a:off x="2918" y="2135"/>
              <a:ext cx="131" cy="1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0" name="公式" r:id="rId22" imgW="279360" imgH="266400" progId="Equation.3">
                      <p:embed/>
                    </p:oleObj>
                  </mc:Choice>
                  <mc:Fallback>
                    <p:oleObj name="公式" r:id="rId22" imgW="279360" imgH="266400" progId="Equation.3">
                      <p:embed/>
                      <p:pic>
                        <p:nvPicPr>
                          <p:cNvPr id="322632" name="Object 7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8" y="2135"/>
                            <a:ext cx="131" cy="1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2633" name="Object 73"/>
              <p:cNvGraphicFramePr>
                <a:graphicFrameLocks noChangeAspect="1"/>
              </p:cNvGraphicFramePr>
              <p:nvPr/>
            </p:nvGraphicFramePr>
            <p:xfrm>
              <a:off x="3007" y="2123"/>
              <a:ext cx="60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1" name="公式" r:id="rId24" imgW="126720" imgH="368280" progId="Equation.3">
                      <p:embed/>
                    </p:oleObj>
                  </mc:Choice>
                  <mc:Fallback>
                    <p:oleObj name="公式" r:id="rId24" imgW="126720" imgH="368280" progId="Equation.3">
                      <p:embed/>
                      <p:pic>
                        <p:nvPicPr>
                          <p:cNvPr id="322633" name="Object 7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7" y="2123"/>
                            <a:ext cx="60" cy="1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22661" name="Group 101"/>
          <p:cNvGrpSpPr>
            <a:grpSpLocks/>
          </p:cNvGrpSpPr>
          <p:nvPr/>
        </p:nvGrpSpPr>
        <p:grpSpPr bwMode="auto">
          <a:xfrm>
            <a:off x="6965950" y="703263"/>
            <a:ext cx="935038" cy="1760537"/>
            <a:chOff x="4388" y="443"/>
            <a:chExt cx="589" cy="1109"/>
          </a:xfrm>
        </p:grpSpPr>
        <p:grpSp>
          <p:nvGrpSpPr>
            <p:cNvPr id="322616" name="Group 56"/>
            <p:cNvGrpSpPr>
              <a:grpSpLocks/>
            </p:cNvGrpSpPr>
            <p:nvPr/>
          </p:nvGrpSpPr>
          <p:grpSpPr bwMode="auto">
            <a:xfrm>
              <a:off x="4388" y="443"/>
              <a:ext cx="589" cy="999"/>
              <a:chOff x="1358" y="575"/>
              <a:chExt cx="589" cy="999"/>
            </a:xfrm>
          </p:grpSpPr>
          <p:sp>
            <p:nvSpPr>
              <p:cNvPr id="322617" name="Freeform 57"/>
              <p:cNvSpPr>
                <a:spLocks/>
              </p:cNvSpPr>
              <p:nvPr/>
            </p:nvSpPr>
            <p:spPr bwMode="auto">
              <a:xfrm rot="18600000">
                <a:off x="1396" y="787"/>
                <a:ext cx="763" cy="339"/>
              </a:xfrm>
              <a:custGeom>
                <a:avLst/>
                <a:gdLst>
                  <a:gd name="T0" fmla="*/ 0 w 763"/>
                  <a:gd name="T1" fmla="*/ 339 h 339"/>
                  <a:gd name="T2" fmla="*/ 48 w 763"/>
                  <a:gd name="T3" fmla="*/ 266 h 339"/>
                  <a:gd name="T4" fmla="*/ 107 w 763"/>
                  <a:gd name="T5" fmla="*/ 208 h 339"/>
                  <a:gd name="T6" fmla="*/ 166 w 763"/>
                  <a:gd name="T7" fmla="*/ 154 h 339"/>
                  <a:gd name="T8" fmla="*/ 238 w 763"/>
                  <a:gd name="T9" fmla="*/ 97 h 339"/>
                  <a:gd name="T10" fmla="*/ 274 w 763"/>
                  <a:gd name="T11" fmla="*/ 71 h 339"/>
                  <a:gd name="T12" fmla="*/ 311 w 763"/>
                  <a:gd name="T13" fmla="*/ 49 h 339"/>
                  <a:gd name="T14" fmla="*/ 350 w 763"/>
                  <a:gd name="T15" fmla="*/ 31 h 339"/>
                  <a:gd name="T16" fmla="*/ 382 w 763"/>
                  <a:gd name="T17" fmla="*/ 18 h 339"/>
                  <a:gd name="T18" fmla="*/ 417 w 763"/>
                  <a:gd name="T19" fmla="*/ 8 h 339"/>
                  <a:gd name="T20" fmla="*/ 451 w 763"/>
                  <a:gd name="T21" fmla="*/ 4 h 339"/>
                  <a:gd name="T22" fmla="*/ 498 w 763"/>
                  <a:gd name="T23" fmla="*/ 0 h 339"/>
                  <a:gd name="T24" fmla="*/ 554 w 763"/>
                  <a:gd name="T25" fmla="*/ 3 h 339"/>
                  <a:gd name="T26" fmla="*/ 614 w 763"/>
                  <a:gd name="T27" fmla="*/ 11 h 339"/>
                  <a:gd name="T28" fmla="*/ 657 w 763"/>
                  <a:gd name="T29" fmla="*/ 17 h 339"/>
                  <a:gd name="T30" fmla="*/ 707 w 763"/>
                  <a:gd name="T31" fmla="*/ 26 h 339"/>
                  <a:gd name="T32" fmla="*/ 763 w 763"/>
                  <a:gd name="T33" fmla="*/ 42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3" h="339">
                    <a:moveTo>
                      <a:pt x="0" y="339"/>
                    </a:moveTo>
                    <a:lnTo>
                      <a:pt x="48" y="266"/>
                    </a:lnTo>
                    <a:lnTo>
                      <a:pt x="107" y="208"/>
                    </a:lnTo>
                    <a:lnTo>
                      <a:pt x="166" y="154"/>
                    </a:lnTo>
                    <a:lnTo>
                      <a:pt x="238" y="97"/>
                    </a:lnTo>
                    <a:cubicBezTo>
                      <a:pt x="255" y="84"/>
                      <a:pt x="262" y="79"/>
                      <a:pt x="274" y="71"/>
                    </a:cubicBezTo>
                    <a:cubicBezTo>
                      <a:pt x="286" y="64"/>
                      <a:pt x="301" y="54"/>
                      <a:pt x="311" y="49"/>
                    </a:cubicBezTo>
                    <a:cubicBezTo>
                      <a:pt x="322" y="43"/>
                      <a:pt x="339" y="36"/>
                      <a:pt x="350" y="31"/>
                    </a:cubicBezTo>
                    <a:cubicBezTo>
                      <a:pt x="362" y="25"/>
                      <a:pt x="371" y="21"/>
                      <a:pt x="382" y="18"/>
                    </a:cubicBezTo>
                    <a:cubicBezTo>
                      <a:pt x="394" y="14"/>
                      <a:pt x="405" y="11"/>
                      <a:pt x="417" y="8"/>
                    </a:cubicBezTo>
                    <a:cubicBezTo>
                      <a:pt x="429" y="6"/>
                      <a:pt x="438" y="6"/>
                      <a:pt x="451" y="4"/>
                    </a:cubicBezTo>
                    <a:cubicBezTo>
                      <a:pt x="464" y="2"/>
                      <a:pt x="498" y="0"/>
                      <a:pt x="498" y="0"/>
                    </a:cubicBezTo>
                    <a:cubicBezTo>
                      <a:pt x="498" y="0"/>
                      <a:pt x="554" y="3"/>
                      <a:pt x="554" y="3"/>
                    </a:cubicBezTo>
                    <a:cubicBezTo>
                      <a:pt x="554" y="3"/>
                      <a:pt x="614" y="11"/>
                      <a:pt x="614" y="11"/>
                    </a:cubicBezTo>
                    <a:cubicBezTo>
                      <a:pt x="614" y="11"/>
                      <a:pt x="642" y="14"/>
                      <a:pt x="657" y="17"/>
                    </a:cubicBezTo>
                    <a:cubicBezTo>
                      <a:pt x="673" y="21"/>
                      <a:pt x="689" y="23"/>
                      <a:pt x="707" y="26"/>
                    </a:cubicBezTo>
                    <a:cubicBezTo>
                      <a:pt x="724" y="30"/>
                      <a:pt x="752" y="39"/>
                      <a:pt x="763" y="42"/>
                    </a:cubicBezTo>
                  </a:path>
                </a:pathLst>
              </a:custGeom>
              <a:noFill/>
              <a:ln w="25400" cap="rnd" cmpd="sng">
                <a:solidFill>
                  <a:srgbClr val="009900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618" name="Freeform 58"/>
              <p:cNvSpPr>
                <a:spLocks/>
              </p:cNvSpPr>
              <p:nvPr/>
            </p:nvSpPr>
            <p:spPr bwMode="auto">
              <a:xfrm rot="18161794">
                <a:off x="1318" y="992"/>
                <a:ext cx="622" cy="542"/>
              </a:xfrm>
              <a:custGeom>
                <a:avLst/>
                <a:gdLst>
                  <a:gd name="T0" fmla="*/ 731 w 731"/>
                  <a:gd name="T1" fmla="*/ 0 h 637"/>
                  <a:gd name="T2" fmla="*/ 0 w 731"/>
                  <a:gd name="T3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31" h="637">
                    <a:moveTo>
                      <a:pt x="731" y="0"/>
                    </a:moveTo>
                    <a:lnTo>
                      <a:pt x="0" y="637"/>
                    </a:lnTo>
                  </a:path>
                </a:pathLst>
              </a:custGeom>
              <a:noFill/>
              <a:ln w="9525" cmpd="sng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22626" name="Arc 66"/>
            <p:cNvSpPr>
              <a:spLocks/>
            </p:cNvSpPr>
            <p:nvPr/>
          </p:nvSpPr>
          <p:spPr bwMode="auto">
            <a:xfrm rot="-480115">
              <a:off x="4632" y="1471"/>
              <a:ext cx="146" cy="81"/>
            </a:xfrm>
            <a:custGeom>
              <a:avLst/>
              <a:gdLst>
                <a:gd name="G0" fmla="+- 0 0 0"/>
                <a:gd name="G1" fmla="+- 17357 0 0"/>
                <a:gd name="G2" fmla="+- 21600 0 0"/>
                <a:gd name="T0" fmla="*/ 12857 w 21583"/>
                <a:gd name="T1" fmla="*/ 0 h 17357"/>
                <a:gd name="T2" fmla="*/ 21583 w 21583"/>
                <a:gd name="T3" fmla="*/ 16492 h 17357"/>
                <a:gd name="T4" fmla="*/ 0 w 21583"/>
                <a:gd name="T5" fmla="*/ 17357 h 17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83" h="17357" fill="none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</a:path>
                <a:path w="21583" h="17357" stroke="0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  <a:lnTo>
                    <a:pt x="0" y="17357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2627" name="Object 67"/>
            <p:cNvGraphicFramePr>
              <a:graphicFrameLocks noChangeAspect="1"/>
            </p:cNvGraphicFramePr>
            <p:nvPr/>
          </p:nvGraphicFramePr>
          <p:xfrm>
            <a:off x="4759" y="1350"/>
            <a:ext cx="130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2" name="公式" r:id="rId26" imgW="279360" imgH="368280" progId="Equation.3">
                    <p:embed/>
                  </p:oleObj>
                </mc:Choice>
                <mc:Fallback>
                  <p:oleObj name="公式" r:id="rId26" imgW="279360" imgH="368280" progId="Equation.3">
                    <p:embed/>
                    <p:pic>
                      <p:nvPicPr>
                        <p:cNvPr id="322627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9" y="1350"/>
                          <a:ext cx="130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2634" name="Object 74"/>
            <p:cNvGraphicFramePr>
              <a:graphicFrameLocks noChangeAspect="1"/>
            </p:cNvGraphicFramePr>
            <p:nvPr/>
          </p:nvGraphicFramePr>
          <p:xfrm>
            <a:off x="4583" y="454"/>
            <a:ext cx="154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3" name="公式" r:id="rId28" imgW="330120" imgH="368280" progId="Equation.3">
                    <p:embed/>
                  </p:oleObj>
                </mc:Choice>
                <mc:Fallback>
                  <p:oleObj name="公式" r:id="rId28" imgW="330120" imgH="368280" progId="Equation.3">
                    <p:embed/>
                    <p:pic>
                      <p:nvPicPr>
                        <p:cNvPr id="322634" name="Object 7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3" y="454"/>
                          <a:ext cx="154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2646" name="Rectangle 86"/>
          <p:cNvSpPr>
            <a:spLocks noChangeArrowheads="1"/>
          </p:cNvSpPr>
          <p:nvPr/>
        </p:nvSpPr>
        <p:spPr bwMode="auto">
          <a:xfrm>
            <a:off x="1352550" y="3887788"/>
            <a:ext cx="2787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第一类保角映射</a:t>
            </a:r>
            <a:r>
              <a:rPr lang="zh-CN" altLang="en-US">
                <a:solidFill>
                  <a:srgbClr val="000000"/>
                </a:solidFill>
              </a:rPr>
              <a:t>。  </a:t>
            </a:r>
          </a:p>
        </p:txBody>
      </p:sp>
      <p:grpSp>
        <p:nvGrpSpPr>
          <p:cNvPr id="322670" name="Group 110"/>
          <p:cNvGrpSpPr>
            <a:grpSpLocks/>
          </p:cNvGrpSpPr>
          <p:nvPr/>
        </p:nvGrpSpPr>
        <p:grpSpPr bwMode="auto">
          <a:xfrm>
            <a:off x="1355725" y="5316538"/>
            <a:ext cx="1833563" cy="457200"/>
            <a:chOff x="854" y="3349"/>
            <a:chExt cx="1155" cy="288"/>
          </a:xfrm>
        </p:grpSpPr>
        <p:sp>
          <p:nvSpPr>
            <p:cNvPr id="322648" name="Rectangle 88"/>
            <p:cNvSpPr>
              <a:spLocks noChangeArrowheads="1"/>
            </p:cNvSpPr>
            <p:nvPr/>
          </p:nvSpPr>
          <p:spPr bwMode="auto">
            <a:xfrm>
              <a:off x="854" y="3349"/>
              <a:ext cx="4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且  </a:t>
              </a:r>
            </a:p>
          </p:txBody>
        </p:sp>
        <p:graphicFrame>
          <p:nvGraphicFramePr>
            <p:cNvPr id="322651" name="Object 91"/>
            <p:cNvGraphicFramePr>
              <a:graphicFrameLocks/>
            </p:cNvGraphicFramePr>
            <p:nvPr/>
          </p:nvGraphicFramePr>
          <p:xfrm>
            <a:off x="1148" y="3383"/>
            <a:ext cx="861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4" name="公式" r:id="rId30" imgW="1282680" imgH="355320" progId="Equation.3">
                    <p:embed/>
                  </p:oleObj>
                </mc:Choice>
                <mc:Fallback>
                  <p:oleObj name="公式" r:id="rId30" imgW="1282680" imgH="355320" progId="Equation.3">
                    <p:embed/>
                    <p:pic>
                      <p:nvPicPr>
                        <p:cNvPr id="322651" name="Object 9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8" y="3383"/>
                          <a:ext cx="861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2669" name="Group 109"/>
          <p:cNvGrpSpPr>
            <a:grpSpLocks/>
          </p:cNvGrpSpPr>
          <p:nvPr/>
        </p:nvGrpSpPr>
        <p:grpSpPr bwMode="auto">
          <a:xfrm>
            <a:off x="531813" y="4732338"/>
            <a:ext cx="5737225" cy="461962"/>
            <a:chOff x="335" y="2981"/>
            <a:chExt cx="3614" cy="291"/>
          </a:xfrm>
        </p:grpSpPr>
        <p:sp>
          <p:nvSpPr>
            <p:cNvPr id="322647" name="Text Box 87"/>
            <p:cNvSpPr txBox="1">
              <a:spLocks noChangeArrowheads="1"/>
            </p:cNvSpPr>
            <p:nvPr/>
          </p:nvSpPr>
          <p:spPr bwMode="auto">
            <a:xfrm>
              <a:off x="854" y="2984"/>
              <a:ext cx="309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/>
                <a:t>若函数               </a:t>
              </a:r>
              <a:r>
                <a:rPr lang="zh-CN" altLang="en-US" sz="1400"/>
                <a:t>  </a:t>
              </a:r>
              <a:r>
                <a:rPr lang="zh-CN" altLang="en-US"/>
                <a:t>在区域 </a:t>
              </a:r>
              <a:r>
                <a:rPr lang="en-US" altLang="zh-CN" i="1"/>
                <a:t>D </a:t>
              </a:r>
              <a:r>
                <a:rPr lang="zh-CN" altLang="en-US"/>
                <a:t>内解析， </a:t>
              </a:r>
            </a:p>
          </p:txBody>
        </p:sp>
        <p:graphicFrame>
          <p:nvGraphicFramePr>
            <p:cNvPr id="322650" name="Object 90"/>
            <p:cNvGraphicFramePr>
              <a:graphicFrameLocks/>
            </p:cNvGraphicFramePr>
            <p:nvPr/>
          </p:nvGraphicFramePr>
          <p:xfrm>
            <a:off x="1490" y="3035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5" name="公式" r:id="rId32" imgW="1168200" imgH="342720" progId="Equation.3">
                    <p:embed/>
                  </p:oleObj>
                </mc:Choice>
                <mc:Fallback>
                  <p:oleObj name="公式" r:id="rId32" imgW="1168200" imgH="342720" progId="Equation.3">
                    <p:embed/>
                    <p:pic>
                      <p:nvPicPr>
                        <p:cNvPr id="322650" name="Object 9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0" y="3035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2652" name="Rectangle 92"/>
            <p:cNvSpPr>
              <a:spLocks noChangeArrowheads="1"/>
            </p:cNvSpPr>
            <p:nvPr/>
          </p:nvSpPr>
          <p:spPr bwMode="auto">
            <a:xfrm>
              <a:off x="335" y="2981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结论   </a:t>
              </a:r>
            </a:p>
          </p:txBody>
        </p:sp>
      </p:grpSp>
      <p:grpSp>
        <p:nvGrpSpPr>
          <p:cNvPr id="322671" name="Group 111"/>
          <p:cNvGrpSpPr>
            <a:grpSpLocks/>
          </p:cNvGrpSpPr>
          <p:nvPr/>
        </p:nvGrpSpPr>
        <p:grpSpPr bwMode="auto">
          <a:xfrm>
            <a:off x="3273425" y="5286375"/>
            <a:ext cx="2927350" cy="457200"/>
            <a:chOff x="2062" y="3330"/>
            <a:chExt cx="1844" cy="288"/>
          </a:xfrm>
        </p:grpSpPr>
        <p:sp>
          <p:nvSpPr>
            <p:cNvPr id="322653" name="Text Box 93"/>
            <p:cNvSpPr txBox="1">
              <a:spLocks noChangeArrowheads="1"/>
            </p:cNvSpPr>
            <p:nvPr/>
          </p:nvSpPr>
          <p:spPr bwMode="auto">
            <a:xfrm>
              <a:off x="2062" y="3330"/>
              <a:ext cx="18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>
                  <a:solidFill>
                    <a:srgbClr val="000000"/>
                  </a:solidFill>
                </a:rPr>
                <a:t>则函数                 为   </a:t>
              </a:r>
            </a:p>
          </p:txBody>
        </p:sp>
        <p:graphicFrame>
          <p:nvGraphicFramePr>
            <p:cNvPr id="322654" name="Object 94"/>
            <p:cNvGraphicFramePr>
              <a:graphicFrameLocks/>
            </p:cNvGraphicFramePr>
            <p:nvPr/>
          </p:nvGraphicFramePr>
          <p:xfrm>
            <a:off x="2728" y="3381"/>
            <a:ext cx="77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56" name="公式" r:id="rId33" imgW="1168200" imgH="342720" progId="Equation.3">
                    <p:embed/>
                  </p:oleObj>
                </mc:Choice>
                <mc:Fallback>
                  <p:oleObj name="公式" r:id="rId33" imgW="1168200" imgH="342720" progId="Equation.3">
                    <p:embed/>
                    <p:pic>
                      <p:nvPicPr>
                        <p:cNvPr id="322654" name="Object 9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28" y="3381"/>
                          <a:ext cx="77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2655" name="Rectangle 95"/>
          <p:cNvSpPr>
            <a:spLocks noChangeArrowheads="1"/>
          </p:cNvSpPr>
          <p:nvPr/>
        </p:nvSpPr>
        <p:spPr bwMode="auto">
          <a:xfrm>
            <a:off x="1349375" y="5859463"/>
            <a:ext cx="43862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区域 </a:t>
            </a:r>
            <a:r>
              <a:rPr lang="en-US" altLang="zh-CN" i="1">
                <a:solidFill>
                  <a:srgbClr val="000000"/>
                </a:solidFill>
              </a:rPr>
              <a:t>D </a:t>
            </a:r>
            <a:r>
              <a:rPr lang="zh-CN" altLang="en-US">
                <a:solidFill>
                  <a:srgbClr val="000000"/>
                </a:solidFill>
              </a:rPr>
              <a:t>内的第一类保角映射。  </a:t>
            </a:r>
          </a:p>
        </p:txBody>
      </p:sp>
      <p:grpSp>
        <p:nvGrpSpPr>
          <p:cNvPr id="322665" name="Group 105"/>
          <p:cNvGrpSpPr>
            <a:grpSpLocks/>
          </p:cNvGrpSpPr>
          <p:nvPr/>
        </p:nvGrpSpPr>
        <p:grpSpPr bwMode="auto">
          <a:xfrm>
            <a:off x="7439025" y="941388"/>
            <a:ext cx="984250" cy="620712"/>
            <a:chOff x="4686" y="593"/>
            <a:chExt cx="620" cy="391"/>
          </a:xfrm>
        </p:grpSpPr>
        <p:grpSp>
          <p:nvGrpSpPr>
            <p:cNvPr id="322644" name="Group 84"/>
            <p:cNvGrpSpPr>
              <a:grpSpLocks/>
            </p:cNvGrpSpPr>
            <p:nvPr/>
          </p:nvGrpSpPr>
          <p:grpSpPr bwMode="auto">
            <a:xfrm>
              <a:off x="4907" y="593"/>
              <a:ext cx="399" cy="186"/>
              <a:chOff x="3875" y="953"/>
              <a:chExt cx="399" cy="186"/>
            </a:xfrm>
          </p:grpSpPr>
          <p:graphicFrame>
            <p:nvGraphicFramePr>
              <p:cNvPr id="322635" name="Object 75"/>
              <p:cNvGraphicFramePr>
                <a:graphicFrameLocks noChangeAspect="1"/>
              </p:cNvGraphicFramePr>
              <p:nvPr/>
            </p:nvGraphicFramePr>
            <p:xfrm>
              <a:off x="3889" y="961"/>
              <a:ext cx="379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7" name="公式" r:id="rId35" imgW="812520" imgH="380880" progId="Equation.3">
                      <p:embed/>
                    </p:oleObj>
                  </mc:Choice>
                  <mc:Fallback>
                    <p:oleObj name="公式" r:id="rId35" imgW="812520" imgH="380880" progId="Equation.3">
                      <p:embed/>
                      <p:pic>
                        <p:nvPicPr>
                          <p:cNvPr id="322635" name="Object 7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9" y="961"/>
                            <a:ext cx="379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2638" name="Rectangle 78"/>
              <p:cNvSpPr>
                <a:spLocks noChangeArrowheads="1"/>
              </p:cNvSpPr>
              <p:nvPr/>
            </p:nvSpPr>
            <p:spPr bwMode="auto">
              <a:xfrm>
                <a:off x="3875" y="953"/>
                <a:ext cx="399" cy="184"/>
              </a:xfrm>
              <a:prstGeom prst="rect">
                <a:avLst/>
              </a:prstGeom>
              <a:noFill/>
              <a:ln w="12700" cap="rnd" algn="ctr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2656" name="Arc 96"/>
            <p:cNvSpPr>
              <a:spLocks/>
            </p:cNvSpPr>
            <p:nvPr/>
          </p:nvSpPr>
          <p:spPr bwMode="auto">
            <a:xfrm>
              <a:off x="4686" y="697"/>
              <a:ext cx="253" cy="287"/>
            </a:xfrm>
            <a:custGeom>
              <a:avLst/>
              <a:gdLst>
                <a:gd name="G0" fmla="+- 0 0 0"/>
                <a:gd name="G1" fmla="+- 21522 0 0"/>
                <a:gd name="G2" fmla="+- 21600 0 0"/>
                <a:gd name="T0" fmla="*/ 1835 w 20772"/>
                <a:gd name="T1" fmla="*/ 0 h 21522"/>
                <a:gd name="T2" fmla="*/ 20772 w 20772"/>
                <a:gd name="T3" fmla="*/ 15600 h 21522"/>
                <a:gd name="T4" fmla="*/ 0 w 20772"/>
                <a:gd name="T5" fmla="*/ 21522 h 2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72" h="21522" fill="none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</a:path>
                <a:path w="20772" h="21522" stroke="0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  <a:lnTo>
                    <a:pt x="0" y="21522"/>
                  </a:lnTo>
                  <a:close/>
                </a:path>
              </a:pathLst>
            </a:custGeom>
            <a:noFill/>
            <a:ln w="25400" cmpd="dbl">
              <a:solidFill>
                <a:srgbClr val="CC0066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2666" name="Group 106"/>
          <p:cNvGrpSpPr>
            <a:grpSpLocks/>
          </p:cNvGrpSpPr>
          <p:nvPr/>
        </p:nvGrpSpPr>
        <p:grpSpPr bwMode="auto">
          <a:xfrm>
            <a:off x="7016750" y="3786188"/>
            <a:ext cx="779463" cy="792162"/>
            <a:chOff x="4420" y="2385"/>
            <a:chExt cx="491" cy="499"/>
          </a:xfrm>
        </p:grpSpPr>
        <p:grpSp>
          <p:nvGrpSpPr>
            <p:cNvPr id="322643" name="Group 83"/>
            <p:cNvGrpSpPr>
              <a:grpSpLocks/>
            </p:cNvGrpSpPr>
            <p:nvPr/>
          </p:nvGrpSpPr>
          <p:grpSpPr bwMode="auto">
            <a:xfrm>
              <a:off x="4461" y="2385"/>
              <a:ext cx="450" cy="207"/>
              <a:chOff x="3867" y="2685"/>
              <a:chExt cx="450" cy="207"/>
            </a:xfrm>
          </p:grpSpPr>
          <p:graphicFrame>
            <p:nvGraphicFramePr>
              <p:cNvPr id="322636" name="Object 76"/>
              <p:cNvGraphicFramePr>
                <a:graphicFrameLocks noChangeAspect="1"/>
              </p:cNvGraphicFramePr>
              <p:nvPr/>
            </p:nvGraphicFramePr>
            <p:xfrm>
              <a:off x="3879" y="2685"/>
              <a:ext cx="432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8" name="公式" r:id="rId37" imgW="927000" imgH="444240" progId="Equation.3">
                      <p:embed/>
                    </p:oleObj>
                  </mc:Choice>
                  <mc:Fallback>
                    <p:oleObj name="公式" r:id="rId37" imgW="927000" imgH="444240" progId="Equation.3">
                      <p:embed/>
                      <p:pic>
                        <p:nvPicPr>
                          <p:cNvPr id="322636" name="Object 7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9" y="2685"/>
                            <a:ext cx="432" cy="20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2641" name="Rectangle 81"/>
              <p:cNvSpPr>
                <a:spLocks noChangeArrowheads="1"/>
              </p:cNvSpPr>
              <p:nvPr/>
            </p:nvSpPr>
            <p:spPr bwMode="auto">
              <a:xfrm>
                <a:off x="3867" y="2697"/>
                <a:ext cx="450" cy="187"/>
              </a:xfrm>
              <a:prstGeom prst="rect">
                <a:avLst/>
              </a:prstGeom>
              <a:noFill/>
              <a:ln w="12700" cap="rnd" algn="ctr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2657" name="Arc 97"/>
            <p:cNvSpPr>
              <a:spLocks/>
            </p:cNvSpPr>
            <p:nvPr/>
          </p:nvSpPr>
          <p:spPr bwMode="auto">
            <a:xfrm rot="-1415082">
              <a:off x="4420" y="2597"/>
              <a:ext cx="253" cy="287"/>
            </a:xfrm>
            <a:custGeom>
              <a:avLst/>
              <a:gdLst>
                <a:gd name="G0" fmla="+- 0 0 0"/>
                <a:gd name="G1" fmla="+- 21522 0 0"/>
                <a:gd name="G2" fmla="+- 21600 0 0"/>
                <a:gd name="T0" fmla="*/ 1835 w 20772"/>
                <a:gd name="T1" fmla="*/ 0 h 21522"/>
                <a:gd name="T2" fmla="*/ 20772 w 20772"/>
                <a:gd name="T3" fmla="*/ 15600 h 21522"/>
                <a:gd name="T4" fmla="*/ 0 w 20772"/>
                <a:gd name="T5" fmla="*/ 21522 h 2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72" h="21522" fill="none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</a:path>
                <a:path w="20772" h="21522" stroke="0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  <a:lnTo>
                    <a:pt x="0" y="21522"/>
                  </a:lnTo>
                  <a:close/>
                </a:path>
              </a:pathLst>
            </a:custGeom>
            <a:noFill/>
            <a:ln w="25400" cmpd="dbl">
              <a:solidFill>
                <a:srgbClr val="CC0066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2663" name="Group 103"/>
          <p:cNvGrpSpPr>
            <a:grpSpLocks/>
          </p:cNvGrpSpPr>
          <p:nvPr/>
        </p:nvGrpSpPr>
        <p:grpSpPr bwMode="auto">
          <a:xfrm>
            <a:off x="6772275" y="4049713"/>
            <a:ext cx="1563688" cy="1504950"/>
            <a:chOff x="4266" y="2551"/>
            <a:chExt cx="985" cy="948"/>
          </a:xfrm>
        </p:grpSpPr>
        <p:grpSp>
          <p:nvGrpSpPr>
            <p:cNvPr id="322660" name="Group 100"/>
            <p:cNvGrpSpPr>
              <a:grpSpLocks/>
            </p:cNvGrpSpPr>
            <p:nvPr/>
          </p:nvGrpSpPr>
          <p:grpSpPr bwMode="auto">
            <a:xfrm>
              <a:off x="4266" y="2551"/>
              <a:ext cx="985" cy="948"/>
              <a:chOff x="4266" y="2551"/>
              <a:chExt cx="985" cy="948"/>
            </a:xfrm>
          </p:grpSpPr>
          <p:sp>
            <p:nvSpPr>
              <p:cNvPr id="322584" name="Freeform 24"/>
              <p:cNvSpPr>
                <a:spLocks/>
              </p:cNvSpPr>
              <p:nvPr/>
            </p:nvSpPr>
            <p:spPr bwMode="auto">
              <a:xfrm>
                <a:off x="4440" y="2551"/>
                <a:ext cx="810" cy="647"/>
              </a:xfrm>
              <a:custGeom>
                <a:avLst/>
                <a:gdLst>
                  <a:gd name="T0" fmla="*/ 0 w 810"/>
                  <a:gd name="T1" fmla="*/ 647 h 647"/>
                  <a:gd name="T2" fmla="*/ 9 w 810"/>
                  <a:gd name="T3" fmla="*/ 602 h 647"/>
                  <a:gd name="T4" fmla="*/ 11 w 810"/>
                  <a:gd name="T5" fmla="*/ 582 h 647"/>
                  <a:gd name="T6" fmla="*/ 36 w 810"/>
                  <a:gd name="T7" fmla="*/ 507 h 647"/>
                  <a:gd name="T8" fmla="*/ 66 w 810"/>
                  <a:gd name="T9" fmla="*/ 437 h 647"/>
                  <a:gd name="T10" fmla="*/ 83 w 810"/>
                  <a:gd name="T11" fmla="*/ 404 h 647"/>
                  <a:gd name="T12" fmla="*/ 101 w 810"/>
                  <a:gd name="T13" fmla="*/ 376 h 647"/>
                  <a:gd name="T14" fmla="*/ 142 w 810"/>
                  <a:gd name="T15" fmla="*/ 322 h 647"/>
                  <a:gd name="T16" fmla="*/ 186 w 810"/>
                  <a:gd name="T17" fmla="*/ 269 h 647"/>
                  <a:gd name="T18" fmla="*/ 236 w 810"/>
                  <a:gd name="T19" fmla="*/ 219 h 647"/>
                  <a:gd name="T20" fmla="*/ 291 w 810"/>
                  <a:gd name="T21" fmla="*/ 171 h 647"/>
                  <a:gd name="T22" fmla="*/ 349 w 810"/>
                  <a:gd name="T23" fmla="*/ 127 h 647"/>
                  <a:gd name="T24" fmla="*/ 411 w 810"/>
                  <a:gd name="T25" fmla="*/ 89 h 647"/>
                  <a:gd name="T26" fmla="*/ 477 w 810"/>
                  <a:gd name="T27" fmla="*/ 56 h 647"/>
                  <a:gd name="T28" fmla="*/ 546 w 810"/>
                  <a:gd name="T29" fmla="*/ 31 h 647"/>
                  <a:gd name="T30" fmla="*/ 584 w 810"/>
                  <a:gd name="T31" fmla="*/ 20 h 647"/>
                  <a:gd name="T32" fmla="*/ 624 w 810"/>
                  <a:gd name="T33" fmla="*/ 12 h 647"/>
                  <a:gd name="T34" fmla="*/ 714 w 810"/>
                  <a:gd name="T35" fmla="*/ 4 h 647"/>
                  <a:gd name="T36" fmla="*/ 810 w 810"/>
                  <a:gd name="T37" fmla="*/ 0 h 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10" h="647">
                    <a:moveTo>
                      <a:pt x="0" y="647"/>
                    </a:moveTo>
                    <a:lnTo>
                      <a:pt x="9" y="602"/>
                    </a:lnTo>
                    <a:lnTo>
                      <a:pt x="11" y="582"/>
                    </a:lnTo>
                    <a:lnTo>
                      <a:pt x="36" y="507"/>
                    </a:lnTo>
                    <a:lnTo>
                      <a:pt x="66" y="437"/>
                    </a:lnTo>
                    <a:lnTo>
                      <a:pt x="83" y="404"/>
                    </a:lnTo>
                    <a:lnTo>
                      <a:pt x="101" y="376"/>
                    </a:lnTo>
                    <a:lnTo>
                      <a:pt x="142" y="322"/>
                    </a:lnTo>
                    <a:lnTo>
                      <a:pt x="186" y="269"/>
                    </a:lnTo>
                    <a:lnTo>
                      <a:pt x="236" y="219"/>
                    </a:lnTo>
                    <a:lnTo>
                      <a:pt x="291" y="171"/>
                    </a:lnTo>
                    <a:lnTo>
                      <a:pt x="349" y="127"/>
                    </a:lnTo>
                    <a:lnTo>
                      <a:pt x="411" y="89"/>
                    </a:lnTo>
                    <a:lnTo>
                      <a:pt x="477" y="56"/>
                    </a:lnTo>
                    <a:lnTo>
                      <a:pt x="546" y="31"/>
                    </a:lnTo>
                    <a:lnTo>
                      <a:pt x="584" y="20"/>
                    </a:lnTo>
                    <a:lnTo>
                      <a:pt x="624" y="12"/>
                    </a:lnTo>
                    <a:lnTo>
                      <a:pt x="714" y="4"/>
                    </a:lnTo>
                    <a:lnTo>
                      <a:pt x="810" y="0"/>
                    </a:ln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590" name="Line 30"/>
              <p:cNvSpPr>
                <a:spLocks noChangeShapeType="1"/>
              </p:cNvSpPr>
              <p:nvPr/>
            </p:nvSpPr>
            <p:spPr bwMode="auto">
              <a:xfrm flipH="1">
                <a:off x="4345" y="2799"/>
                <a:ext cx="223" cy="60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2599" name="Arc 39"/>
              <p:cNvSpPr>
                <a:spLocks/>
              </p:cNvSpPr>
              <p:nvPr/>
            </p:nvSpPr>
            <p:spPr bwMode="auto">
              <a:xfrm rot="257550">
                <a:off x="4266" y="3340"/>
                <a:ext cx="136" cy="159"/>
              </a:xfrm>
              <a:custGeom>
                <a:avLst/>
                <a:gdLst>
                  <a:gd name="G0" fmla="+- 0 0 0"/>
                  <a:gd name="G1" fmla="+- 16469 0 0"/>
                  <a:gd name="G2" fmla="+- 21600 0 0"/>
                  <a:gd name="T0" fmla="*/ 13976 w 18601"/>
                  <a:gd name="T1" fmla="*/ 0 h 16469"/>
                  <a:gd name="T2" fmla="*/ 18601 w 18601"/>
                  <a:gd name="T3" fmla="*/ 5489 h 16469"/>
                  <a:gd name="T4" fmla="*/ 0 w 18601"/>
                  <a:gd name="T5" fmla="*/ 16469 h 16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01" h="16469" fill="none" extrusionOk="0">
                    <a:moveTo>
                      <a:pt x="13976" y="-1"/>
                    </a:moveTo>
                    <a:cubicBezTo>
                      <a:pt x="15813" y="1558"/>
                      <a:pt x="17376" y="3414"/>
                      <a:pt x="18601" y="5488"/>
                    </a:cubicBezTo>
                  </a:path>
                  <a:path w="18601" h="16469" stroke="0" extrusionOk="0">
                    <a:moveTo>
                      <a:pt x="13976" y="-1"/>
                    </a:moveTo>
                    <a:cubicBezTo>
                      <a:pt x="15813" y="1558"/>
                      <a:pt x="17376" y="3414"/>
                      <a:pt x="18601" y="5488"/>
                    </a:cubicBezTo>
                    <a:lnTo>
                      <a:pt x="0" y="16469"/>
                    </a:lnTo>
                    <a:close/>
                  </a:path>
                </a:pathLst>
              </a:custGeom>
              <a:noFill/>
              <a:ln w="25400" cap="rnd" cmpd="dbl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322601" name="Object 41"/>
              <p:cNvGraphicFramePr>
                <a:graphicFrameLocks noChangeAspect="1"/>
              </p:cNvGraphicFramePr>
              <p:nvPr/>
            </p:nvGraphicFramePr>
            <p:xfrm>
              <a:off x="4414" y="3222"/>
              <a:ext cx="160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259" name="公式" r:id="rId39" imgW="342720" imgH="444240" progId="Equation.3">
                      <p:embed/>
                    </p:oleObj>
                  </mc:Choice>
                  <mc:Fallback>
                    <p:oleObj name="公式" r:id="rId39" imgW="342720" imgH="444240" progId="Equation.3">
                      <p:embed/>
                      <p:pic>
                        <p:nvPicPr>
                          <p:cNvPr id="322601" name="Object 4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4" y="3222"/>
                            <a:ext cx="160" cy="20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322628" name="Group 68"/>
              <p:cNvGrpSpPr>
                <a:grpSpLocks/>
              </p:cNvGrpSpPr>
              <p:nvPr/>
            </p:nvGrpSpPr>
            <p:grpSpPr bwMode="auto">
              <a:xfrm>
                <a:off x="5099" y="2603"/>
                <a:ext cx="152" cy="178"/>
                <a:chOff x="2918" y="2120"/>
                <a:chExt cx="152" cy="178"/>
              </a:xfrm>
            </p:grpSpPr>
            <p:graphicFrame>
              <p:nvGraphicFramePr>
                <p:cNvPr id="322629" name="Object 69"/>
                <p:cNvGraphicFramePr>
                  <a:graphicFrameLocks noChangeAspect="1"/>
                </p:cNvGraphicFramePr>
                <p:nvPr/>
              </p:nvGraphicFramePr>
              <p:xfrm>
                <a:off x="2918" y="2135"/>
                <a:ext cx="131" cy="12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60" name="公式" r:id="rId41" imgW="279360" imgH="266400" progId="Equation.3">
                        <p:embed/>
                      </p:oleObj>
                    </mc:Choice>
                    <mc:Fallback>
                      <p:oleObj name="公式" r:id="rId41" imgW="279360" imgH="266400" progId="Equation.3">
                        <p:embed/>
                        <p:pic>
                          <p:nvPicPr>
                            <p:cNvPr id="322629" name="Object 69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2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918" y="2135"/>
                              <a:ext cx="131" cy="124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322630" name="Object 70"/>
                <p:cNvGraphicFramePr>
                  <a:graphicFrameLocks noChangeAspect="1"/>
                </p:cNvGraphicFramePr>
                <p:nvPr/>
              </p:nvGraphicFramePr>
              <p:xfrm>
                <a:off x="3005" y="2120"/>
                <a:ext cx="65" cy="17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10261" name="公式" r:id="rId43" imgW="139680" imgH="380880" progId="Equation.3">
                        <p:embed/>
                      </p:oleObj>
                    </mc:Choice>
                    <mc:Fallback>
                      <p:oleObj name="公式" r:id="rId43" imgW="139680" imgH="380880" progId="Equation.3">
                        <p:embed/>
                        <p:pic>
                          <p:nvPicPr>
                            <p:cNvPr id="322630" name="Object 7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44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3005" y="2120"/>
                              <a:ext cx="65" cy="178"/>
                            </a:xfrm>
                            <a:prstGeom prst="rect">
                              <a:avLst/>
                            </a:prstGeom>
                            <a:noFill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</p:grpSp>
        <p:graphicFrame>
          <p:nvGraphicFramePr>
            <p:cNvPr id="322604" name="Object 44"/>
            <p:cNvGraphicFramePr>
              <a:graphicFrameLocks noChangeAspect="1"/>
            </p:cNvGraphicFramePr>
            <p:nvPr/>
          </p:nvGraphicFramePr>
          <p:xfrm>
            <a:off x="4505" y="2986"/>
            <a:ext cx="16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62" name="公式" r:id="rId45" imgW="355320" imgH="380880" progId="Equation.3">
                    <p:embed/>
                  </p:oleObj>
                </mc:Choice>
                <mc:Fallback>
                  <p:oleObj name="公式" r:id="rId45" imgW="355320" imgH="380880" progId="Equation.3">
                    <p:embed/>
                    <p:pic>
                      <p:nvPicPr>
                        <p:cNvPr id="322604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5" y="2986"/>
                          <a:ext cx="16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2623" name="Oval 63"/>
            <p:cNvSpPr>
              <a:spLocks noChangeAspect="1" noChangeArrowheads="1"/>
            </p:cNvSpPr>
            <p:nvPr/>
          </p:nvSpPr>
          <p:spPr bwMode="auto">
            <a:xfrm>
              <a:off x="4455" y="3030"/>
              <a:ext cx="45" cy="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2692" name="Group 132"/>
          <p:cNvGrpSpPr>
            <a:grpSpLocks/>
          </p:cNvGrpSpPr>
          <p:nvPr/>
        </p:nvGrpSpPr>
        <p:grpSpPr bwMode="auto">
          <a:xfrm>
            <a:off x="588963" y="2195513"/>
            <a:ext cx="787400" cy="915987"/>
            <a:chOff x="371" y="1047"/>
            <a:chExt cx="496" cy="577"/>
          </a:xfrm>
        </p:grpSpPr>
        <p:sp>
          <p:nvSpPr>
            <p:cNvPr id="322693" name="Rectangle 133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94" name="Rectangle 134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P138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322695" name="Group 135"/>
          <p:cNvGrpSpPr>
            <a:grpSpLocks/>
          </p:cNvGrpSpPr>
          <p:nvPr/>
        </p:nvGrpSpPr>
        <p:grpSpPr bwMode="auto">
          <a:xfrm>
            <a:off x="585788" y="5211763"/>
            <a:ext cx="787400" cy="915987"/>
            <a:chOff x="371" y="1047"/>
            <a:chExt cx="496" cy="577"/>
          </a:xfrm>
        </p:grpSpPr>
        <p:sp>
          <p:nvSpPr>
            <p:cNvPr id="322696" name="Rectangle 136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22697" name="Rectangle 137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P138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定理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22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322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32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322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22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22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322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32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1000"/>
                                        <p:tgtEl>
                                          <p:spTgt spid="32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2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2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2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22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322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32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32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1000"/>
                                        <p:tgtEl>
                                          <p:spTgt spid="322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565" grpId="0"/>
      <p:bldP spid="322571" grpId="0"/>
      <p:bldP spid="322575" grpId="0"/>
      <p:bldP spid="322578" grpId="0"/>
      <p:bldP spid="322646" grpId="0"/>
      <p:bldP spid="3226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33" name="Picture 1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4" name="Picture 1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5" name="Picture 1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6" name="Picture 1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7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8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9" name="Picture 1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0" name="Picture 140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1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2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3" name="Picture 1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4" name="Picture 144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5" name="Picture 1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6" name="Picture 14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7" name="Picture 14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8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49" name="Picture 1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50" name="Picture 15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51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52" name="Picture 15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02" name="Rectangle 2"/>
          <p:cNvSpPr>
            <a:spLocks noChangeArrowheads="1"/>
          </p:cNvSpPr>
          <p:nvPr/>
        </p:nvSpPr>
        <p:spPr bwMode="auto">
          <a:xfrm>
            <a:off x="534988" y="528638"/>
            <a:ext cx="313848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共形映射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409603" name="Rectangle 3"/>
          <p:cNvSpPr>
            <a:spLocks noChangeArrowheads="1"/>
          </p:cNvSpPr>
          <p:nvPr/>
        </p:nvSpPr>
        <p:spPr bwMode="auto">
          <a:xfrm>
            <a:off x="534988" y="1154113"/>
            <a:ext cx="2786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第一类</a:t>
            </a:r>
            <a:r>
              <a:rPr kumimoji="0" lang="zh-CN" altLang="en-US">
                <a:solidFill>
                  <a:srgbClr val="000099"/>
                </a:solidFill>
              </a:rPr>
              <a:t>保角映射  </a:t>
            </a:r>
          </a:p>
        </p:txBody>
      </p:sp>
      <p:sp>
        <p:nvSpPr>
          <p:cNvPr id="409666" name="Rectangle 66"/>
          <p:cNvSpPr>
            <a:spLocks noChangeArrowheads="1"/>
          </p:cNvSpPr>
          <p:nvPr/>
        </p:nvSpPr>
        <p:spPr bwMode="auto">
          <a:xfrm>
            <a:off x="534988" y="1697038"/>
            <a:ext cx="28622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第二类</a:t>
            </a:r>
            <a:r>
              <a:rPr kumimoji="0" lang="zh-CN" altLang="en-US">
                <a:solidFill>
                  <a:srgbClr val="000099"/>
                </a:solidFill>
              </a:rPr>
              <a:t>保角映射   </a:t>
            </a:r>
          </a:p>
        </p:txBody>
      </p:sp>
      <p:grpSp>
        <p:nvGrpSpPr>
          <p:cNvPr id="409730" name="Group 130"/>
          <p:cNvGrpSpPr>
            <a:grpSpLocks/>
          </p:cNvGrpSpPr>
          <p:nvPr/>
        </p:nvGrpSpPr>
        <p:grpSpPr bwMode="auto">
          <a:xfrm>
            <a:off x="534988" y="2241550"/>
            <a:ext cx="5657850" cy="474663"/>
            <a:chOff x="337" y="1412"/>
            <a:chExt cx="3564" cy="299"/>
          </a:xfrm>
        </p:grpSpPr>
        <p:sp>
          <p:nvSpPr>
            <p:cNvPr id="409667" name="Rectangle 67"/>
            <p:cNvSpPr>
              <a:spLocks noChangeArrowheads="1"/>
            </p:cNvSpPr>
            <p:nvPr/>
          </p:nvSpPr>
          <p:spPr bwMode="auto">
            <a:xfrm>
              <a:off x="337" y="1423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sp>
          <p:nvSpPr>
            <p:cNvPr id="409668" name="Text Box 68"/>
            <p:cNvSpPr txBox="1">
              <a:spLocks noChangeArrowheads="1"/>
            </p:cNvSpPr>
            <p:nvPr/>
          </p:nvSpPr>
          <p:spPr bwMode="auto">
            <a:xfrm>
              <a:off x="854" y="1412"/>
              <a:ext cx="304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/>
                <a:t>若函数               </a:t>
              </a:r>
              <a:r>
                <a:rPr lang="zh-CN" altLang="en-US" sz="1400"/>
                <a:t>  </a:t>
              </a:r>
              <a:r>
                <a:rPr lang="zh-CN" altLang="en-US"/>
                <a:t>在区域</a:t>
              </a:r>
              <a:r>
                <a:rPr lang="zh-CN" altLang="en-US" sz="1600"/>
                <a:t> </a:t>
              </a:r>
              <a:r>
                <a:rPr lang="en-US" altLang="zh-CN" i="1"/>
                <a:t>D</a:t>
              </a:r>
              <a:r>
                <a:rPr lang="en-US" altLang="zh-CN" sz="800" i="1"/>
                <a:t> </a:t>
              </a:r>
              <a:r>
                <a:rPr lang="zh-CN" altLang="en-US"/>
                <a:t>内满足： </a:t>
              </a:r>
            </a:p>
          </p:txBody>
        </p:sp>
        <p:graphicFrame>
          <p:nvGraphicFramePr>
            <p:cNvPr id="409669" name="Object 69"/>
            <p:cNvGraphicFramePr>
              <a:graphicFrameLocks/>
            </p:cNvGraphicFramePr>
            <p:nvPr/>
          </p:nvGraphicFramePr>
          <p:xfrm>
            <a:off x="1520" y="1463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5" name="公式" r:id="rId5" imgW="1168200" imgH="342720" progId="Equation.3">
                    <p:embed/>
                  </p:oleObj>
                </mc:Choice>
                <mc:Fallback>
                  <p:oleObj name="公式" r:id="rId5" imgW="1168200" imgH="342720" progId="Equation.3">
                    <p:embed/>
                    <p:pic>
                      <p:nvPicPr>
                        <p:cNvPr id="409669" name="Object 6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20" y="1463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9731" name="Group 131"/>
          <p:cNvGrpSpPr>
            <a:grpSpLocks/>
          </p:cNvGrpSpPr>
          <p:nvPr/>
        </p:nvGrpSpPr>
        <p:grpSpPr bwMode="auto">
          <a:xfrm>
            <a:off x="1352550" y="4543425"/>
            <a:ext cx="4748213" cy="457200"/>
            <a:chOff x="852" y="2862"/>
            <a:chExt cx="2991" cy="288"/>
          </a:xfrm>
        </p:grpSpPr>
        <p:sp>
          <p:nvSpPr>
            <p:cNvPr id="409670" name="Text Box 70"/>
            <p:cNvSpPr txBox="1">
              <a:spLocks noChangeArrowheads="1"/>
            </p:cNvSpPr>
            <p:nvPr/>
          </p:nvSpPr>
          <p:spPr bwMode="auto">
            <a:xfrm>
              <a:off x="852" y="2862"/>
              <a:ext cx="29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>
                  <a:solidFill>
                    <a:srgbClr val="000000"/>
                  </a:solidFill>
                </a:rPr>
                <a:t>则称函数                为区域 </a:t>
              </a:r>
              <a:r>
                <a:rPr lang="en-US" altLang="zh-CN" i="1">
                  <a:solidFill>
                    <a:srgbClr val="000000"/>
                  </a:solidFill>
                </a:rPr>
                <a:t>D </a:t>
              </a:r>
              <a:r>
                <a:rPr lang="zh-CN" altLang="en-US">
                  <a:solidFill>
                    <a:srgbClr val="000000"/>
                  </a:solidFill>
                </a:rPr>
                <a:t>内的   </a:t>
              </a:r>
            </a:p>
          </p:txBody>
        </p:sp>
        <p:graphicFrame>
          <p:nvGraphicFramePr>
            <p:cNvPr id="409671" name="Object 71"/>
            <p:cNvGraphicFramePr>
              <a:graphicFrameLocks/>
            </p:cNvGraphicFramePr>
            <p:nvPr/>
          </p:nvGraphicFramePr>
          <p:xfrm>
            <a:off x="1698" y="2919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6" name="公式" r:id="rId7" imgW="1168200" imgH="342720" progId="Equation.3">
                    <p:embed/>
                  </p:oleObj>
                </mc:Choice>
                <mc:Fallback>
                  <p:oleObj name="公式" r:id="rId7" imgW="1168200" imgH="342720" progId="Equation.3">
                    <p:embed/>
                    <p:pic>
                      <p:nvPicPr>
                        <p:cNvPr id="409671" name="Object 7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8" y="2919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9672" name="Rectangle 72"/>
          <p:cNvSpPr>
            <a:spLocks noChangeArrowheads="1"/>
          </p:cNvSpPr>
          <p:nvPr/>
        </p:nvSpPr>
        <p:spPr bwMode="auto">
          <a:xfrm>
            <a:off x="1352550" y="5087938"/>
            <a:ext cx="28638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第二类保角映射</a:t>
            </a:r>
            <a:r>
              <a:rPr lang="zh-CN" altLang="en-US">
                <a:solidFill>
                  <a:srgbClr val="000000"/>
                </a:solidFill>
              </a:rPr>
              <a:t>。   </a:t>
            </a:r>
          </a:p>
        </p:txBody>
      </p:sp>
      <p:sp>
        <p:nvSpPr>
          <p:cNvPr id="409673" name="Rectangle 73"/>
          <p:cNvSpPr>
            <a:spLocks noChangeArrowheads="1"/>
          </p:cNvSpPr>
          <p:nvPr/>
        </p:nvSpPr>
        <p:spPr bwMode="auto">
          <a:xfrm>
            <a:off x="1381125" y="3917950"/>
            <a:ext cx="3125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8080"/>
                </a:solidFill>
                <a:ea typeface="仿宋_GB2312" pitchFamily="49" charset="-122"/>
              </a:rPr>
              <a:t>(2) 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伸缩率不变性，   </a:t>
            </a:r>
            <a:endParaRPr kumimoji="0" lang="zh-CN" altLang="en-US">
              <a:solidFill>
                <a:srgbClr val="008080"/>
              </a:solidFill>
              <a:ea typeface="仿宋_GB2312" pitchFamily="49" charset="-122"/>
            </a:endParaRPr>
          </a:p>
        </p:txBody>
      </p:sp>
      <p:sp>
        <p:nvSpPr>
          <p:cNvPr id="409674" name="Rectangle 74"/>
          <p:cNvSpPr>
            <a:spLocks noChangeArrowheads="1"/>
          </p:cNvSpPr>
          <p:nvPr/>
        </p:nvSpPr>
        <p:spPr bwMode="auto">
          <a:xfrm>
            <a:off x="1381125" y="2819400"/>
            <a:ext cx="4730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8080"/>
                </a:solidFill>
                <a:ea typeface="仿宋_GB2312" pitchFamily="49" charset="-122"/>
              </a:rPr>
              <a:t>(1) 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能保持两条曲线的交角的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大小  </a:t>
            </a:r>
            <a:endParaRPr lang="zh-CN" altLang="en-US">
              <a:solidFill>
                <a:srgbClr val="008080"/>
              </a:solidFill>
            </a:endParaRPr>
          </a:p>
        </p:txBody>
      </p:sp>
      <p:grpSp>
        <p:nvGrpSpPr>
          <p:cNvPr id="409724" name="Group 124"/>
          <p:cNvGrpSpPr>
            <a:grpSpLocks/>
          </p:cNvGrpSpPr>
          <p:nvPr/>
        </p:nvGrpSpPr>
        <p:grpSpPr bwMode="auto">
          <a:xfrm>
            <a:off x="7258050" y="2743200"/>
            <a:ext cx="1295400" cy="647700"/>
            <a:chOff x="4572" y="1728"/>
            <a:chExt cx="816" cy="408"/>
          </a:xfrm>
        </p:grpSpPr>
        <p:sp>
          <p:nvSpPr>
            <p:cNvPr id="409688" name="Line 88"/>
            <p:cNvSpPr>
              <a:spLocks noChangeShapeType="1"/>
            </p:cNvSpPr>
            <p:nvPr/>
          </p:nvSpPr>
          <p:spPr bwMode="auto">
            <a:xfrm>
              <a:off x="4572" y="1728"/>
              <a:ext cx="0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9689" name="Object 89"/>
            <p:cNvGraphicFramePr>
              <a:graphicFrameLocks/>
            </p:cNvGraphicFramePr>
            <p:nvPr/>
          </p:nvGraphicFramePr>
          <p:xfrm>
            <a:off x="4652" y="1806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7" name="公式" r:id="rId8" imgW="1168200" imgH="342720" progId="Equation.3">
                    <p:embed/>
                  </p:oleObj>
                </mc:Choice>
                <mc:Fallback>
                  <p:oleObj name="公式" r:id="rId8" imgW="1168200" imgH="342720" progId="Equation.3">
                    <p:embed/>
                    <p:pic>
                      <p:nvPicPr>
                        <p:cNvPr id="409689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2" y="1806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9727" name="Group 127"/>
          <p:cNvGrpSpPr>
            <a:grpSpLocks/>
          </p:cNvGrpSpPr>
          <p:nvPr/>
        </p:nvGrpSpPr>
        <p:grpSpPr bwMode="auto">
          <a:xfrm>
            <a:off x="6772275" y="4049713"/>
            <a:ext cx="1562100" cy="1504950"/>
            <a:chOff x="4266" y="2551"/>
            <a:chExt cx="984" cy="948"/>
          </a:xfrm>
        </p:grpSpPr>
        <p:sp>
          <p:nvSpPr>
            <p:cNvPr id="409675" name="Freeform 75"/>
            <p:cNvSpPr>
              <a:spLocks/>
            </p:cNvSpPr>
            <p:nvPr/>
          </p:nvSpPr>
          <p:spPr bwMode="auto">
            <a:xfrm>
              <a:off x="4440" y="2551"/>
              <a:ext cx="810" cy="647"/>
            </a:xfrm>
            <a:custGeom>
              <a:avLst/>
              <a:gdLst>
                <a:gd name="T0" fmla="*/ 0 w 810"/>
                <a:gd name="T1" fmla="*/ 647 h 647"/>
                <a:gd name="T2" fmla="*/ 9 w 810"/>
                <a:gd name="T3" fmla="*/ 602 h 647"/>
                <a:gd name="T4" fmla="*/ 11 w 810"/>
                <a:gd name="T5" fmla="*/ 582 h 647"/>
                <a:gd name="T6" fmla="*/ 36 w 810"/>
                <a:gd name="T7" fmla="*/ 507 h 647"/>
                <a:gd name="T8" fmla="*/ 66 w 810"/>
                <a:gd name="T9" fmla="*/ 437 h 647"/>
                <a:gd name="T10" fmla="*/ 83 w 810"/>
                <a:gd name="T11" fmla="*/ 404 h 647"/>
                <a:gd name="T12" fmla="*/ 101 w 810"/>
                <a:gd name="T13" fmla="*/ 376 h 647"/>
                <a:gd name="T14" fmla="*/ 142 w 810"/>
                <a:gd name="T15" fmla="*/ 322 h 647"/>
                <a:gd name="T16" fmla="*/ 186 w 810"/>
                <a:gd name="T17" fmla="*/ 269 h 647"/>
                <a:gd name="T18" fmla="*/ 236 w 810"/>
                <a:gd name="T19" fmla="*/ 219 h 647"/>
                <a:gd name="T20" fmla="*/ 291 w 810"/>
                <a:gd name="T21" fmla="*/ 171 h 647"/>
                <a:gd name="T22" fmla="*/ 349 w 810"/>
                <a:gd name="T23" fmla="*/ 127 h 647"/>
                <a:gd name="T24" fmla="*/ 411 w 810"/>
                <a:gd name="T25" fmla="*/ 89 h 647"/>
                <a:gd name="T26" fmla="*/ 477 w 810"/>
                <a:gd name="T27" fmla="*/ 56 h 647"/>
                <a:gd name="T28" fmla="*/ 546 w 810"/>
                <a:gd name="T29" fmla="*/ 31 h 647"/>
                <a:gd name="T30" fmla="*/ 584 w 810"/>
                <a:gd name="T31" fmla="*/ 20 h 647"/>
                <a:gd name="T32" fmla="*/ 624 w 810"/>
                <a:gd name="T33" fmla="*/ 12 h 647"/>
                <a:gd name="T34" fmla="*/ 714 w 810"/>
                <a:gd name="T35" fmla="*/ 4 h 647"/>
                <a:gd name="T36" fmla="*/ 810 w 810"/>
                <a:gd name="T37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10" h="647">
                  <a:moveTo>
                    <a:pt x="0" y="647"/>
                  </a:moveTo>
                  <a:lnTo>
                    <a:pt x="9" y="602"/>
                  </a:lnTo>
                  <a:lnTo>
                    <a:pt x="11" y="582"/>
                  </a:lnTo>
                  <a:lnTo>
                    <a:pt x="36" y="507"/>
                  </a:lnTo>
                  <a:lnTo>
                    <a:pt x="66" y="437"/>
                  </a:lnTo>
                  <a:lnTo>
                    <a:pt x="83" y="404"/>
                  </a:lnTo>
                  <a:lnTo>
                    <a:pt x="101" y="376"/>
                  </a:lnTo>
                  <a:lnTo>
                    <a:pt x="142" y="322"/>
                  </a:lnTo>
                  <a:lnTo>
                    <a:pt x="186" y="269"/>
                  </a:lnTo>
                  <a:lnTo>
                    <a:pt x="236" y="219"/>
                  </a:lnTo>
                  <a:lnTo>
                    <a:pt x="291" y="171"/>
                  </a:lnTo>
                  <a:lnTo>
                    <a:pt x="349" y="127"/>
                  </a:lnTo>
                  <a:lnTo>
                    <a:pt x="411" y="89"/>
                  </a:lnTo>
                  <a:lnTo>
                    <a:pt x="477" y="56"/>
                  </a:lnTo>
                  <a:lnTo>
                    <a:pt x="546" y="31"/>
                  </a:lnTo>
                  <a:lnTo>
                    <a:pt x="584" y="20"/>
                  </a:lnTo>
                  <a:lnTo>
                    <a:pt x="624" y="12"/>
                  </a:lnTo>
                  <a:lnTo>
                    <a:pt x="714" y="4"/>
                  </a:lnTo>
                  <a:lnTo>
                    <a:pt x="810" y="0"/>
                  </a:lnTo>
                </a:path>
              </a:pathLst>
            </a:custGeom>
            <a:noFill/>
            <a:ln w="25400" cap="rnd" cmpd="sng">
              <a:solidFill>
                <a:srgbClr val="009900"/>
              </a:solidFill>
              <a:prstDash val="solid"/>
              <a:round/>
              <a:headEnd type="none" w="sm" len="sm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78" name="Line 78"/>
            <p:cNvSpPr>
              <a:spLocks noChangeShapeType="1"/>
            </p:cNvSpPr>
            <p:nvPr/>
          </p:nvSpPr>
          <p:spPr bwMode="auto">
            <a:xfrm flipH="1">
              <a:off x="4345" y="2799"/>
              <a:ext cx="223" cy="6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84" name="Arc 84"/>
            <p:cNvSpPr>
              <a:spLocks/>
            </p:cNvSpPr>
            <p:nvPr/>
          </p:nvSpPr>
          <p:spPr bwMode="auto">
            <a:xfrm rot="257550">
              <a:off x="4266" y="3340"/>
              <a:ext cx="136" cy="159"/>
            </a:xfrm>
            <a:custGeom>
              <a:avLst/>
              <a:gdLst>
                <a:gd name="G0" fmla="+- 0 0 0"/>
                <a:gd name="G1" fmla="+- 16469 0 0"/>
                <a:gd name="G2" fmla="+- 21600 0 0"/>
                <a:gd name="T0" fmla="*/ 13976 w 18601"/>
                <a:gd name="T1" fmla="*/ 0 h 16469"/>
                <a:gd name="T2" fmla="*/ 18601 w 18601"/>
                <a:gd name="T3" fmla="*/ 5489 h 16469"/>
                <a:gd name="T4" fmla="*/ 0 w 18601"/>
                <a:gd name="T5" fmla="*/ 16469 h 16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01" h="16469" fill="none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</a:path>
                <a:path w="18601" h="16469" stroke="0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  <a:lnTo>
                    <a:pt x="0" y="16469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9685" name="Object 85"/>
            <p:cNvGraphicFramePr>
              <a:graphicFrameLocks noChangeAspect="1"/>
            </p:cNvGraphicFramePr>
            <p:nvPr/>
          </p:nvGraphicFramePr>
          <p:xfrm>
            <a:off x="4417" y="3222"/>
            <a:ext cx="15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8" name="公式" r:id="rId10" imgW="330120" imgH="444240" progId="Equation.3">
                    <p:embed/>
                  </p:oleObj>
                </mc:Choice>
                <mc:Fallback>
                  <p:oleObj name="公式" r:id="rId10" imgW="330120" imgH="444240" progId="Equation.3">
                    <p:embed/>
                    <p:pic>
                      <p:nvPicPr>
                        <p:cNvPr id="409685" name="Object 8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7" y="3222"/>
                          <a:ext cx="15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09704" name="Group 104"/>
            <p:cNvGrpSpPr>
              <a:grpSpLocks/>
            </p:cNvGrpSpPr>
            <p:nvPr/>
          </p:nvGrpSpPr>
          <p:grpSpPr bwMode="auto">
            <a:xfrm>
              <a:off x="5099" y="2606"/>
              <a:ext cx="149" cy="172"/>
              <a:chOff x="2918" y="2123"/>
              <a:chExt cx="149" cy="172"/>
            </a:xfrm>
          </p:grpSpPr>
          <p:graphicFrame>
            <p:nvGraphicFramePr>
              <p:cNvPr id="409705" name="Object 105"/>
              <p:cNvGraphicFramePr>
                <a:graphicFrameLocks noChangeAspect="1"/>
              </p:cNvGraphicFramePr>
              <p:nvPr/>
            </p:nvGraphicFramePr>
            <p:xfrm>
              <a:off x="2918" y="2135"/>
              <a:ext cx="131" cy="1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69" name="公式" r:id="rId12" imgW="279360" imgH="266400" progId="Equation.3">
                      <p:embed/>
                    </p:oleObj>
                  </mc:Choice>
                  <mc:Fallback>
                    <p:oleObj name="公式" r:id="rId12" imgW="279360" imgH="266400" progId="Equation.3">
                      <p:embed/>
                      <p:pic>
                        <p:nvPicPr>
                          <p:cNvPr id="409705" name="Object 10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8" y="2135"/>
                            <a:ext cx="131" cy="1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706" name="Object 106"/>
              <p:cNvGraphicFramePr>
                <a:graphicFrameLocks noChangeAspect="1"/>
              </p:cNvGraphicFramePr>
              <p:nvPr/>
            </p:nvGraphicFramePr>
            <p:xfrm>
              <a:off x="3008" y="2123"/>
              <a:ext cx="59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0" name="公式" r:id="rId14" imgW="126720" imgH="368280" progId="Equation.3">
                      <p:embed/>
                    </p:oleObj>
                  </mc:Choice>
                  <mc:Fallback>
                    <p:oleObj name="公式" r:id="rId14" imgW="126720" imgH="368280" progId="Equation.3">
                      <p:embed/>
                      <p:pic>
                        <p:nvPicPr>
                          <p:cNvPr id="409706" name="Object 1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8" y="2123"/>
                            <a:ext cx="59" cy="1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09725" name="Group 125"/>
          <p:cNvGrpSpPr>
            <a:grpSpLocks/>
          </p:cNvGrpSpPr>
          <p:nvPr/>
        </p:nvGrpSpPr>
        <p:grpSpPr bwMode="auto">
          <a:xfrm>
            <a:off x="6438900" y="3657600"/>
            <a:ext cx="1284288" cy="1792288"/>
            <a:chOff x="4056" y="2304"/>
            <a:chExt cx="809" cy="1129"/>
          </a:xfrm>
        </p:grpSpPr>
        <p:sp>
          <p:nvSpPr>
            <p:cNvPr id="409696" name="Freeform 96"/>
            <p:cNvSpPr>
              <a:spLocks/>
            </p:cNvSpPr>
            <p:nvPr/>
          </p:nvSpPr>
          <p:spPr bwMode="auto">
            <a:xfrm>
              <a:off x="4387" y="2304"/>
              <a:ext cx="178" cy="868"/>
            </a:xfrm>
            <a:custGeom>
              <a:avLst/>
              <a:gdLst>
                <a:gd name="T0" fmla="*/ 178 w 178"/>
                <a:gd name="T1" fmla="*/ 868 h 868"/>
                <a:gd name="T2" fmla="*/ 149 w 178"/>
                <a:gd name="T3" fmla="*/ 833 h 868"/>
                <a:gd name="T4" fmla="*/ 135 w 178"/>
                <a:gd name="T5" fmla="*/ 818 h 868"/>
                <a:gd name="T6" fmla="*/ 93 w 178"/>
                <a:gd name="T7" fmla="*/ 751 h 868"/>
                <a:gd name="T8" fmla="*/ 59 w 178"/>
                <a:gd name="T9" fmla="*/ 683 h 868"/>
                <a:gd name="T10" fmla="*/ 45 w 178"/>
                <a:gd name="T11" fmla="*/ 649 h 868"/>
                <a:gd name="T12" fmla="*/ 35 w 178"/>
                <a:gd name="T13" fmla="*/ 617 h 868"/>
                <a:gd name="T14" fmla="*/ 20 w 178"/>
                <a:gd name="T15" fmla="*/ 551 h 868"/>
                <a:gd name="T16" fmla="*/ 8 w 178"/>
                <a:gd name="T17" fmla="*/ 483 h 868"/>
                <a:gd name="T18" fmla="*/ 1 w 178"/>
                <a:gd name="T19" fmla="*/ 412 h 868"/>
                <a:gd name="T20" fmla="*/ 0 w 178"/>
                <a:gd name="T21" fmla="*/ 339 h 868"/>
                <a:gd name="T22" fmla="*/ 4 w 178"/>
                <a:gd name="T23" fmla="*/ 267 h 868"/>
                <a:gd name="T24" fmla="*/ 14 w 178"/>
                <a:gd name="T25" fmla="*/ 195 h 868"/>
                <a:gd name="T26" fmla="*/ 31 w 178"/>
                <a:gd name="T27" fmla="*/ 123 h 868"/>
                <a:gd name="T28" fmla="*/ 57 w 178"/>
                <a:gd name="T29" fmla="*/ 54 h 868"/>
                <a:gd name="T30" fmla="*/ 77 w 178"/>
                <a:gd name="T31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78" h="868">
                  <a:moveTo>
                    <a:pt x="178" y="868"/>
                  </a:moveTo>
                  <a:lnTo>
                    <a:pt x="149" y="833"/>
                  </a:lnTo>
                  <a:lnTo>
                    <a:pt x="135" y="818"/>
                  </a:lnTo>
                  <a:lnTo>
                    <a:pt x="93" y="751"/>
                  </a:lnTo>
                  <a:lnTo>
                    <a:pt x="59" y="683"/>
                  </a:lnTo>
                  <a:lnTo>
                    <a:pt x="45" y="649"/>
                  </a:lnTo>
                  <a:lnTo>
                    <a:pt x="35" y="617"/>
                  </a:lnTo>
                  <a:lnTo>
                    <a:pt x="20" y="551"/>
                  </a:lnTo>
                  <a:lnTo>
                    <a:pt x="8" y="483"/>
                  </a:lnTo>
                  <a:lnTo>
                    <a:pt x="1" y="412"/>
                  </a:lnTo>
                  <a:lnTo>
                    <a:pt x="0" y="339"/>
                  </a:lnTo>
                  <a:lnTo>
                    <a:pt x="4" y="267"/>
                  </a:lnTo>
                  <a:lnTo>
                    <a:pt x="14" y="195"/>
                  </a:lnTo>
                  <a:lnTo>
                    <a:pt x="31" y="123"/>
                  </a:lnTo>
                  <a:lnTo>
                    <a:pt x="57" y="54"/>
                  </a:lnTo>
                  <a:lnTo>
                    <a:pt x="77" y="0"/>
                  </a:lnTo>
                </a:path>
              </a:pathLst>
            </a:custGeom>
            <a:noFill/>
            <a:ln w="25400" cap="rnd" cmpd="sng">
              <a:solidFill>
                <a:srgbClr val="0000FF"/>
              </a:solidFill>
              <a:prstDash val="solid"/>
              <a:round/>
              <a:headEnd type="none" w="sm" len="sm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97" name="Line 97"/>
            <p:cNvSpPr>
              <a:spLocks noChangeShapeType="1"/>
            </p:cNvSpPr>
            <p:nvPr/>
          </p:nvSpPr>
          <p:spPr bwMode="auto">
            <a:xfrm rot="18600000" flipH="1">
              <a:off x="4312" y="2622"/>
              <a:ext cx="297" cy="80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09722" name="Group 122"/>
            <p:cNvGrpSpPr>
              <a:grpSpLocks/>
            </p:cNvGrpSpPr>
            <p:nvPr/>
          </p:nvGrpSpPr>
          <p:grpSpPr bwMode="auto">
            <a:xfrm>
              <a:off x="4455" y="2986"/>
              <a:ext cx="216" cy="178"/>
              <a:chOff x="4455" y="2986"/>
              <a:chExt cx="216" cy="178"/>
            </a:xfrm>
          </p:grpSpPr>
          <p:graphicFrame>
            <p:nvGraphicFramePr>
              <p:cNvPr id="409687" name="Object 87"/>
              <p:cNvGraphicFramePr>
                <a:graphicFrameLocks noChangeAspect="1"/>
              </p:cNvGraphicFramePr>
              <p:nvPr/>
            </p:nvGraphicFramePr>
            <p:xfrm>
              <a:off x="4505" y="2986"/>
              <a:ext cx="166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1" name="公式" r:id="rId16" imgW="355320" imgH="380880" progId="Equation.3">
                      <p:embed/>
                    </p:oleObj>
                  </mc:Choice>
                  <mc:Fallback>
                    <p:oleObj name="公式" r:id="rId16" imgW="355320" imgH="380880" progId="Equation.3">
                      <p:embed/>
                      <p:pic>
                        <p:nvPicPr>
                          <p:cNvPr id="409687" name="Object 8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05" y="2986"/>
                            <a:ext cx="166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699" name="Oval 99"/>
              <p:cNvSpPr>
                <a:spLocks noChangeAspect="1" noChangeArrowheads="1"/>
              </p:cNvSpPr>
              <p:nvPr/>
            </p:nvSpPr>
            <p:spPr bwMode="auto">
              <a:xfrm>
                <a:off x="4455" y="3030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09700" name="Arc 100"/>
            <p:cNvSpPr>
              <a:spLocks/>
            </p:cNvSpPr>
            <p:nvPr/>
          </p:nvSpPr>
          <p:spPr bwMode="auto">
            <a:xfrm rot="-480115">
              <a:off x="4600" y="3348"/>
              <a:ext cx="137" cy="85"/>
            </a:xfrm>
            <a:custGeom>
              <a:avLst/>
              <a:gdLst>
                <a:gd name="G0" fmla="+- 0 0 0"/>
                <a:gd name="G1" fmla="+- 19742 0 0"/>
                <a:gd name="G2" fmla="+- 21600 0 0"/>
                <a:gd name="T0" fmla="*/ 8763 w 20699"/>
                <a:gd name="T1" fmla="*/ 0 h 19742"/>
                <a:gd name="T2" fmla="*/ 20699 w 20699"/>
                <a:gd name="T3" fmla="*/ 13568 h 19742"/>
                <a:gd name="T4" fmla="*/ 0 w 20699"/>
                <a:gd name="T5" fmla="*/ 19742 h 19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99" h="19742" fill="none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</a:path>
                <a:path w="20699" h="19742" stroke="0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  <a:lnTo>
                    <a:pt x="0" y="19742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9701" name="Object 101"/>
            <p:cNvGraphicFramePr>
              <a:graphicFrameLocks noChangeAspect="1"/>
            </p:cNvGraphicFramePr>
            <p:nvPr/>
          </p:nvGraphicFramePr>
          <p:xfrm>
            <a:off x="4694" y="3196"/>
            <a:ext cx="16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2" name="公式" r:id="rId18" imgW="342720" imgH="444240" progId="Equation.3">
                    <p:embed/>
                  </p:oleObj>
                </mc:Choice>
                <mc:Fallback>
                  <p:oleObj name="公式" r:id="rId18" imgW="342720" imgH="444240" progId="Equation.3">
                    <p:embed/>
                    <p:pic>
                      <p:nvPicPr>
                        <p:cNvPr id="409701" name="Object 10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4" y="3196"/>
                          <a:ext cx="160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09707" name="Group 107"/>
            <p:cNvGrpSpPr>
              <a:grpSpLocks/>
            </p:cNvGrpSpPr>
            <p:nvPr/>
          </p:nvGrpSpPr>
          <p:grpSpPr bwMode="auto">
            <a:xfrm>
              <a:off x="4233" y="2358"/>
              <a:ext cx="152" cy="178"/>
              <a:chOff x="2918" y="2120"/>
              <a:chExt cx="152" cy="178"/>
            </a:xfrm>
          </p:grpSpPr>
          <p:graphicFrame>
            <p:nvGraphicFramePr>
              <p:cNvPr id="409708" name="Object 108"/>
              <p:cNvGraphicFramePr>
                <a:graphicFrameLocks noChangeAspect="1"/>
              </p:cNvGraphicFramePr>
              <p:nvPr/>
            </p:nvGraphicFramePr>
            <p:xfrm>
              <a:off x="2918" y="2135"/>
              <a:ext cx="131" cy="1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3" name="公式" r:id="rId20" imgW="279360" imgH="266400" progId="Equation.3">
                      <p:embed/>
                    </p:oleObj>
                  </mc:Choice>
                  <mc:Fallback>
                    <p:oleObj name="公式" r:id="rId20" imgW="279360" imgH="266400" progId="Equation.3">
                      <p:embed/>
                      <p:pic>
                        <p:nvPicPr>
                          <p:cNvPr id="409708" name="Object 10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8" y="2135"/>
                            <a:ext cx="131" cy="1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709" name="Object 109"/>
              <p:cNvGraphicFramePr>
                <a:graphicFrameLocks noChangeAspect="1"/>
              </p:cNvGraphicFramePr>
              <p:nvPr/>
            </p:nvGraphicFramePr>
            <p:xfrm>
              <a:off x="3004" y="2120"/>
              <a:ext cx="66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4" name="公式" r:id="rId22" imgW="139680" imgH="380880" progId="Equation.3">
                      <p:embed/>
                    </p:oleObj>
                  </mc:Choice>
                  <mc:Fallback>
                    <p:oleObj name="公式" r:id="rId22" imgW="139680" imgH="380880" progId="Equation.3">
                      <p:embed/>
                      <p:pic>
                        <p:nvPicPr>
                          <p:cNvPr id="409709" name="Object 10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4" y="2120"/>
                            <a:ext cx="66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09726" name="Group 126"/>
          <p:cNvGrpSpPr>
            <a:grpSpLocks/>
          </p:cNvGrpSpPr>
          <p:nvPr/>
        </p:nvGrpSpPr>
        <p:grpSpPr bwMode="auto">
          <a:xfrm>
            <a:off x="6965950" y="703263"/>
            <a:ext cx="935038" cy="1760537"/>
            <a:chOff x="4388" y="443"/>
            <a:chExt cx="589" cy="1109"/>
          </a:xfrm>
        </p:grpSpPr>
        <p:sp>
          <p:nvSpPr>
            <p:cNvPr id="409694" name="Freeform 94"/>
            <p:cNvSpPr>
              <a:spLocks/>
            </p:cNvSpPr>
            <p:nvPr/>
          </p:nvSpPr>
          <p:spPr bwMode="auto">
            <a:xfrm rot="18600000">
              <a:off x="4426" y="655"/>
              <a:ext cx="763" cy="339"/>
            </a:xfrm>
            <a:custGeom>
              <a:avLst/>
              <a:gdLst>
                <a:gd name="T0" fmla="*/ 0 w 763"/>
                <a:gd name="T1" fmla="*/ 339 h 339"/>
                <a:gd name="T2" fmla="*/ 48 w 763"/>
                <a:gd name="T3" fmla="*/ 266 h 339"/>
                <a:gd name="T4" fmla="*/ 107 w 763"/>
                <a:gd name="T5" fmla="*/ 208 h 339"/>
                <a:gd name="T6" fmla="*/ 166 w 763"/>
                <a:gd name="T7" fmla="*/ 154 h 339"/>
                <a:gd name="T8" fmla="*/ 238 w 763"/>
                <a:gd name="T9" fmla="*/ 97 h 339"/>
                <a:gd name="T10" fmla="*/ 274 w 763"/>
                <a:gd name="T11" fmla="*/ 71 h 339"/>
                <a:gd name="T12" fmla="*/ 311 w 763"/>
                <a:gd name="T13" fmla="*/ 49 h 339"/>
                <a:gd name="T14" fmla="*/ 350 w 763"/>
                <a:gd name="T15" fmla="*/ 31 h 339"/>
                <a:gd name="T16" fmla="*/ 382 w 763"/>
                <a:gd name="T17" fmla="*/ 18 h 339"/>
                <a:gd name="T18" fmla="*/ 417 w 763"/>
                <a:gd name="T19" fmla="*/ 8 h 339"/>
                <a:gd name="T20" fmla="*/ 451 w 763"/>
                <a:gd name="T21" fmla="*/ 4 h 339"/>
                <a:gd name="T22" fmla="*/ 498 w 763"/>
                <a:gd name="T23" fmla="*/ 0 h 339"/>
                <a:gd name="T24" fmla="*/ 554 w 763"/>
                <a:gd name="T25" fmla="*/ 3 h 339"/>
                <a:gd name="T26" fmla="*/ 614 w 763"/>
                <a:gd name="T27" fmla="*/ 11 h 339"/>
                <a:gd name="T28" fmla="*/ 657 w 763"/>
                <a:gd name="T29" fmla="*/ 17 h 339"/>
                <a:gd name="T30" fmla="*/ 707 w 763"/>
                <a:gd name="T31" fmla="*/ 26 h 339"/>
                <a:gd name="T32" fmla="*/ 763 w 763"/>
                <a:gd name="T33" fmla="*/ 42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63" h="339">
                  <a:moveTo>
                    <a:pt x="0" y="339"/>
                  </a:moveTo>
                  <a:lnTo>
                    <a:pt x="48" y="266"/>
                  </a:lnTo>
                  <a:lnTo>
                    <a:pt x="107" y="208"/>
                  </a:lnTo>
                  <a:lnTo>
                    <a:pt x="166" y="154"/>
                  </a:lnTo>
                  <a:lnTo>
                    <a:pt x="238" y="97"/>
                  </a:lnTo>
                  <a:cubicBezTo>
                    <a:pt x="255" y="84"/>
                    <a:pt x="262" y="79"/>
                    <a:pt x="274" y="71"/>
                  </a:cubicBezTo>
                  <a:cubicBezTo>
                    <a:pt x="286" y="64"/>
                    <a:pt x="301" y="54"/>
                    <a:pt x="311" y="49"/>
                  </a:cubicBezTo>
                  <a:cubicBezTo>
                    <a:pt x="322" y="43"/>
                    <a:pt x="339" y="36"/>
                    <a:pt x="350" y="31"/>
                  </a:cubicBezTo>
                  <a:cubicBezTo>
                    <a:pt x="362" y="25"/>
                    <a:pt x="371" y="21"/>
                    <a:pt x="382" y="18"/>
                  </a:cubicBezTo>
                  <a:cubicBezTo>
                    <a:pt x="394" y="14"/>
                    <a:pt x="405" y="11"/>
                    <a:pt x="417" y="8"/>
                  </a:cubicBezTo>
                  <a:cubicBezTo>
                    <a:pt x="429" y="6"/>
                    <a:pt x="438" y="6"/>
                    <a:pt x="451" y="4"/>
                  </a:cubicBezTo>
                  <a:cubicBezTo>
                    <a:pt x="464" y="2"/>
                    <a:pt x="498" y="0"/>
                    <a:pt x="498" y="0"/>
                  </a:cubicBezTo>
                  <a:cubicBezTo>
                    <a:pt x="498" y="0"/>
                    <a:pt x="554" y="3"/>
                    <a:pt x="554" y="3"/>
                  </a:cubicBezTo>
                  <a:cubicBezTo>
                    <a:pt x="554" y="3"/>
                    <a:pt x="614" y="11"/>
                    <a:pt x="614" y="11"/>
                  </a:cubicBezTo>
                  <a:cubicBezTo>
                    <a:pt x="614" y="11"/>
                    <a:pt x="642" y="14"/>
                    <a:pt x="657" y="17"/>
                  </a:cubicBezTo>
                  <a:cubicBezTo>
                    <a:pt x="673" y="21"/>
                    <a:pt x="689" y="23"/>
                    <a:pt x="707" y="26"/>
                  </a:cubicBezTo>
                  <a:cubicBezTo>
                    <a:pt x="724" y="30"/>
                    <a:pt x="752" y="39"/>
                    <a:pt x="763" y="42"/>
                  </a:cubicBezTo>
                </a:path>
              </a:pathLst>
            </a:custGeom>
            <a:noFill/>
            <a:ln w="25400" cap="rnd" cmpd="sng">
              <a:solidFill>
                <a:srgbClr val="009900"/>
              </a:solidFill>
              <a:prstDash val="solid"/>
              <a:round/>
              <a:headEnd type="none" w="sm" len="sm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695" name="Freeform 95"/>
            <p:cNvSpPr>
              <a:spLocks/>
            </p:cNvSpPr>
            <p:nvPr/>
          </p:nvSpPr>
          <p:spPr bwMode="auto">
            <a:xfrm rot="18161794">
              <a:off x="4348" y="860"/>
              <a:ext cx="622" cy="542"/>
            </a:xfrm>
            <a:custGeom>
              <a:avLst/>
              <a:gdLst>
                <a:gd name="T0" fmla="*/ 731 w 731"/>
                <a:gd name="T1" fmla="*/ 0 h 637"/>
                <a:gd name="T2" fmla="*/ 0 w 731"/>
                <a:gd name="T3" fmla="*/ 63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1" h="637">
                  <a:moveTo>
                    <a:pt x="731" y="0"/>
                  </a:moveTo>
                  <a:lnTo>
                    <a:pt x="0" y="637"/>
                  </a:lnTo>
                </a:path>
              </a:pathLst>
            </a:custGeom>
            <a:noFill/>
            <a:ln w="9525" cmpd="sng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9702" name="Arc 102"/>
            <p:cNvSpPr>
              <a:spLocks/>
            </p:cNvSpPr>
            <p:nvPr/>
          </p:nvSpPr>
          <p:spPr bwMode="auto">
            <a:xfrm rot="-480115">
              <a:off x="4632" y="1471"/>
              <a:ext cx="146" cy="81"/>
            </a:xfrm>
            <a:custGeom>
              <a:avLst/>
              <a:gdLst>
                <a:gd name="G0" fmla="+- 0 0 0"/>
                <a:gd name="G1" fmla="+- 17357 0 0"/>
                <a:gd name="G2" fmla="+- 21600 0 0"/>
                <a:gd name="T0" fmla="*/ 12857 w 21583"/>
                <a:gd name="T1" fmla="*/ 0 h 17357"/>
                <a:gd name="T2" fmla="*/ 21583 w 21583"/>
                <a:gd name="T3" fmla="*/ 16492 h 17357"/>
                <a:gd name="T4" fmla="*/ 0 w 21583"/>
                <a:gd name="T5" fmla="*/ 17357 h 17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83" h="17357" fill="none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</a:path>
                <a:path w="21583" h="17357" stroke="0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  <a:lnTo>
                    <a:pt x="0" y="17357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9703" name="Object 103"/>
            <p:cNvGraphicFramePr>
              <a:graphicFrameLocks noChangeAspect="1"/>
            </p:cNvGraphicFramePr>
            <p:nvPr/>
          </p:nvGraphicFramePr>
          <p:xfrm>
            <a:off x="4759" y="1350"/>
            <a:ext cx="130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5" name="公式" r:id="rId24" imgW="279360" imgH="368280" progId="Equation.3">
                    <p:embed/>
                  </p:oleObj>
                </mc:Choice>
                <mc:Fallback>
                  <p:oleObj name="公式" r:id="rId24" imgW="279360" imgH="368280" progId="Equation.3">
                    <p:embed/>
                    <p:pic>
                      <p:nvPicPr>
                        <p:cNvPr id="409703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9" y="1350"/>
                          <a:ext cx="130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9710" name="Object 110"/>
            <p:cNvGraphicFramePr>
              <a:graphicFrameLocks noChangeAspect="1"/>
            </p:cNvGraphicFramePr>
            <p:nvPr/>
          </p:nvGraphicFramePr>
          <p:xfrm>
            <a:off x="4583" y="454"/>
            <a:ext cx="154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76" name="公式" r:id="rId26" imgW="330120" imgH="368280" progId="Equation.3">
                    <p:embed/>
                  </p:oleObj>
                </mc:Choice>
                <mc:Fallback>
                  <p:oleObj name="公式" r:id="rId26" imgW="330120" imgH="368280" progId="Equation.3">
                    <p:embed/>
                    <p:pic>
                      <p:nvPicPr>
                        <p:cNvPr id="409710" name="Object 1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83" y="454"/>
                          <a:ext cx="154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9728" name="Group 128"/>
          <p:cNvGrpSpPr>
            <a:grpSpLocks/>
          </p:cNvGrpSpPr>
          <p:nvPr/>
        </p:nvGrpSpPr>
        <p:grpSpPr bwMode="auto">
          <a:xfrm>
            <a:off x="7439025" y="941388"/>
            <a:ext cx="984250" cy="620712"/>
            <a:chOff x="4686" y="593"/>
            <a:chExt cx="620" cy="391"/>
          </a:xfrm>
        </p:grpSpPr>
        <p:grpSp>
          <p:nvGrpSpPr>
            <p:cNvPr id="409711" name="Group 111"/>
            <p:cNvGrpSpPr>
              <a:grpSpLocks/>
            </p:cNvGrpSpPr>
            <p:nvPr/>
          </p:nvGrpSpPr>
          <p:grpSpPr bwMode="auto">
            <a:xfrm>
              <a:off x="4907" y="593"/>
              <a:ext cx="399" cy="186"/>
              <a:chOff x="3875" y="953"/>
              <a:chExt cx="399" cy="186"/>
            </a:xfrm>
          </p:grpSpPr>
          <p:graphicFrame>
            <p:nvGraphicFramePr>
              <p:cNvPr id="409712" name="Object 112"/>
              <p:cNvGraphicFramePr>
                <a:graphicFrameLocks noChangeAspect="1"/>
              </p:cNvGraphicFramePr>
              <p:nvPr/>
            </p:nvGraphicFramePr>
            <p:xfrm>
              <a:off x="3889" y="961"/>
              <a:ext cx="379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7" name="公式" r:id="rId28" imgW="812520" imgH="380880" progId="Equation.3">
                      <p:embed/>
                    </p:oleObj>
                  </mc:Choice>
                  <mc:Fallback>
                    <p:oleObj name="公式" r:id="rId28" imgW="812520" imgH="380880" progId="Equation.3">
                      <p:embed/>
                      <p:pic>
                        <p:nvPicPr>
                          <p:cNvPr id="409712" name="Object 1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9" y="961"/>
                            <a:ext cx="379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713" name="Rectangle 113"/>
              <p:cNvSpPr>
                <a:spLocks noChangeArrowheads="1"/>
              </p:cNvSpPr>
              <p:nvPr/>
            </p:nvSpPr>
            <p:spPr bwMode="auto">
              <a:xfrm>
                <a:off x="3875" y="953"/>
                <a:ext cx="399" cy="184"/>
              </a:xfrm>
              <a:prstGeom prst="rect">
                <a:avLst/>
              </a:prstGeom>
              <a:noFill/>
              <a:ln w="12700" cap="rnd" algn="ctr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09717" name="Arc 117"/>
            <p:cNvSpPr>
              <a:spLocks/>
            </p:cNvSpPr>
            <p:nvPr/>
          </p:nvSpPr>
          <p:spPr bwMode="auto">
            <a:xfrm>
              <a:off x="4686" y="697"/>
              <a:ext cx="253" cy="287"/>
            </a:xfrm>
            <a:custGeom>
              <a:avLst/>
              <a:gdLst>
                <a:gd name="G0" fmla="+- 0 0 0"/>
                <a:gd name="G1" fmla="+- 21522 0 0"/>
                <a:gd name="G2" fmla="+- 21600 0 0"/>
                <a:gd name="T0" fmla="*/ 1835 w 20772"/>
                <a:gd name="T1" fmla="*/ 0 h 21522"/>
                <a:gd name="T2" fmla="*/ 20772 w 20772"/>
                <a:gd name="T3" fmla="*/ 15600 h 21522"/>
                <a:gd name="T4" fmla="*/ 0 w 20772"/>
                <a:gd name="T5" fmla="*/ 21522 h 2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72" h="21522" fill="none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</a:path>
                <a:path w="20772" h="21522" stroke="0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  <a:lnTo>
                    <a:pt x="0" y="21522"/>
                  </a:lnTo>
                  <a:close/>
                </a:path>
              </a:pathLst>
            </a:custGeom>
            <a:noFill/>
            <a:ln w="25400" cmpd="dbl">
              <a:solidFill>
                <a:srgbClr val="CC0066"/>
              </a:solidFill>
              <a:round/>
              <a:headEnd type="stealth" w="med" len="lg"/>
              <a:tailEnd type="non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09729" name="Group 129"/>
          <p:cNvGrpSpPr>
            <a:grpSpLocks/>
          </p:cNvGrpSpPr>
          <p:nvPr/>
        </p:nvGrpSpPr>
        <p:grpSpPr bwMode="auto">
          <a:xfrm>
            <a:off x="7016750" y="3786188"/>
            <a:ext cx="779463" cy="792162"/>
            <a:chOff x="4420" y="2385"/>
            <a:chExt cx="491" cy="499"/>
          </a:xfrm>
        </p:grpSpPr>
        <p:grpSp>
          <p:nvGrpSpPr>
            <p:cNvPr id="409714" name="Group 114"/>
            <p:cNvGrpSpPr>
              <a:grpSpLocks/>
            </p:cNvGrpSpPr>
            <p:nvPr/>
          </p:nvGrpSpPr>
          <p:grpSpPr bwMode="auto">
            <a:xfrm>
              <a:off x="4461" y="2385"/>
              <a:ext cx="450" cy="207"/>
              <a:chOff x="3867" y="2685"/>
              <a:chExt cx="450" cy="207"/>
            </a:xfrm>
          </p:grpSpPr>
          <p:graphicFrame>
            <p:nvGraphicFramePr>
              <p:cNvPr id="409715" name="Object 115"/>
              <p:cNvGraphicFramePr>
                <a:graphicFrameLocks noChangeAspect="1"/>
              </p:cNvGraphicFramePr>
              <p:nvPr/>
            </p:nvGraphicFramePr>
            <p:xfrm>
              <a:off x="3879" y="2685"/>
              <a:ext cx="432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8" name="公式" r:id="rId30" imgW="927000" imgH="444240" progId="Equation.3">
                      <p:embed/>
                    </p:oleObj>
                  </mc:Choice>
                  <mc:Fallback>
                    <p:oleObj name="公式" r:id="rId30" imgW="927000" imgH="444240" progId="Equation.3">
                      <p:embed/>
                      <p:pic>
                        <p:nvPicPr>
                          <p:cNvPr id="409715" name="Object 11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9" y="2685"/>
                            <a:ext cx="432" cy="20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716" name="Rectangle 116"/>
              <p:cNvSpPr>
                <a:spLocks noChangeArrowheads="1"/>
              </p:cNvSpPr>
              <p:nvPr/>
            </p:nvSpPr>
            <p:spPr bwMode="auto">
              <a:xfrm>
                <a:off x="3867" y="2697"/>
                <a:ext cx="450" cy="187"/>
              </a:xfrm>
              <a:prstGeom prst="rect">
                <a:avLst/>
              </a:prstGeom>
              <a:noFill/>
              <a:ln w="12700" cap="rnd" algn="ctr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09718" name="Arc 118"/>
            <p:cNvSpPr>
              <a:spLocks/>
            </p:cNvSpPr>
            <p:nvPr/>
          </p:nvSpPr>
          <p:spPr bwMode="auto">
            <a:xfrm rot="-1415082">
              <a:off x="4420" y="2597"/>
              <a:ext cx="253" cy="287"/>
            </a:xfrm>
            <a:custGeom>
              <a:avLst/>
              <a:gdLst>
                <a:gd name="G0" fmla="+- 0 0 0"/>
                <a:gd name="G1" fmla="+- 21522 0 0"/>
                <a:gd name="G2" fmla="+- 21600 0 0"/>
                <a:gd name="T0" fmla="*/ 1835 w 20772"/>
                <a:gd name="T1" fmla="*/ 0 h 21522"/>
                <a:gd name="T2" fmla="*/ 20772 w 20772"/>
                <a:gd name="T3" fmla="*/ 15600 h 21522"/>
                <a:gd name="T4" fmla="*/ 0 w 20772"/>
                <a:gd name="T5" fmla="*/ 21522 h 21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772" h="21522" fill="none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</a:path>
                <a:path w="20772" h="21522" stroke="0" extrusionOk="0">
                  <a:moveTo>
                    <a:pt x="1834" y="0"/>
                  </a:moveTo>
                  <a:cubicBezTo>
                    <a:pt x="10774" y="762"/>
                    <a:pt x="18312" y="6971"/>
                    <a:pt x="20772" y="15599"/>
                  </a:cubicBezTo>
                  <a:lnTo>
                    <a:pt x="0" y="21522"/>
                  </a:lnTo>
                  <a:close/>
                </a:path>
              </a:pathLst>
            </a:custGeom>
            <a:noFill/>
            <a:ln w="25400" cmpd="dbl">
              <a:solidFill>
                <a:srgbClr val="CC0066"/>
              </a:solidFill>
              <a:round/>
              <a:headEnd type="none" w="med" len="lg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720" name="Rectangle 120"/>
          <p:cNvSpPr>
            <a:spLocks noChangeArrowheads="1"/>
          </p:cNvSpPr>
          <p:nvPr/>
        </p:nvSpPr>
        <p:spPr bwMode="auto">
          <a:xfrm>
            <a:off x="1812925" y="3363913"/>
            <a:ext cx="307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不变，但</a:t>
            </a:r>
            <a:r>
              <a:rPr lang="zh-CN" altLang="en-US">
                <a:solidFill>
                  <a:srgbClr val="FF0000"/>
                </a:solidFill>
                <a:ea typeface="仿宋_GB2312" pitchFamily="49" charset="-122"/>
              </a:rPr>
              <a:t>方向</a:t>
            </a:r>
            <a:r>
              <a:rPr lang="zh-CN" altLang="en-US">
                <a:solidFill>
                  <a:srgbClr val="008080"/>
                </a:solidFill>
                <a:ea typeface="仿宋_GB2312" pitchFamily="49" charset="-122"/>
              </a:rPr>
              <a:t>相反；  </a:t>
            </a:r>
          </a:p>
        </p:txBody>
      </p:sp>
      <p:grpSp>
        <p:nvGrpSpPr>
          <p:cNvPr id="409732" name="Group 132"/>
          <p:cNvGrpSpPr>
            <a:grpSpLocks/>
          </p:cNvGrpSpPr>
          <p:nvPr/>
        </p:nvGrpSpPr>
        <p:grpSpPr bwMode="auto">
          <a:xfrm>
            <a:off x="6376988" y="709613"/>
            <a:ext cx="2492375" cy="4914900"/>
            <a:chOff x="4017" y="447"/>
            <a:chExt cx="1570" cy="3096"/>
          </a:xfrm>
        </p:grpSpPr>
        <p:grpSp>
          <p:nvGrpSpPr>
            <p:cNvPr id="409723" name="Group 123"/>
            <p:cNvGrpSpPr>
              <a:grpSpLocks/>
            </p:cNvGrpSpPr>
            <p:nvPr/>
          </p:nvGrpSpPr>
          <p:grpSpPr bwMode="auto">
            <a:xfrm>
              <a:off x="4017" y="447"/>
              <a:ext cx="1570" cy="3096"/>
              <a:chOff x="4017" y="447"/>
              <a:chExt cx="1570" cy="3096"/>
            </a:xfrm>
          </p:grpSpPr>
          <p:sp>
            <p:nvSpPr>
              <p:cNvPr id="409676" name="Freeform 76"/>
              <p:cNvSpPr>
                <a:spLocks/>
              </p:cNvSpPr>
              <p:nvPr/>
            </p:nvSpPr>
            <p:spPr bwMode="auto">
              <a:xfrm>
                <a:off x="4608" y="876"/>
                <a:ext cx="763" cy="339"/>
              </a:xfrm>
              <a:custGeom>
                <a:avLst/>
                <a:gdLst>
                  <a:gd name="T0" fmla="*/ 0 w 763"/>
                  <a:gd name="T1" fmla="*/ 339 h 339"/>
                  <a:gd name="T2" fmla="*/ 48 w 763"/>
                  <a:gd name="T3" fmla="*/ 266 h 339"/>
                  <a:gd name="T4" fmla="*/ 107 w 763"/>
                  <a:gd name="T5" fmla="*/ 208 h 339"/>
                  <a:gd name="T6" fmla="*/ 166 w 763"/>
                  <a:gd name="T7" fmla="*/ 154 h 339"/>
                  <a:gd name="T8" fmla="*/ 238 w 763"/>
                  <a:gd name="T9" fmla="*/ 97 h 339"/>
                  <a:gd name="T10" fmla="*/ 274 w 763"/>
                  <a:gd name="T11" fmla="*/ 71 h 339"/>
                  <a:gd name="T12" fmla="*/ 311 w 763"/>
                  <a:gd name="T13" fmla="*/ 49 h 339"/>
                  <a:gd name="T14" fmla="*/ 350 w 763"/>
                  <a:gd name="T15" fmla="*/ 31 h 339"/>
                  <a:gd name="T16" fmla="*/ 382 w 763"/>
                  <a:gd name="T17" fmla="*/ 18 h 339"/>
                  <a:gd name="T18" fmla="*/ 417 w 763"/>
                  <a:gd name="T19" fmla="*/ 8 h 339"/>
                  <a:gd name="T20" fmla="*/ 451 w 763"/>
                  <a:gd name="T21" fmla="*/ 4 h 339"/>
                  <a:gd name="T22" fmla="*/ 498 w 763"/>
                  <a:gd name="T23" fmla="*/ 0 h 339"/>
                  <a:gd name="T24" fmla="*/ 554 w 763"/>
                  <a:gd name="T25" fmla="*/ 3 h 339"/>
                  <a:gd name="T26" fmla="*/ 614 w 763"/>
                  <a:gd name="T27" fmla="*/ 11 h 339"/>
                  <a:gd name="T28" fmla="*/ 657 w 763"/>
                  <a:gd name="T29" fmla="*/ 17 h 339"/>
                  <a:gd name="T30" fmla="*/ 707 w 763"/>
                  <a:gd name="T31" fmla="*/ 26 h 339"/>
                  <a:gd name="T32" fmla="*/ 763 w 763"/>
                  <a:gd name="T33" fmla="*/ 42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3" h="339">
                    <a:moveTo>
                      <a:pt x="0" y="339"/>
                    </a:moveTo>
                    <a:lnTo>
                      <a:pt x="48" y="266"/>
                    </a:lnTo>
                    <a:lnTo>
                      <a:pt x="107" y="208"/>
                    </a:lnTo>
                    <a:lnTo>
                      <a:pt x="166" y="154"/>
                    </a:lnTo>
                    <a:lnTo>
                      <a:pt x="238" y="97"/>
                    </a:lnTo>
                    <a:cubicBezTo>
                      <a:pt x="255" y="84"/>
                      <a:pt x="262" y="79"/>
                      <a:pt x="274" y="71"/>
                    </a:cubicBezTo>
                    <a:cubicBezTo>
                      <a:pt x="286" y="64"/>
                      <a:pt x="301" y="54"/>
                      <a:pt x="311" y="49"/>
                    </a:cubicBezTo>
                    <a:cubicBezTo>
                      <a:pt x="322" y="43"/>
                      <a:pt x="339" y="36"/>
                      <a:pt x="350" y="31"/>
                    </a:cubicBezTo>
                    <a:cubicBezTo>
                      <a:pt x="362" y="25"/>
                      <a:pt x="371" y="21"/>
                      <a:pt x="382" y="18"/>
                    </a:cubicBezTo>
                    <a:cubicBezTo>
                      <a:pt x="394" y="14"/>
                      <a:pt x="405" y="11"/>
                      <a:pt x="417" y="8"/>
                    </a:cubicBezTo>
                    <a:cubicBezTo>
                      <a:pt x="429" y="6"/>
                      <a:pt x="438" y="6"/>
                      <a:pt x="451" y="4"/>
                    </a:cubicBezTo>
                    <a:cubicBezTo>
                      <a:pt x="464" y="2"/>
                      <a:pt x="498" y="0"/>
                      <a:pt x="498" y="0"/>
                    </a:cubicBezTo>
                    <a:cubicBezTo>
                      <a:pt x="498" y="0"/>
                      <a:pt x="554" y="3"/>
                      <a:pt x="554" y="3"/>
                    </a:cubicBezTo>
                    <a:cubicBezTo>
                      <a:pt x="554" y="3"/>
                      <a:pt x="614" y="11"/>
                      <a:pt x="614" y="11"/>
                    </a:cubicBezTo>
                    <a:cubicBezTo>
                      <a:pt x="614" y="11"/>
                      <a:pt x="642" y="14"/>
                      <a:pt x="657" y="17"/>
                    </a:cubicBezTo>
                    <a:cubicBezTo>
                      <a:pt x="673" y="21"/>
                      <a:pt x="689" y="23"/>
                      <a:pt x="707" y="26"/>
                    </a:cubicBezTo>
                    <a:cubicBezTo>
                      <a:pt x="724" y="30"/>
                      <a:pt x="752" y="39"/>
                      <a:pt x="763" y="42"/>
                    </a:cubicBez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77" name="Freeform 77"/>
              <p:cNvSpPr>
                <a:spLocks/>
              </p:cNvSpPr>
              <p:nvPr/>
            </p:nvSpPr>
            <p:spPr bwMode="auto">
              <a:xfrm rot="-438206">
                <a:off x="4255" y="967"/>
                <a:ext cx="615" cy="537"/>
              </a:xfrm>
              <a:custGeom>
                <a:avLst/>
                <a:gdLst>
                  <a:gd name="T0" fmla="*/ 731 w 731"/>
                  <a:gd name="T1" fmla="*/ 0 h 637"/>
                  <a:gd name="T2" fmla="*/ 0 w 731"/>
                  <a:gd name="T3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31" h="637">
                    <a:moveTo>
                      <a:pt x="731" y="0"/>
                    </a:moveTo>
                    <a:lnTo>
                      <a:pt x="0" y="637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79" name="Arc 79"/>
              <p:cNvSpPr>
                <a:spLocks/>
              </p:cNvSpPr>
              <p:nvPr/>
            </p:nvSpPr>
            <p:spPr bwMode="auto">
              <a:xfrm rot="257550">
                <a:off x="4247" y="1479"/>
                <a:ext cx="136" cy="159"/>
              </a:xfrm>
              <a:custGeom>
                <a:avLst/>
                <a:gdLst>
                  <a:gd name="G0" fmla="+- 0 0 0"/>
                  <a:gd name="G1" fmla="+- 16469 0 0"/>
                  <a:gd name="G2" fmla="+- 21600 0 0"/>
                  <a:gd name="T0" fmla="*/ 13976 w 18601"/>
                  <a:gd name="T1" fmla="*/ 0 h 16469"/>
                  <a:gd name="T2" fmla="*/ 18601 w 18601"/>
                  <a:gd name="T3" fmla="*/ 5489 h 16469"/>
                  <a:gd name="T4" fmla="*/ 0 w 18601"/>
                  <a:gd name="T5" fmla="*/ 16469 h 16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01" h="16469" fill="none" extrusionOk="0">
                    <a:moveTo>
                      <a:pt x="13976" y="-1"/>
                    </a:moveTo>
                    <a:cubicBezTo>
                      <a:pt x="15813" y="1558"/>
                      <a:pt x="17376" y="3414"/>
                      <a:pt x="18601" y="5488"/>
                    </a:cubicBezTo>
                  </a:path>
                  <a:path w="18601" h="16469" stroke="0" extrusionOk="0">
                    <a:moveTo>
                      <a:pt x="13976" y="-1"/>
                    </a:moveTo>
                    <a:cubicBezTo>
                      <a:pt x="15813" y="1558"/>
                      <a:pt x="17376" y="3414"/>
                      <a:pt x="18601" y="5488"/>
                    </a:cubicBezTo>
                    <a:lnTo>
                      <a:pt x="0" y="16469"/>
                    </a:lnTo>
                    <a:close/>
                  </a:path>
                </a:pathLst>
              </a:custGeom>
              <a:noFill/>
              <a:ln w="25400" cap="rnd" cmpd="dbl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409680" name="Object 80"/>
              <p:cNvGraphicFramePr>
                <a:graphicFrameLocks noChangeAspect="1"/>
              </p:cNvGraphicFramePr>
              <p:nvPr/>
            </p:nvGraphicFramePr>
            <p:xfrm>
              <a:off x="4413" y="1364"/>
              <a:ext cx="136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79" name="公式" r:id="rId32" imgW="291960" imgH="380880" progId="Equation.3">
                      <p:embed/>
                    </p:oleObj>
                  </mc:Choice>
                  <mc:Fallback>
                    <p:oleObj name="公式" r:id="rId32" imgW="291960" imgH="380880" progId="Equation.3">
                      <p:embed/>
                      <p:pic>
                        <p:nvPicPr>
                          <p:cNvPr id="409680" name="Object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413" y="1364"/>
                            <a:ext cx="136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681" name="Object 81"/>
              <p:cNvGraphicFramePr>
                <a:graphicFrameLocks/>
              </p:cNvGraphicFramePr>
              <p:nvPr/>
            </p:nvGraphicFramePr>
            <p:xfrm>
              <a:off x="5251" y="1257"/>
              <a:ext cx="247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0" name="公式" r:id="rId34" imgW="393480" imgH="342720" progId="Equation.3">
                      <p:embed/>
                    </p:oleObj>
                  </mc:Choice>
                  <mc:Fallback>
                    <p:oleObj name="公式" r:id="rId34" imgW="393480" imgH="342720" progId="Equation.3">
                      <p:embed/>
                      <p:pic>
                        <p:nvPicPr>
                          <p:cNvPr id="409681" name="Object 8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51" y="1257"/>
                            <a:ext cx="247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682" name="Object 82"/>
              <p:cNvGraphicFramePr>
                <a:graphicFrameLocks noChangeAspect="1"/>
              </p:cNvGraphicFramePr>
              <p:nvPr/>
            </p:nvGraphicFramePr>
            <p:xfrm>
              <a:off x="5206" y="930"/>
              <a:ext cx="160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1" name="公式" r:id="rId36" imgW="342720" imgH="380880" progId="Equation.3">
                      <p:embed/>
                    </p:oleObj>
                  </mc:Choice>
                  <mc:Fallback>
                    <p:oleObj name="公式" r:id="rId36" imgW="342720" imgH="380880" progId="Equation.3">
                      <p:embed/>
                      <p:pic>
                        <p:nvPicPr>
                          <p:cNvPr id="409682" name="Object 8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06" y="930"/>
                            <a:ext cx="160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9686" name="Object 86"/>
              <p:cNvGraphicFramePr>
                <a:graphicFrameLocks/>
              </p:cNvGraphicFramePr>
              <p:nvPr/>
            </p:nvGraphicFramePr>
            <p:xfrm>
              <a:off x="5201" y="3115"/>
              <a:ext cx="295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2" name="公式" r:id="rId38" imgW="469800" imgH="342720" progId="Equation.3">
                      <p:embed/>
                    </p:oleObj>
                  </mc:Choice>
                  <mc:Fallback>
                    <p:oleObj name="公式" r:id="rId38" imgW="469800" imgH="342720" progId="Equation.3">
                      <p:embed/>
                      <p:pic>
                        <p:nvPicPr>
                          <p:cNvPr id="409686" name="Object 8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01" y="3115"/>
                            <a:ext cx="295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690" name="Line 90"/>
              <p:cNvSpPr>
                <a:spLocks noChangeShapeType="1"/>
              </p:cNvSpPr>
              <p:nvPr/>
            </p:nvSpPr>
            <p:spPr bwMode="auto">
              <a:xfrm>
                <a:off x="4017" y="1542"/>
                <a:ext cx="15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91" name="Line 91"/>
              <p:cNvSpPr>
                <a:spLocks noChangeShapeType="1"/>
              </p:cNvSpPr>
              <p:nvPr/>
            </p:nvSpPr>
            <p:spPr bwMode="auto">
              <a:xfrm>
                <a:off x="4020" y="3406"/>
                <a:ext cx="1567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92" name="Line 92"/>
              <p:cNvSpPr>
                <a:spLocks noChangeShapeType="1"/>
              </p:cNvSpPr>
              <p:nvPr/>
            </p:nvSpPr>
            <p:spPr bwMode="auto">
              <a:xfrm rot="-5400000">
                <a:off x="3489" y="1071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9693" name="Line 93"/>
              <p:cNvSpPr>
                <a:spLocks noChangeShapeType="1"/>
              </p:cNvSpPr>
              <p:nvPr/>
            </p:nvSpPr>
            <p:spPr bwMode="auto">
              <a:xfrm rot="-5400000">
                <a:off x="3489" y="2919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9721" name="Group 121"/>
            <p:cNvGrpSpPr>
              <a:grpSpLocks/>
            </p:cNvGrpSpPr>
            <p:nvPr/>
          </p:nvGrpSpPr>
          <p:grpSpPr bwMode="auto">
            <a:xfrm>
              <a:off x="4640" y="1062"/>
              <a:ext cx="198" cy="178"/>
              <a:chOff x="4640" y="1062"/>
              <a:chExt cx="198" cy="178"/>
            </a:xfrm>
          </p:grpSpPr>
          <p:graphicFrame>
            <p:nvGraphicFramePr>
              <p:cNvPr id="409683" name="Object 83"/>
              <p:cNvGraphicFramePr>
                <a:graphicFrameLocks noChangeAspect="1"/>
              </p:cNvGraphicFramePr>
              <p:nvPr/>
            </p:nvGraphicFramePr>
            <p:xfrm>
              <a:off x="4708" y="1062"/>
              <a:ext cx="130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1283" name="公式" r:id="rId40" imgW="279360" imgH="380880" progId="Equation.3">
                      <p:embed/>
                    </p:oleObj>
                  </mc:Choice>
                  <mc:Fallback>
                    <p:oleObj name="公式" r:id="rId40" imgW="279360" imgH="380880" progId="Equation.3">
                      <p:embed/>
                      <p:pic>
                        <p:nvPicPr>
                          <p:cNvPr id="409683" name="Object 8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8" y="1062"/>
                            <a:ext cx="130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09698" name="Oval 98"/>
              <p:cNvSpPr>
                <a:spLocks noChangeAspect="1" noChangeArrowheads="1"/>
              </p:cNvSpPr>
              <p:nvPr/>
            </p:nvSpPr>
            <p:spPr bwMode="auto">
              <a:xfrm>
                <a:off x="4640" y="110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09753" name="Group 153"/>
          <p:cNvGrpSpPr>
            <a:grpSpLocks/>
          </p:cNvGrpSpPr>
          <p:nvPr/>
        </p:nvGrpSpPr>
        <p:grpSpPr bwMode="auto">
          <a:xfrm>
            <a:off x="598488" y="2738438"/>
            <a:ext cx="787400" cy="915987"/>
            <a:chOff x="371" y="1047"/>
            <a:chExt cx="496" cy="577"/>
          </a:xfrm>
        </p:grpSpPr>
        <p:sp>
          <p:nvSpPr>
            <p:cNvPr id="409754" name="Rectangle 154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755" name="Rectangle 155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P138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pic>
        <p:nvPicPr>
          <p:cNvPr id="409756" name="Picture 15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9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09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09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09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09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09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409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40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409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1000"/>
                                        <p:tgtEl>
                                          <p:spTgt spid="409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09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409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09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409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66" grpId="0"/>
      <p:bldP spid="409672" grpId="0"/>
      <p:bldP spid="409673" grpId="0"/>
      <p:bldP spid="409674" grpId="0"/>
      <p:bldP spid="4097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02" name="Picture 7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3" name="Picture 7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4" name="Picture 8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5" name="Picture 8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6" name="Picture 8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7" name="Picture 8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8" name="Picture 8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09" name="Picture 8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0" name="Picture 8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1" name="Picture 8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2" name="Picture 8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3" name="Picture 8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4" name="Picture 9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5" name="Picture 9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6" name="Picture 9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7" name="Picture 9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8" name="Picture 9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19" name="Picture 9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20" name="Picture 9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21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626" name="Rectangle 2"/>
          <p:cNvSpPr>
            <a:spLocks noChangeArrowheads="1"/>
          </p:cNvSpPr>
          <p:nvPr/>
        </p:nvSpPr>
        <p:spPr bwMode="auto">
          <a:xfrm>
            <a:off x="534988" y="528638"/>
            <a:ext cx="35417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三、</a:t>
            </a:r>
            <a:r>
              <a:rPr kumimoji="0" lang="zh-CN" altLang="en-US" sz="2800">
                <a:solidFill>
                  <a:srgbClr val="000099"/>
                </a:solidFill>
              </a:rPr>
              <a:t>共形映射  </a:t>
            </a:r>
            <a:endParaRPr lang="zh-CN" altLang="en-US" sz="2800">
              <a:solidFill>
                <a:srgbClr val="000099"/>
              </a:solidFill>
            </a:endParaRPr>
          </a:p>
        </p:txBody>
      </p:sp>
      <p:sp>
        <p:nvSpPr>
          <p:cNvPr id="410627" name="Rectangle 3"/>
          <p:cNvSpPr>
            <a:spLocks noChangeArrowheads="1"/>
          </p:cNvSpPr>
          <p:nvPr/>
        </p:nvSpPr>
        <p:spPr bwMode="auto">
          <a:xfrm>
            <a:off x="534988" y="1154113"/>
            <a:ext cx="2786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第一类</a:t>
            </a:r>
            <a:r>
              <a:rPr kumimoji="0" lang="zh-CN" altLang="en-US">
                <a:solidFill>
                  <a:srgbClr val="000099"/>
                </a:solidFill>
              </a:rPr>
              <a:t>保角映射  </a:t>
            </a:r>
          </a:p>
        </p:txBody>
      </p:sp>
      <p:sp>
        <p:nvSpPr>
          <p:cNvPr id="410628" name="Rectangle 4"/>
          <p:cNvSpPr>
            <a:spLocks noChangeArrowheads="1"/>
          </p:cNvSpPr>
          <p:nvPr/>
        </p:nvSpPr>
        <p:spPr bwMode="auto">
          <a:xfrm>
            <a:off x="534988" y="1697038"/>
            <a:ext cx="2786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第二类</a:t>
            </a:r>
            <a:r>
              <a:rPr kumimoji="0" lang="zh-CN" altLang="en-US">
                <a:solidFill>
                  <a:srgbClr val="000099"/>
                </a:solidFill>
              </a:rPr>
              <a:t>保角映射  </a:t>
            </a:r>
          </a:p>
        </p:txBody>
      </p:sp>
      <p:sp>
        <p:nvSpPr>
          <p:cNvPr id="410683" name="Rectangle 59"/>
          <p:cNvSpPr>
            <a:spLocks noChangeArrowheads="1"/>
          </p:cNvSpPr>
          <p:nvPr/>
        </p:nvSpPr>
        <p:spPr bwMode="auto">
          <a:xfrm>
            <a:off x="531813" y="2236788"/>
            <a:ext cx="186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kumimoji="0" lang="zh-CN" altLang="en-US">
                <a:solidFill>
                  <a:srgbClr val="000099"/>
                </a:solidFill>
              </a:rPr>
              <a:t>共形映射  </a:t>
            </a:r>
          </a:p>
        </p:txBody>
      </p:sp>
      <p:grpSp>
        <p:nvGrpSpPr>
          <p:cNvPr id="410698" name="Group 74"/>
          <p:cNvGrpSpPr>
            <a:grpSpLocks/>
          </p:cNvGrpSpPr>
          <p:nvPr/>
        </p:nvGrpSpPr>
        <p:grpSpPr bwMode="auto">
          <a:xfrm>
            <a:off x="531813" y="2835275"/>
            <a:ext cx="7743825" cy="461963"/>
            <a:chOff x="335" y="1786"/>
            <a:chExt cx="4878" cy="291"/>
          </a:xfrm>
        </p:grpSpPr>
        <p:sp>
          <p:nvSpPr>
            <p:cNvPr id="410684" name="Text Box 60"/>
            <p:cNvSpPr txBox="1">
              <a:spLocks noChangeArrowheads="1"/>
            </p:cNvSpPr>
            <p:nvPr/>
          </p:nvSpPr>
          <p:spPr bwMode="auto">
            <a:xfrm>
              <a:off x="854" y="1789"/>
              <a:ext cx="435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/>
                <a:t>若函数               </a:t>
              </a:r>
              <a:r>
                <a:rPr lang="zh-CN" altLang="en-US" sz="1400"/>
                <a:t>  </a:t>
              </a:r>
              <a:r>
                <a:rPr lang="zh-CN" altLang="en-US"/>
                <a:t>为区域 </a:t>
              </a:r>
              <a:r>
                <a:rPr lang="en-US" altLang="zh-CN" i="1"/>
                <a:t>D </a:t>
              </a:r>
              <a:r>
                <a:rPr lang="zh-CN" altLang="en-US"/>
                <a:t>内的第一类保角映射，   </a:t>
              </a:r>
            </a:p>
          </p:txBody>
        </p:sp>
        <p:graphicFrame>
          <p:nvGraphicFramePr>
            <p:cNvPr id="410686" name="Object 62"/>
            <p:cNvGraphicFramePr>
              <a:graphicFrameLocks/>
            </p:cNvGraphicFramePr>
            <p:nvPr/>
          </p:nvGraphicFramePr>
          <p:xfrm>
            <a:off x="1490" y="1840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89" name="公式" r:id="rId5" imgW="1168200" imgH="342720" progId="Equation.3">
                    <p:embed/>
                  </p:oleObj>
                </mc:Choice>
                <mc:Fallback>
                  <p:oleObj name="公式" r:id="rId5" imgW="1168200" imgH="342720" progId="Equation.3">
                    <p:embed/>
                    <p:pic>
                      <p:nvPicPr>
                        <p:cNvPr id="410686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90" y="1840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0688" name="Rectangle 64"/>
            <p:cNvSpPr>
              <a:spLocks noChangeArrowheads="1"/>
            </p:cNvSpPr>
            <p:nvPr/>
          </p:nvSpPr>
          <p:spPr bwMode="auto">
            <a:xfrm>
              <a:off x="335" y="1786"/>
              <a:ext cx="6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</p:grpSp>
      <p:grpSp>
        <p:nvGrpSpPr>
          <p:cNvPr id="410700" name="Group 76"/>
          <p:cNvGrpSpPr>
            <a:grpSpLocks/>
          </p:cNvGrpSpPr>
          <p:nvPr/>
        </p:nvGrpSpPr>
        <p:grpSpPr bwMode="auto">
          <a:xfrm>
            <a:off x="4968875" y="3409950"/>
            <a:ext cx="3910013" cy="457200"/>
            <a:chOff x="3130" y="2148"/>
            <a:chExt cx="2463" cy="288"/>
          </a:xfrm>
        </p:grpSpPr>
        <p:sp>
          <p:nvSpPr>
            <p:cNvPr id="410689" name="Text Box 65"/>
            <p:cNvSpPr txBox="1">
              <a:spLocks noChangeArrowheads="1"/>
            </p:cNvSpPr>
            <p:nvPr/>
          </p:nvSpPr>
          <p:spPr bwMode="auto">
            <a:xfrm>
              <a:off x="3130" y="2148"/>
              <a:ext cx="24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>
                  <a:solidFill>
                    <a:srgbClr val="000000"/>
                  </a:solidFill>
                </a:rPr>
                <a:t>则称                 为区域 </a:t>
              </a:r>
              <a:r>
                <a:rPr lang="en-US" altLang="zh-CN" i="1">
                  <a:solidFill>
                    <a:srgbClr val="000000"/>
                  </a:solidFill>
                </a:rPr>
                <a:t>D </a:t>
              </a:r>
              <a:r>
                <a:rPr lang="zh-CN" altLang="en-US">
                  <a:solidFill>
                    <a:srgbClr val="000000"/>
                  </a:solidFill>
                </a:rPr>
                <a:t>内   </a:t>
              </a:r>
            </a:p>
          </p:txBody>
        </p:sp>
        <p:graphicFrame>
          <p:nvGraphicFramePr>
            <p:cNvPr id="410690" name="Object 66"/>
            <p:cNvGraphicFramePr>
              <a:graphicFrameLocks/>
            </p:cNvGraphicFramePr>
            <p:nvPr/>
          </p:nvGraphicFramePr>
          <p:xfrm>
            <a:off x="3604" y="2187"/>
            <a:ext cx="773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0" name="公式" r:id="rId7" imgW="1168200" imgH="342720" progId="Equation.3">
                    <p:embed/>
                  </p:oleObj>
                </mc:Choice>
                <mc:Fallback>
                  <p:oleObj name="公式" r:id="rId7" imgW="1168200" imgH="342720" progId="Equation.3">
                    <p:embed/>
                    <p:pic>
                      <p:nvPicPr>
                        <p:cNvPr id="410690" name="Object 6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04" y="2187"/>
                          <a:ext cx="773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0699" name="Group 75"/>
          <p:cNvGrpSpPr>
            <a:grpSpLocks/>
          </p:cNvGrpSpPr>
          <p:nvPr/>
        </p:nvGrpSpPr>
        <p:grpSpPr bwMode="auto">
          <a:xfrm>
            <a:off x="1435100" y="3409950"/>
            <a:ext cx="3403600" cy="457200"/>
            <a:chOff x="904" y="2148"/>
            <a:chExt cx="2144" cy="288"/>
          </a:xfrm>
        </p:grpSpPr>
        <p:sp>
          <p:nvSpPr>
            <p:cNvPr id="410685" name="Rectangle 61"/>
            <p:cNvSpPr>
              <a:spLocks noChangeArrowheads="1"/>
            </p:cNvSpPr>
            <p:nvPr/>
          </p:nvSpPr>
          <p:spPr bwMode="auto">
            <a:xfrm>
              <a:off x="1454" y="2148"/>
              <a:ext cx="6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时，    </a:t>
              </a:r>
            </a:p>
          </p:txBody>
        </p:sp>
        <p:graphicFrame>
          <p:nvGraphicFramePr>
            <p:cNvPr id="410687" name="Object 63"/>
            <p:cNvGraphicFramePr>
              <a:graphicFrameLocks/>
            </p:cNvGraphicFramePr>
            <p:nvPr/>
          </p:nvGraphicFramePr>
          <p:xfrm>
            <a:off x="1874" y="2173"/>
            <a:ext cx="1174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1" name="公式" r:id="rId9" imgW="1892160" imgH="368280" progId="Equation.3">
                    <p:embed/>
                  </p:oleObj>
                </mc:Choice>
                <mc:Fallback>
                  <p:oleObj name="公式" r:id="rId9" imgW="1892160" imgH="368280" progId="Equation.3">
                    <p:embed/>
                    <p:pic>
                      <p:nvPicPr>
                        <p:cNvPr id="410687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74" y="2173"/>
                          <a:ext cx="1174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0691" name="Object 67"/>
            <p:cNvGraphicFramePr>
              <a:graphicFrameLocks/>
            </p:cNvGraphicFramePr>
            <p:nvPr/>
          </p:nvGraphicFramePr>
          <p:xfrm>
            <a:off x="904" y="2160"/>
            <a:ext cx="585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292" name="公式" r:id="rId11" imgW="850680" imgH="368280" progId="Equation.3">
                    <p:embed/>
                  </p:oleObj>
                </mc:Choice>
                <mc:Fallback>
                  <p:oleObj name="公式" r:id="rId11" imgW="850680" imgH="368280" progId="Equation.3">
                    <p:embed/>
                    <p:pic>
                      <p:nvPicPr>
                        <p:cNvPr id="410691" name="Object 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2160"/>
                          <a:ext cx="585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0692" name="Picture 6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693" name="Rectangle 69"/>
          <p:cNvSpPr>
            <a:spLocks noChangeArrowheads="1"/>
          </p:cNvSpPr>
          <p:nvPr/>
        </p:nvSpPr>
        <p:spPr bwMode="auto">
          <a:xfrm>
            <a:off x="1357313" y="4002088"/>
            <a:ext cx="2165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</a:pPr>
            <a:r>
              <a:rPr lang="zh-CN" altLang="en-US">
                <a:solidFill>
                  <a:srgbClr val="000000"/>
                </a:solidFill>
              </a:rPr>
              <a:t>的</a:t>
            </a:r>
            <a:r>
              <a:rPr lang="zh-CN" altLang="en-US" u="sng">
                <a:solidFill>
                  <a:schemeClr val="folHlink"/>
                </a:solidFill>
                <a:ea typeface="楷体_GB2312" pitchFamily="49" charset="-122"/>
              </a:rPr>
              <a:t>共形映射</a:t>
            </a:r>
            <a:r>
              <a:rPr lang="zh-CN" altLang="en-US">
                <a:solidFill>
                  <a:srgbClr val="000000"/>
                </a:solidFill>
              </a:rPr>
              <a:t>。  </a:t>
            </a:r>
          </a:p>
        </p:txBody>
      </p:sp>
      <p:grpSp>
        <p:nvGrpSpPr>
          <p:cNvPr id="410701" name="Group 77"/>
          <p:cNvGrpSpPr>
            <a:grpSpLocks/>
          </p:cNvGrpSpPr>
          <p:nvPr/>
        </p:nvGrpSpPr>
        <p:grpSpPr bwMode="auto">
          <a:xfrm>
            <a:off x="538163" y="4695825"/>
            <a:ext cx="7250112" cy="460375"/>
            <a:chOff x="339" y="2958"/>
            <a:chExt cx="4567" cy="290"/>
          </a:xfrm>
        </p:grpSpPr>
        <p:sp>
          <p:nvSpPr>
            <p:cNvPr id="410694" name="Rectangle 70"/>
            <p:cNvSpPr>
              <a:spLocks noChangeArrowheads="1"/>
            </p:cNvSpPr>
            <p:nvPr/>
          </p:nvSpPr>
          <p:spPr bwMode="auto">
            <a:xfrm>
              <a:off x="339" y="2960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关键    </a:t>
              </a:r>
            </a:p>
          </p:txBody>
        </p:sp>
        <p:sp>
          <p:nvSpPr>
            <p:cNvPr id="410695" name="Rectangle 71"/>
            <p:cNvSpPr>
              <a:spLocks noChangeArrowheads="1"/>
            </p:cNvSpPr>
            <p:nvPr/>
          </p:nvSpPr>
          <p:spPr bwMode="auto">
            <a:xfrm>
              <a:off x="854" y="2958"/>
              <a:ext cx="40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要求函数还必须是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一</a:t>
              </a:r>
              <a:r>
                <a:rPr lang="zh-CN" altLang="en-US" u="sng">
                  <a:solidFill>
                    <a:schemeClr val="folHlink"/>
                  </a:solidFill>
                  <a:latin typeface="宋体" panose="02010600030101010101" pitchFamily="2" charset="-122"/>
                  <a:ea typeface="楷体_GB2312" pitchFamily="49" charset="-122"/>
                </a:rPr>
                <a:t>一映射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zh-CN" altLang="en-US">
                  <a:latin typeface="宋体" panose="02010600030101010101" pitchFamily="2" charset="-122"/>
                </a:rPr>
                <a:t>即</a:t>
              </a:r>
              <a:r>
                <a:rPr lang="zh-CN" altLang="en-US" u="sng">
                  <a:solidFill>
                    <a:schemeClr val="folHlink"/>
                  </a:solidFill>
                  <a:latin typeface="楷体_GB2312" pitchFamily="49" charset="-122"/>
                  <a:ea typeface="楷体_GB2312" pitchFamily="49" charset="-122"/>
                </a:rPr>
                <a:t>双方单值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>
                  <a:latin typeface="宋体" panose="02010600030101010101" pitchFamily="2" charset="-122"/>
                </a:rPr>
                <a:t>。   </a:t>
              </a:r>
            </a:p>
          </p:txBody>
        </p:sp>
      </p:grpSp>
      <p:sp>
        <p:nvSpPr>
          <p:cNvPr id="410697" name="Rectangle 73"/>
          <p:cNvSpPr>
            <a:spLocks noChangeArrowheads="1"/>
          </p:cNvSpPr>
          <p:nvPr/>
        </p:nvSpPr>
        <p:spPr bwMode="auto">
          <a:xfrm>
            <a:off x="7842250" y="2840038"/>
            <a:ext cx="1022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且当   </a:t>
            </a:r>
          </a:p>
        </p:txBody>
      </p:sp>
      <p:grpSp>
        <p:nvGrpSpPr>
          <p:cNvPr id="410722" name="Group 98"/>
          <p:cNvGrpSpPr>
            <a:grpSpLocks/>
          </p:cNvGrpSpPr>
          <p:nvPr/>
        </p:nvGrpSpPr>
        <p:grpSpPr bwMode="auto">
          <a:xfrm>
            <a:off x="600075" y="3352800"/>
            <a:ext cx="787400" cy="915988"/>
            <a:chOff x="371" y="1047"/>
            <a:chExt cx="496" cy="577"/>
          </a:xfrm>
        </p:grpSpPr>
        <p:sp>
          <p:nvSpPr>
            <p:cNvPr id="410723" name="Rectangle 99"/>
            <p:cNvSpPr>
              <a:spLocks noChangeArrowheads="1"/>
            </p:cNvSpPr>
            <p:nvPr/>
          </p:nvSpPr>
          <p:spPr bwMode="auto">
            <a:xfrm>
              <a:off x="401" y="1073"/>
              <a:ext cx="360" cy="528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24" name="Rectangle 100"/>
            <p:cNvSpPr>
              <a:spLocks noChangeArrowheads="1"/>
            </p:cNvSpPr>
            <p:nvPr/>
          </p:nvSpPr>
          <p:spPr bwMode="auto">
            <a:xfrm>
              <a:off x="371" y="1047"/>
              <a:ext cx="496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P138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定义</a:t>
              </a:r>
            </a:p>
            <a:p>
              <a:pPr algn="l">
                <a:spcBef>
                  <a:spcPct val="0"/>
                </a:spcBef>
              </a:pP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zh-CN" altLang="en-US" sz="1000">
                  <a:solidFill>
                    <a:srgbClr val="8443B9"/>
                  </a:solidFill>
                  <a:ea typeface="楷体_GB2312" pitchFamily="49" charset="-122"/>
                </a:rPr>
                <a:t> 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6.2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  <p:grpSp>
        <p:nvGrpSpPr>
          <p:cNvPr id="410725" name="Group 101"/>
          <p:cNvGrpSpPr>
            <a:grpSpLocks/>
          </p:cNvGrpSpPr>
          <p:nvPr/>
        </p:nvGrpSpPr>
        <p:grpSpPr bwMode="auto">
          <a:xfrm>
            <a:off x="3397250" y="4057650"/>
            <a:ext cx="2503488" cy="336550"/>
            <a:chOff x="1336" y="2838"/>
            <a:chExt cx="1577" cy="212"/>
          </a:xfrm>
        </p:grpSpPr>
        <p:sp>
          <p:nvSpPr>
            <p:cNvPr id="410726" name="AutoShape 102">
              <a:hlinkClick r:id="rId1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1336" y="2859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0727" name="Text Box 103"/>
            <p:cNvSpPr txBox="1">
              <a:spLocks noChangeArrowheads="1"/>
            </p:cNvSpPr>
            <p:nvPr/>
          </p:nvSpPr>
          <p:spPr bwMode="auto">
            <a:xfrm>
              <a:off x="1699" y="2838"/>
              <a:ext cx="121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保角映射的来历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?)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10728" name="Picture 10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1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10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1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10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10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10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410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410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69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59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4.44444E-6 3.7037E-7 L 0.04201 3.7037E-7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4107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0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83" grpId="0"/>
      <p:bldP spid="410693" grpId="0"/>
      <p:bldP spid="4106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072" name="Picture 1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3" name="Picture 1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4" name="Picture 1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5" name="Picture 1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6" name="Picture 1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7" name="Picture 1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8" name="Picture 1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79" name="Picture 14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0" name="Picture 1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1" name="Picture 14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2" name="Picture 1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3" name="Picture 14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4" name="Picture 1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5" name="Picture 14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6" name="Picture 1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7" name="Picture 1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8" name="Picture 1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89" name="Picture 15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091" name="Picture 15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6040" name="Group 104"/>
          <p:cNvGrpSpPr>
            <a:grpSpLocks/>
          </p:cNvGrpSpPr>
          <p:nvPr/>
        </p:nvGrpSpPr>
        <p:grpSpPr bwMode="auto">
          <a:xfrm>
            <a:off x="1050925" y="2544763"/>
            <a:ext cx="2444750" cy="457200"/>
            <a:chOff x="662" y="1603"/>
            <a:chExt cx="1540" cy="288"/>
          </a:xfrm>
        </p:grpSpPr>
        <p:sp>
          <p:nvSpPr>
            <p:cNvPr id="295955" name="Rectangle 19"/>
            <p:cNvSpPr>
              <a:spLocks noChangeArrowheads="1"/>
            </p:cNvSpPr>
            <p:nvPr/>
          </p:nvSpPr>
          <p:spPr bwMode="auto">
            <a:xfrm>
              <a:off x="662" y="1603"/>
              <a:ext cx="15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FF0066"/>
                  </a:solidFill>
                </a:rPr>
                <a:t>在          点，</a:t>
              </a:r>
              <a:r>
                <a:rPr lang="zh-CN" altLang="en-US">
                  <a:solidFill>
                    <a:srgbClr val="000000"/>
                  </a:solidFill>
                </a:rPr>
                <a:t>  </a:t>
              </a:r>
            </a:p>
          </p:txBody>
        </p:sp>
        <p:graphicFrame>
          <p:nvGraphicFramePr>
            <p:cNvPr id="295956" name="Object 20"/>
            <p:cNvGraphicFramePr>
              <a:graphicFrameLocks/>
            </p:cNvGraphicFramePr>
            <p:nvPr/>
          </p:nvGraphicFramePr>
          <p:xfrm>
            <a:off x="1214" y="1631"/>
            <a:ext cx="41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3" name="公式" r:id="rId5" imgW="660240" imgH="368280" progId="Equation.3">
                    <p:embed/>
                  </p:oleObj>
                </mc:Choice>
                <mc:Fallback>
                  <p:oleObj name="公式" r:id="rId5" imgW="660240" imgH="368280" progId="Equation.3">
                    <p:embed/>
                    <p:pic>
                      <p:nvPicPr>
                        <p:cNvPr id="295956" name="Object 2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4" y="1631"/>
                          <a:ext cx="41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95957" name="Object 21"/>
          <p:cNvGraphicFramePr>
            <a:graphicFrameLocks/>
          </p:cNvGraphicFramePr>
          <p:nvPr/>
        </p:nvGraphicFramePr>
        <p:xfrm>
          <a:off x="3254375" y="2274888"/>
          <a:ext cx="2200275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公式" r:id="rId7" imgW="2349360" imgH="672840" progId="Equation.3">
                  <p:embed/>
                </p:oleObj>
              </mc:Choice>
              <mc:Fallback>
                <p:oleObj name="公式" r:id="rId7" imgW="2349360" imgH="672840" progId="Equation.3">
                  <p:embed/>
                  <p:pic>
                    <p:nvPicPr>
                      <p:cNvPr id="295957" name="Object 2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4375" y="2274888"/>
                        <a:ext cx="2200275" cy="673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6041" name="Group 105"/>
          <p:cNvGrpSpPr>
            <a:grpSpLocks/>
          </p:cNvGrpSpPr>
          <p:nvPr/>
        </p:nvGrpSpPr>
        <p:grpSpPr bwMode="auto">
          <a:xfrm>
            <a:off x="1479550" y="3144838"/>
            <a:ext cx="4527550" cy="457200"/>
            <a:chOff x="932" y="1981"/>
            <a:chExt cx="2852" cy="288"/>
          </a:xfrm>
        </p:grpSpPr>
        <p:sp>
          <p:nvSpPr>
            <p:cNvPr id="295958" name="Rectangle 22"/>
            <p:cNvSpPr>
              <a:spLocks noChangeArrowheads="1"/>
            </p:cNvSpPr>
            <p:nvPr/>
          </p:nvSpPr>
          <p:spPr bwMode="auto">
            <a:xfrm>
              <a:off x="932" y="1981"/>
              <a:ext cx="28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因此，函数                在          处   </a:t>
              </a:r>
            </a:p>
          </p:txBody>
        </p:sp>
        <p:graphicFrame>
          <p:nvGraphicFramePr>
            <p:cNvPr id="295960" name="Object 24"/>
            <p:cNvGraphicFramePr>
              <a:graphicFrameLocks/>
            </p:cNvGraphicFramePr>
            <p:nvPr/>
          </p:nvGraphicFramePr>
          <p:xfrm>
            <a:off x="1986" y="2029"/>
            <a:ext cx="690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5" name="公式" r:id="rId9" imgW="1168200" imgH="342720" progId="Equation.3">
                    <p:embed/>
                  </p:oleObj>
                </mc:Choice>
                <mc:Fallback>
                  <p:oleObj name="公式" r:id="rId9" imgW="1168200" imgH="342720" progId="Equation.3">
                    <p:embed/>
                    <p:pic>
                      <p:nvPicPr>
                        <p:cNvPr id="29596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6" y="2029"/>
                          <a:ext cx="690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61" name="Object 25"/>
            <p:cNvGraphicFramePr>
              <a:graphicFrameLocks/>
            </p:cNvGraphicFramePr>
            <p:nvPr/>
          </p:nvGraphicFramePr>
          <p:xfrm>
            <a:off x="2952" y="2013"/>
            <a:ext cx="41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6" name="公式" r:id="rId11" imgW="660240" imgH="368280" progId="Equation.3">
                    <p:embed/>
                  </p:oleObj>
                </mc:Choice>
                <mc:Fallback>
                  <p:oleObj name="公式" r:id="rId11" imgW="660240" imgH="368280" progId="Equation.3">
                    <p:embed/>
                    <p:pic>
                      <p:nvPicPr>
                        <p:cNvPr id="295961" name="Object 2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2" y="2013"/>
                          <a:ext cx="41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42" name="Group 106"/>
          <p:cNvGrpSpPr>
            <a:grpSpLocks/>
          </p:cNvGrpSpPr>
          <p:nvPr/>
        </p:nvGrpSpPr>
        <p:grpSpPr bwMode="auto">
          <a:xfrm>
            <a:off x="1479550" y="4306888"/>
            <a:ext cx="4024313" cy="457200"/>
            <a:chOff x="932" y="2713"/>
            <a:chExt cx="2535" cy="288"/>
          </a:xfrm>
        </p:grpSpPr>
        <p:sp>
          <p:nvSpPr>
            <p:cNvPr id="295962" name="Rectangle 26"/>
            <p:cNvSpPr>
              <a:spLocks noChangeArrowheads="1"/>
            </p:cNvSpPr>
            <p:nvPr/>
          </p:nvSpPr>
          <p:spPr bwMode="auto">
            <a:xfrm>
              <a:off x="932" y="2713"/>
              <a:ext cx="2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其伸缩率为 </a:t>
              </a:r>
              <a:r>
                <a:rPr lang="en-US" altLang="zh-CN">
                  <a:solidFill>
                    <a:srgbClr val="000000"/>
                  </a:solidFill>
                </a:rPr>
                <a:t>2</a:t>
              </a:r>
              <a:r>
                <a:rPr lang="zh-CN" altLang="en-US">
                  <a:solidFill>
                    <a:srgbClr val="000000"/>
                  </a:solidFill>
                </a:rPr>
                <a:t>，旋转角为  </a:t>
              </a:r>
            </a:p>
          </p:txBody>
        </p:sp>
        <p:graphicFrame>
          <p:nvGraphicFramePr>
            <p:cNvPr id="295963" name="Object 27"/>
            <p:cNvGraphicFramePr>
              <a:graphicFrameLocks/>
            </p:cNvGraphicFramePr>
            <p:nvPr/>
          </p:nvGraphicFramePr>
          <p:xfrm>
            <a:off x="3085" y="2761"/>
            <a:ext cx="382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7" name="公式" r:id="rId13" imgW="647640" imgH="342720" progId="Equation.3">
                    <p:embed/>
                  </p:oleObj>
                </mc:Choice>
                <mc:Fallback>
                  <p:oleObj name="公式" r:id="rId13" imgW="647640" imgH="342720" progId="Equation.3">
                    <p:embed/>
                    <p:pic>
                      <p:nvPicPr>
                        <p:cNvPr id="295963" name="Object 2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85" y="2761"/>
                          <a:ext cx="382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43" name="Group 107"/>
          <p:cNvGrpSpPr>
            <a:grpSpLocks/>
          </p:cNvGrpSpPr>
          <p:nvPr/>
        </p:nvGrpSpPr>
        <p:grpSpPr bwMode="auto">
          <a:xfrm>
            <a:off x="1047750" y="5037138"/>
            <a:ext cx="2368550" cy="457200"/>
            <a:chOff x="660" y="3173"/>
            <a:chExt cx="1492" cy="288"/>
          </a:xfrm>
        </p:grpSpPr>
        <p:sp>
          <p:nvSpPr>
            <p:cNvPr id="295964" name="Rectangle 28"/>
            <p:cNvSpPr>
              <a:spLocks noChangeArrowheads="1"/>
            </p:cNvSpPr>
            <p:nvPr/>
          </p:nvSpPr>
          <p:spPr bwMode="auto">
            <a:xfrm>
              <a:off x="660" y="3173"/>
              <a:ext cx="14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FF0066"/>
                  </a:solidFill>
                </a:rPr>
                <a:t>在          点，</a:t>
              </a:r>
              <a:r>
                <a:rPr lang="zh-CN" altLang="en-US">
                  <a:solidFill>
                    <a:srgbClr val="000000"/>
                  </a:solidFill>
                </a:rPr>
                <a:t> </a:t>
              </a:r>
            </a:p>
          </p:txBody>
        </p:sp>
        <p:graphicFrame>
          <p:nvGraphicFramePr>
            <p:cNvPr id="295965" name="Object 29"/>
            <p:cNvGraphicFramePr>
              <a:graphicFrameLocks/>
            </p:cNvGraphicFramePr>
            <p:nvPr/>
          </p:nvGraphicFramePr>
          <p:xfrm>
            <a:off x="1192" y="3201"/>
            <a:ext cx="457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18" name="公式" r:id="rId15" imgW="723600" imgH="368280" progId="Equation.3">
                    <p:embed/>
                  </p:oleObj>
                </mc:Choice>
                <mc:Fallback>
                  <p:oleObj name="公式" r:id="rId15" imgW="723600" imgH="368280" progId="Equation.3">
                    <p:embed/>
                    <p:pic>
                      <p:nvPicPr>
                        <p:cNvPr id="295965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92" y="3201"/>
                          <a:ext cx="457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95966" name="Object 30"/>
          <p:cNvGraphicFramePr>
            <a:graphicFrameLocks/>
          </p:cNvGraphicFramePr>
          <p:nvPr/>
        </p:nvGraphicFramePr>
        <p:xfrm>
          <a:off x="3227388" y="5095875"/>
          <a:ext cx="1201737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公式" r:id="rId17" imgW="1282680" imgH="355320" progId="Equation.3">
                  <p:embed/>
                </p:oleObj>
              </mc:Choice>
              <mc:Fallback>
                <p:oleObj name="公式" r:id="rId17" imgW="1282680" imgH="355320" progId="Equation.3">
                  <p:embed/>
                  <p:pic>
                    <p:nvPicPr>
                      <p:cNvPr id="295966" name="Object 3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7388" y="5095875"/>
                        <a:ext cx="1201737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5972" name="Rectangle 36"/>
          <p:cNvSpPr>
            <a:spLocks noChangeArrowheads="1"/>
          </p:cNvSpPr>
          <p:nvPr/>
        </p:nvSpPr>
        <p:spPr bwMode="auto">
          <a:xfrm>
            <a:off x="1476375" y="5640388"/>
            <a:ext cx="4298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因此，函数的保角性不成立。  </a:t>
            </a:r>
          </a:p>
        </p:txBody>
      </p:sp>
      <p:sp>
        <p:nvSpPr>
          <p:cNvPr id="295973" name="Rectangle 37"/>
          <p:cNvSpPr>
            <a:spLocks noChangeArrowheads="1"/>
          </p:cNvSpPr>
          <p:nvPr/>
        </p:nvSpPr>
        <p:spPr bwMode="auto">
          <a:xfrm>
            <a:off x="1477963" y="3725863"/>
            <a:ext cx="452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的伸缩率不变，且具有保角性， </a:t>
            </a:r>
          </a:p>
        </p:txBody>
      </p:sp>
      <p:grpSp>
        <p:nvGrpSpPr>
          <p:cNvPr id="296045" name="Group 109"/>
          <p:cNvGrpSpPr>
            <a:grpSpLocks/>
          </p:cNvGrpSpPr>
          <p:nvPr/>
        </p:nvGrpSpPr>
        <p:grpSpPr bwMode="auto">
          <a:xfrm>
            <a:off x="6962775" y="3933825"/>
            <a:ext cx="1295400" cy="504825"/>
            <a:chOff x="4386" y="2478"/>
            <a:chExt cx="816" cy="318"/>
          </a:xfrm>
        </p:grpSpPr>
        <p:sp>
          <p:nvSpPr>
            <p:cNvPr id="295987" name="Line 51"/>
            <p:cNvSpPr>
              <a:spLocks noChangeShapeType="1"/>
            </p:cNvSpPr>
            <p:nvPr/>
          </p:nvSpPr>
          <p:spPr bwMode="auto">
            <a:xfrm>
              <a:off x="4386" y="2478"/>
              <a:ext cx="0" cy="31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95988" name="Object 52"/>
            <p:cNvGraphicFramePr>
              <a:graphicFrameLocks/>
            </p:cNvGraphicFramePr>
            <p:nvPr/>
          </p:nvGraphicFramePr>
          <p:xfrm>
            <a:off x="4466" y="2514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0" name="公式" r:id="rId19" imgW="1168200" imgH="342720" progId="Equation.3">
                    <p:embed/>
                  </p:oleObj>
                </mc:Choice>
                <mc:Fallback>
                  <p:oleObj name="公式" r:id="rId19" imgW="1168200" imgH="342720" progId="Equation.3">
                    <p:embed/>
                    <p:pic>
                      <p:nvPicPr>
                        <p:cNvPr id="295988" name="Object 5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66" y="2514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44" name="Group 108"/>
          <p:cNvGrpSpPr>
            <a:grpSpLocks/>
          </p:cNvGrpSpPr>
          <p:nvPr/>
        </p:nvGrpSpPr>
        <p:grpSpPr bwMode="auto">
          <a:xfrm>
            <a:off x="6434138" y="2338388"/>
            <a:ext cx="2101850" cy="3943350"/>
            <a:chOff x="4053" y="1473"/>
            <a:chExt cx="1324" cy="2484"/>
          </a:xfrm>
        </p:grpSpPr>
        <p:graphicFrame>
          <p:nvGraphicFramePr>
            <p:cNvPr id="295980" name="Object 44"/>
            <p:cNvGraphicFramePr>
              <a:graphicFrameLocks/>
            </p:cNvGraphicFramePr>
            <p:nvPr/>
          </p:nvGraphicFramePr>
          <p:xfrm>
            <a:off x="4981" y="1491"/>
            <a:ext cx="247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1" name="公式" r:id="rId21" imgW="393480" imgH="342720" progId="Equation.3">
                    <p:embed/>
                  </p:oleObj>
                </mc:Choice>
                <mc:Fallback>
                  <p:oleObj name="公式" r:id="rId21" imgW="393480" imgH="342720" progId="Equation.3">
                    <p:embed/>
                    <p:pic>
                      <p:nvPicPr>
                        <p:cNvPr id="295980" name="Object 4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81" y="1491"/>
                          <a:ext cx="247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5985" name="Object 49"/>
            <p:cNvGraphicFramePr>
              <a:graphicFrameLocks/>
            </p:cNvGraphicFramePr>
            <p:nvPr/>
          </p:nvGraphicFramePr>
          <p:xfrm>
            <a:off x="4931" y="2929"/>
            <a:ext cx="295" cy="2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2" name="公式" r:id="rId23" imgW="469800" imgH="342720" progId="Equation.3">
                    <p:embed/>
                  </p:oleObj>
                </mc:Choice>
                <mc:Fallback>
                  <p:oleObj name="公式" r:id="rId23" imgW="469800" imgH="342720" progId="Equation.3">
                    <p:embed/>
                    <p:pic>
                      <p:nvPicPr>
                        <p:cNvPr id="295985" name="Object 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31" y="2929"/>
                          <a:ext cx="295" cy="2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5989" name="Line 53"/>
            <p:cNvSpPr>
              <a:spLocks noChangeShapeType="1"/>
            </p:cNvSpPr>
            <p:nvPr/>
          </p:nvSpPr>
          <p:spPr bwMode="auto">
            <a:xfrm>
              <a:off x="4053" y="2274"/>
              <a:ext cx="132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990" name="Line 54"/>
            <p:cNvSpPr>
              <a:spLocks noChangeShapeType="1"/>
            </p:cNvSpPr>
            <p:nvPr/>
          </p:nvSpPr>
          <p:spPr bwMode="auto">
            <a:xfrm>
              <a:off x="4056" y="3850"/>
              <a:ext cx="132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991" name="Line 55"/>
            <p:cNvSpPr>
              <a:spLocks noChangeShapeType="1"/>
            </p:cNvSpPr>
            <p:nvPr/>
          </p:nvSpPr>
          <p:spPr bwMode="auto">
            <a:xfrm rot="-5400000">
              <a:off x="3683" y="1939"/>
              <a:ext cx="93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5992" name="Line 56"/>
            <p:cNvSpPr>
              <a:spLocks noChangeShapeType="1"/>
            </p:cNvSpPr>
            <p:nvPr/>
          </p:nvSpPr>
          <p:spPr bwMode="auto">
            <a:xfrm rot="-5400000">
              <a:off x="3608" y="3417"/>
              <a:ext cx="1081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96039" name="Group 103"/>
          <p:cNvGrpSpPr>
            <a:grpSpLocks/>
          </p:cNvGrpSpPr>
          <p:nvPr/>
        </p:nvGrpSpPr>
        <p:grpSpPr bwMode="auto">
          <a:xfrm>
            <a:off x="533400" y="1730375"/>
            <a:ext cx="6737350" cy="458788"/>
            <a:chOff x="336" y="1090"/>
            <a:chExt cx="4244" cy="289"/>
          </a:xfrm>
        </p:grpSpPr>
        <p:sp>
          <p:nvSpPr>
            <p:cNvPr id="295950" name="Rectangle 14"/>
            <p:cNvSpPr>
              <a:spLocks noChangeArrowheads="1"/>
            </p:cNvSpPr>
            <p:nvPr/>
          </p:nvSpPr>
          <p:spPr bwMode="auto">
            <a:xfrm>
              <a:off x="336" y="1091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  </a:t>
              </a:r>
            </a:p>
          </p:txBody>
        </p:sp>
        <p:sp>
          <p:nvSpPr>
            <p:cNvPr id="295952" name="Rectangle 16"/>
            <p:cNvSpPr>
              <a:spLocks noChangeArrowheads="1"/>
            </p:cNvSpPr>
            <p:nvPr/>
          </p:nvSpPr>
          <p:spPr bwMode="auto">
            <a:xfrm>
              <a:off x="660" y="1090"/>
              <a:ext cx="31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函数         在复平面上处处解析，且   </a:t>
              </a:r>
            </a:p>
          </p:txBody>
        </p:sp>
        <p:graphicFrame>
          <p:nvGraphicFramePr>
            <p:cNvPr id="295954" name="Object 18"/>
            <p:cNvGraphicFramePr>
              <a:graphicFrameLocks/>
            </p:cNvGraphicFramePr>
            <p:nvPr/>
          </p:nvGraphicFramePr>
          <p:xfrm>
            <a:off x="3741" y="1121"/>
            <a:ext cx="839" cy="2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3" name="公式" r:id="rId25" imgW="1422360" imgH="355320" progId="Equation.3">
                    <p:embed/>
                  </p:oleObj>
                </mc:Choice>
                <mc:Fallback>
                  <p:oleObj name="公式" r:id="rId25" imgW="1422360" imgH="355320" progId="Equation.3">
                    <p:embed/>
                    <p:pic>
                      <p:nvPicPr>
                        <p:cNvPr id="295954" name="Object 1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1" y="1121"/>
                          <a:ext cx="839" cy="2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96020" name="Object 84"/>
            <p:cNvGraphicFramePr>
              <a:graphicFrameLocks/>
            </p:cNvGraphicFramePr>
            <p:nvPr/>
          </p:nvGraphicFramePr>
          <p:xfrm>
            <a:off x="1147" y="1129"/>
            <a:ext cx="37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4" name="公式" r:id="rId27" imgW="634680" imgH="342720" progId="Equation.3">
                    <p:embed/>
                  </p:oleObj>
                </mc:Choice>
                <mc:Fallback>
                  <p:oleObj name="公式" r:id="rId27" imgW="634680" imgH="342720" progId="Equation.3">
                    <p:embed/>
                    <p:pic>
                      <p:nvPicPr>
                        <p:cNvPr id="296020" name="Object 8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7" y="1129"/>
                          <a:ext cx="37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68" name="Group 132"/>
          <p:cNvGrpSpPr>
            <a:grpSpLocks/>
          </p:cNvGrpSpPr>
          <p:nvPr/>
        </p:nvGrpSpPr>
        <p:grpSpPr bwMode="auto">
          <a:xfrm>
            <a:off x="6591300" y="3265488"/>
            <a:ext cx="1533525" cy="344487"/>
            <a:chOff x="4152" y="2057"/>
            <a:chExt cx="966" cy="217"/>
          </a:xfrm>
        </p:grpSpPr>
        <p:sp>
          <p:nvSpPr>
            <p:cNvPr id="296021" name="Line 85"/>
            <p:cNvSpPr>
              <a:spLocks noChangeShapeType="1"/>
            </p:cNvSpPr>
            <p:nvPr/>
          </p:nvSpPr>
          <p:spPr bwMode="auto">
            <a:xfrm>
              <a:off x="4152" y="2274"/>
              <a:ext cx="966" cy="0"/>
            </a:xfrm>
            <a:prstGeom prst="line">
              <a:avLst/>
            </a:prstGeom>
            <a:noFill/>
            <a:ln w="41275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96064" name="Object 128"/>
            <p:cNvGraphicFramePr>
              <a:graphicFrameLocks noChangeAspect="1"/>
            </p:cNvGraphicFramePr>
            <p:nvPr/>
          </p:nvGraphicFramePr>
          <p:xfrm>
            <a:off x="4914" y="2057"/>
            <a:ext cx="179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5" name="公式" r:id="rId29" imgW="355320" imgH="380880" progId="Equation.3">
                    <p:embed/>
                  </p:oleObj>
                </mc:Choice>
                <mc:Fallback>
                  <p:oleObj name="公式" r:id="rId29" imgW="355320" imgH="380880" progId="Equation.3">
                    <p:embed/>
                    <p:pic>
                      <p:nvPicPr>
                        <p:cNvPr id="296064" name="Object 1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" y="2057"/>
                          <a:ext cx="179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69" name="Group 133"/>
          <p:cNvGrpSpPr>
            <a:grpSpLocks/>
          </p:cNvGrpSpPr>
          <p:nvPr/>
        </p:nvGrpSpPr>
        <p:grpSpPr bwMode="auto">
          <a:xfrm>
            <a:off x="6578600" y="5759450"/>
            <a:ext cx="1533525" cy="354013"/>
            <a:chOff x="4144" y="3628"/>
            <a:chExt cx="966" cy="223"/>
          </a:xfrm>
        </p:grpSpPr>
        <p:sp>
          <p:nvSpPr>
            <p:cNvPr id="296027" name="Line 91"/>
            <p:cNvSpPr>
              <a:spLocks noChangeShapeType="1"/>
            </p:cNvSpPr>
            <p:nvPr/>
          </p:nvSpPr>
          <p:spPr bwMode="auto">
            <a:xfrm>
              <a:off x="4144" y="3851"/>
              <a:ext cx="966" cy="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296065" name="Object 129"/>
            <p:cNvGraphicFramePr>
              <a:graphicFrameLocks noChangeAspect="1"/>
            </p:cNvGraphicFramePr>
            <p:nvPr/>
          </p:nvGraphicFramePr>
          <p:xfrm>
            <a:off x="4914" y="3628"/>
            <a:ext cx="166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6" name="公式" r:id="rId31" imgW="330120" imgH="368280" progId="Equation.3">
                    <p:embed/>
                  </p:oleObj>
                </mc:Choice>
                <mc:Fallback>
                  <p:oleObj name="公式" r:id="rId31" imgW="330120" imgH="368280" progId="Equation.3">
                    <p:embed/>
                    <p:pic>
                      <p:nvPicPr>
                        <p:cNvPr id="296065" name="Object 1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14" y="3628"/>
                          <a:ext cx="166" cy="1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70" name="Group 134"/>
          <p:cNvGrpSpPr>
            <a:grpSpLocks/>
          </p:cNvGrpSpPr>
          <p:nvPr/>
        </p:nvGrpSpPr>
        <p:grpSpPr bwMode="auto">
          <a:xfrm>
            <a:off x="6550025" y="2774950"/>
            <a:ext cx="1427163" cy="977900"/>
            <a:chOff x="4126" y="1748"/>
            <a:chExt cx="899" cy="616"/>
          </a:xfrm>
        </p:grpSpPr>
        <p:grpSp>
          <p:nvGrpSpPr>
            <p:cNvPr id="296046" name="Group 110"/>
            <p:cNvGrpSpPr>
              <a:grpSpLocks/>
            </p:cNvGrpSpPr>
            <p:nvPr/>
          </p:nvGrpSpPr>
          <p:grpSpPr bwMode="auto">
            <a:xfrm>
              <a:off x="4126" y="1853"/>
              <a:ext cx="899" cy="511"/>
              <a:chOff x="4126" y="1853"/>
              <a:chExt cx="899" cy="511"/>
            </a:xfrm>
          </p:grpSpPr>
          <p:sp>
            <p:nvSpPr>
              <p:cNvPr id="295978" name="Arc 42"/>
              <p:cNvSpPr>
                <a:spLocks/>
              </p:cNvSpPr>
              <p:nvPr/>
            </p:nvSpPr>
            <p:spPr bwMode="auto">
              <a:xfrm rot="257550">
                <a:off x="4157" y="2205"/>
                <a:ext cx="136" cy="159"/>
              </a:xfrm>
              <a:custGeom>
                <a:avLst/>
                <a:gdLst>
                  <a:gd name="G0" fmla="+- 0 0 0"/>
                  <a:gd name="G1" fmla="+- 16469 0 0"/>
                  <a:gd name="G2" fmla="+- 21600 0 0"/>
                  <a:gd name="T0" fmla="*/ 13976 w 18601"/>
                  <a:gd name="T1" fmla="*/ 0 h 16469"/>
                  <a:gd name="T2" fmla="*/ 18601 w 18601"/>
                  <a:gd name="T3" fmla="*/ 5489 h 16469"/>
                  <a:gd name="T4" fmla="*/ 0 w 18601"/>
                  <a:gd name="T5" fmla="*/ 16469 h 16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01" h="16469" fill="none" extrusionOk="0">
                    <a:moveTo>
                      <a:pt x="13976" y="-1"/>
                    </a:moveTo>
                    <a:cubicBezTo>
                      <a:pt x="15813" y="1558"/>
                      <a:pt x="17376" y="3414"/>
                      <a:pt x="18601" y="5488"/>
                    </a:cubicBezTo>
                  </a:path>
                  <a:path w="18601" h="16469" stroke="0" extrusionOk="0">
                    <a:moveTo>
                      <a:pt x="13976" y="-1"/>
                    </a:moveTo>
                    <a:cubicBezTo>
                      <a:pt x="15813" y="1558"/>
                      <a:pt x="17376" y="3414"/>
                      <a:pt x="18601" y="5488"/>
                    </a:cubicBezTo>
                    <a:lnTo>
                      <a:pt x="0" y="16469"/>
                    </a:lnTo>
                    <a:close/>
                  </a:path>
                </a:pathLst>
              </a:custGeom>
              <a:noFill/>
              <a:ln w="25400" cap="rnd" cmpd="dbl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95979" name="Object 43"/>
              <p:cNvGraphicFramePr>
                <a:graphicFrameLocks noChangeAspect="1"/>
              </p:cNvGraphicFramePr>
              <p:nvPr/>
            </p:nvGraphicFramePr>
            <p:xfrm>
              <a:off x="4364" y="2137"/>
              <a:ext cx="101" cy="1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7" name="公式" r:id="rId33" imgW="215640" imgH="279360" progId="Equation.3">
                      <p:embed/>
                    </p:oleObj>
                  </mc:Choice>
                  <mc:Fallback>
                    <p:oleObj name="公式" r:id="rId33" imgW="215640" imgH="279360" progId="Equation.3">
                      <p:embed/>
                      <p:pic>
                        <p:nvPicPr>
                          <p:cNvPr id="295979" name="Object 4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64" y="2137"/>
                            <a:ext cx="101" cy="13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95976" name="Freeform 40"/>
              <p:cNvSpPr>
                <a:spLocks/>
              </p:cNvSpPr>
              <p:nvPr/>
            </p:nvSpPr>
            <p:spPr bwMode="auto">
              <a:xfrm rot="-438206">
                <a:off x="4126" y="1853"/>
                <a:ext cx="899" cy="357"/>
              </a:xfrm>
              <a:custGeom>
                <a:avLst/>
                <a:gdLst>
                  <a:gd name="T0" fmla="*/ 731 w 731"/>
                  <a:gd name="T1" fmla="*/ 0 h 637"/>
                  <a:gd name="T2" fmla="*/ 0 w 731"/>
                  <a:gd name="T3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31" h="637">
                    <a:moveTo>
                      <a:pt x="731" y="0"/>
                    </a:moveTo>
                    <a:lnTo>
                      <a:pt x="0" y="637"/>
                    </a:ln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aphicFrame>
          <p:nvGraphicFramePr>
            <p:cNvPr id="296066" name="Object 130"/>
            <p:cNvGraphicFramePr>
              <a:graphicFrameLocks noChangeAspect="1"/>
            </p:cNvGraphicFramePr>
            <p:nvPr/>
          </p:nvGraphicFramePr>
          <p:xfrm>
            <a:off x="4554" y="1748"/>
            <a:ext cx="185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28" name="公式" r:id="rId35" imgW="368280" imgH="380880" progId="Equation.3">
                    <p:embed/>
                  </p:oleObj>
                </mc:Choice>
                <mc:Fallback>
                  <p:oleObj name="公式" r:id="rId35" imgW="368280" imgH="380880" progId="Equation.3">
                    <p:embed/>
                    <p:pic>
                      <p:nvPicPr>
                        <p:cNvPr id="296066" name="Object 1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54" y="1748"/>
                          <a:ext cx="185" cy="19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96071" name="Group 135"/>
          <p:cNvGrpSpPr>
            <a:grpSpLocks/>
          </p:cNvGrpSpPr>
          <p:nvPr/>
        </p:nvGrpSpPr>
        <p:grpSpPr bwMode="auto">
          <a:xfrm>
            <a:off x="6283325" y="5011738"/>
            <a:ext cx="1427163" cy="1185862"/>
            <a:chOff x="3958" y="3157"/>
            <a:chExt cx="899" cy="747"/>
          </a:xfrm>
        </p:grpSpPr>
        <p:grpSp>
          <p:nvGrpSpPr>
            <p:cNvPr id="296047" name="Group 111"/>
            <p:cNvGrpSpPr>
              <a:grpSpLocks/>
            </p:cNvGrpSpPr>
            <p:nvPr/>
          </p:nvGrpSpPr>
          <p:grpSpPr bwMode="auto">
            <a:xfrm>
              <a:off x="3958" y="3251"/>
              <a:ext cx="899" cy="653"/>
              <a:chOff x="3958" y="3251"/>
              <a:chExt cx="899" cy="653"/>
            </a:xfrm>
          </p:grpSpPr>
          <p:sp>
            <p:nvSpPr>
              <p:cNvPr id="296030" name="Freeform 94"/>
              <p:cNvSpPr>
                <a:spLocks/>
              </p:cNvSpPr>
              <p:nvPr/>
            </p:nvSpPr>
            <p:spPr bwMode="auto">
              <a:xfrm rot="-23805566">
                <a:off x="3958" y="3251"/>
                <a:ext cx="899" cy="357"/>
              </a:xfrm>
              <a:custGeom>
                <a:avLst/>
                <a:gdLst>
                  <a:gd name="T0" fmla="*/ 731 w 731"/>
                  <a:gd name="T1" fmla="*/ 0 h 637"/>
                  <a:gd name="T2" fmla="*/ 0 w 731"/>
                  <a:gd name="T3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31" h="637">
                    <a:moveTo>
                      <a:pt x="731" y="0"/>
                    </a:moveTo>
                    <a:lnTo>
                      <a:pt x="0" y="637"/>
                    </a:lnTo>
                  </a:path>
                </a:pathLst>
              </a:custGeom>
              <a:noFill/>
              <a:ln w="19050" cmpd="sng">
                <a:solidFill>
                  <a:srgbClr val="0000FF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96032" name="Arc 96"/>
              <p:cNvSpPr>
                <a:spLocks/>
              </p:cNvSpPr>
              <p:nvPr/>
            </p:nvSpPr>
            <p:spPr bwMode="auto">
              <a:xfrm rot="257550">
                <a:off x="4156" y="3718"/>
                <a:ext cx="149" cy="186"/>
              </a:xfrm>
              <a:custGeom>
                <a:avLst/>
                <a:gdLst>
                  <a:gd name="G0" fmla="+- 0 0 0"/>
                  <a:gd name="G1" fmla="+- 19235 0 0"/>
                  <a:gd name="G2" fmla="+- 21600 0 0"/>
                  <a:gd name="T0" fmla="*/ 9828 w 20389"/>
                  <a:gd name="T1" fmla="*/ 0 h 19235"/>
                  <a:gd name="T2" fmla="*/ 20389 w 20389"/>
                  <a:gd name="T3" fmla="*/ 12105 h 19235"/>
                  <a:gd name="T4" fmla="*/ 0 w 20389"/>
                  <a:gd name="T5" fmla="*/ 19235 h 19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389" h="19235" fill="none" extrusionOk="0">
                    <a:moveTo>
                      <a:pt x="9827" y="0"/>
                    </a:moveTo>
                    <a:cubicBezTo>
                      <a:pt x="14773" y="2527"/>
                      <a:pt x="18555" y="6862"/>
                      <a:pt x="20389" y="12104"/>
                    </a:cubicBezTo>
                  </a:path>
                  <a:path w="20389" h="19235" stroke="0" extrusionOk="0">
                    <a:moveTo>
                      <a:pt x="9827" y="0"/>
                    </a:moveTo>
                    <a:cubicBezTo>
                      <a:pt x="14773" y="2527"/>
                      <a:pt x="18555" y="6862"/>
                      <a:pt x="20389" y="12104"/>
                    </a:cubicBezTo>
                    <a:lnTo>
                      <a:pt x="0" y="19235"/>
                    </a:lnTo>
                    <a:close/>
                  </a:path>
                </a:pathLst>
              </a:custGeom>
              <a:noFill/>
              <a:ln w="25400" cap="rnd" cmpd="dbl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296033" name="Object 97"/>
              <p:cNvGraphicFramePr>
                <a:graphicFrameLocks noChangeAspect="1"/>
              </p:cNvGraphicFramePr>
              <p:nvPr/>
            </p:nvGraphicFramePr>
            <p:xfrm>
              <a:off x="4321" y="3656"/>
              <a:ext cx="172" cy="16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3329" name="公式" r:id="rId37" imgW="368280" imgH="342720" progId="Equation.3">
                      <p:embed/>
                    </p:oleObj>
                  </mc:Choice>
                  <mc:Fallback>
                    <p:oleObj name="公式" r:id="rId37" imgW="368280" imgH="342720" progId="Equation.3">
                      <p:embed/>
                      <p:pic>
                        <p:nvPicPr>
                          <p:cNvPr id="296033" name="Object 9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21" y="3656"/>
                            <a:ext cx="172" cy="16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96067" name="Object 131"/>
            <p:cNvGraphicFramePr>
              <a:graphicFrameLocks noChangeAspect="1"/>
            </p:cNvGraphicFramePr>
            <p:nvPr/>
          </p:nvGraphicFramePr>
          <p:xfrm>
            <a:off x="4254" y="3157"/>
            <a:ext cx="179" cy="1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30" name="公式" r:id="rId39" imgW="355320" imgH="368280" progId="Equation.3">
                    <p:embed/>
                  </p:oleObj>
                </mc:Choice>
                <mc:Fallback>
                  <p:oleObj name="公式" r:id="rId39" imgW="355320" imgH="368280" progId="Equation.3">
                    <p:embed/>
                    <p:pic>
                      <p:nvPicPr>
                        <p:cNvPr id="296067" name="Object 1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54" y="3157"/>
                          <a:ext cx="179" cy="18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96095" name="Picture 15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6096" name="Object 160"/>
          <p:cNvGraphicFramePr>
            <a:graphicFrameLocks noChangeAspect="1"/>
          </p:cNvGraphicFramePr>
          <p:nvPr/>
        </p:nvGraphicFramePr>
        <p:xfrm>
          <a:off x="496888" y="495300"/>
          <a:ext cx="8609012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1" name="位图图像" r:id="rId41" imgW="8609524" imgH="1047619" progId="Paint.Picture">
                  <p:embed/>
                </p:oleObj>
              </mc:Choice>
              <mc:Fallback>
                <p:oleObj name="位图图像" r:id="rId41" imgW="8609524" imgH="1047619" progId="Paint.Picture">
                  <p:embed/>
                  <p:pic>
                    <p:nvPicPr>
                      <p:cNvPr id="296096" name="Object 1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5300"/>
                        <a:ext cx="8609012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96092" name="Group 156"/>
          <p:cNvGrpSpPr>
            <a:grpSpLocks/>
          </p:cNvGrpSpPr>
          <p:nvPr/>
        </p:nvGrpSpPr>
        <p:grpSpPr bwMode="auto">
          <a:xfrm>
            <a:off x="3122613" y="1112838"/>
            <a:ext cx="1639887" cy="366712"/>
            <a:chOff x="2759" y="3105"/>
            <a:chExt cx="1033" cy="231"/>
          </a:xfrm>
        </p:grpSpPr>
        <p:sp>
          <p:nvSpPr>
            <p:cNvPr id="296093" name="Rectangle 157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96094" name="Rectangle 158"/>
            <p:cNvSpPr>
              <a:spLocks noChangeArrowheads="1"/>
            </p:cNvSpPr>
            <p:nvPr/>
          </p:nvSpPr>
          <p:spPr bwMode="auto">
            <a:xfrm>
              <a:off x="2759" y="3105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P137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6.1 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6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9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96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296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95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96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295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296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96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95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295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96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96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296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296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296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96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296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972" grpId="0"/>
      <p:bldP spid="2959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224" name="Picture 4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25" name="Picture 4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26" name="Picture 5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27" name="Picture 5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28" name="Picture 5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29" name="Picture 5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0" name="Picture 5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1" name="Picture 5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2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3" name="Picture 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4" name="Picture 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5" name="Picture 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6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7" name="Picture 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8" name="Picture 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39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40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41" name="Picture 6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243" name="Picture 6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6186" name="Picture 10" descr="未命名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0000">
            <a:off x="6750050" y="3221038"/>
            <a:ext cx="1444625" cy="85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6223" name="Group 47"/>
          <p:cNvGrpSpPr>
            <a:grpSpLocks/>
          </p:cNvGrpSpPr>
          <p:nvPr/>
        </p:nvGrpSpPr>
        <p:grpSpPr bwMode="auto">
          <a:xfrm>
            <a:off x="6396038" y="1136650"/>
            <a:ext cx="2401887" cy="3089275"/>
            <a:chOff x="4029" y="716"/>
            <a:chExt cx="1513" cy="1946"/>
          </a:xfrm>
        </p:grpSpPr>
        <p:pic>
          <p:nvPicPr>
            <p:cNvPr id="306185" name="Picture 9" descr="未命名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400000">
              <a:off x="4252" y="871"/>
              <a:ext cx="910" cy="5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06188" name="Line 12"/>
            <p:cNvSpPr>
              <a:spLocks noChangeAspect="1" noChangeShapeType="1"/>
            </p:cNvSpPr>
            <p:nvPr/>
          </p:nvSpPr>
          <p:spPr bwMode="auto">
            <a:xfrm>
              <a:off x="4029" y="1737"/>
              <a:ext cx="151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6189" name="Line 13"/>
            <p:cNvSpPr>
              <a:spLocks noChangeAspect="1" noChangeShapeType="1"/>
            </p:cNvSpPr>
            <p:nvPr/>
          </p:nvSpPr>
          <p:spPr bwMode="auto">
            <a:xfrm rot="5400000" flipH="1">
              <a:off x="3166" y="1689"/>
              <a:ext cx="194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6190" name="Rectangle 14"/>
          <p:cNvSpPr>
            <a:spLocks noChangeArrowheads="1"/>
          </p:cNvSpPr>
          <p:nvPr/>
        </p:nvSpPr>
        <p:spPr bwMode="auto">
          <a:xfrm>
            <a:off x="1042988" y="531813"/>
            <a:ext cx="444500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l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endParaRPr lang="en-US" altLang="en-US">
              <a:solidFill>
                <a:srgbClr val="000000"/>
              </a:solidFill>
            </a:endParaRPr>
          </a:p>
        </p:txBody>
      </p:sp>
      <p:grpSp>
        <p:nvGrpSpPr>
          <p:cNvPr id="306222" name="Group 46"/>
          <p:cNvGrpSpPr>
            <a:grpSpLocks/>
          </p:cNvGrpSpPr>
          <p:nvPr/>
        </p:nvGrpSpPr>
        <p:grpSpPr bwMode="auto">
          <a:xfrm>
            <a:off x="533400" y="1141413"/>
            <a:ext cx="4775200" cy="793750"/>
            <a:chOff x="336" y="719"/>
            <a:chExt cx="3008" cy="500"/>
          </a:xfrm>
        </p:grpSpPr>
        <p:sp>
          <p:nvSpPr>
            <p:cNvPr id="306196" name="Rectangle 20"/>
            <p:cNvSpPr>
              <a:spLocks noChangeArrowheads="1"/>
            </p:cNvSpPr>
            <p:nvPr/>
          </p:nvSpPr>
          <p:spPr bwMode="auto">
            <a:xfrm>
              <a:off x="336" y="803"/>
              <a:ext cx="59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   </a:t>
              </a:r>
            </a:p>
          </p:txBody>
        </p:sp>
        <p:sp>
          <p:nvSpPr>
            <p:cNvPr id="306197" name="Rectangle 21"/>
            <p:cNvSpPr>
              <a:spLocks noChangeArrowheads="1"/>
            </p:cNvSpPr>
            <p:nvPr/>
          </p:nvSpPr>
          <p:spPr bwMode="auto">
            <a:xfrm>
              <a:off x="642" y="802"/>
              <a:ext cx="10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</a:rPr>
                <a:t>由于     </a:t>
              </a:r>
            </a:p>
          </p:txBody>
        </p:sp>
        <p:graphicFrame>
          <p:nvGraphicFramePr>
            <p:cNvPr id="306204" name="Object 28"/>
            <p:cNvGraphicFramePr>
              <a:graphicFrameLocks/>
            </p:cNvGraphicFramePr>
            <p:nvPr/>
          </p:nvGraphicFramePr>
          <p:xfrm>
            <a:off x="1802" y="719"/>
            <a:ext cx="4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7" name="公式" r:id="rId7" imgW="736560" imgH="787320" progId="Equation.3">
                    <p:embed/>
                  </p:oleObj>
                </mc:Choice>
                <mc:Fallback>
                  <p:oleObj name="公式" r:id="rId7" imgW="736560" imgH="787320" progId="Equation.3">
                    <p:embed/>
                    <p:pic>
                      <p:nvPicPr>
                        <p:cNvPr id="306204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02" y="719"/>
                          <a:ext cx="46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6206" name="Object 30"/>
            <p:cNvGraphicFramePr>
              <a:graphicFrameLocks/>
            </p:cNvGraphicFramePr>
            <p:nvPr/>
          </p:nvGraphicFramePr>
          <p:xfrm>
            <a:off x="1366" y="831"/>
            <a:ext cx="424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8" name="公式" r:id="rId9" imgW="672840" imgH="545760" progId="Equation.3">
                    <p:embed/>
                  </p:oleObj>
                </mc:Choice>
                <mc:Fallback>
                  <p:oleObj name="公式" r:id="rId9" imgW="672840" imgH="545760" progId="Equation.3">
                    <p:embed/>
                    <p:pic>
                      <p:nvPicPr>
                        <p:cNvPr id="306206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6" y="831"/>
                          <a:ext cx="424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6208" name="Object 32"/>
            <p:cNvGraphicFramePr>
              <a:graphicFrameLocks/>
            </p:cNvGraphicFramePr>
            <p:nvPr/>
          </p:nvGraphicFramePr>
          <p:xfrm>
            <a:off x="2904" y="723"/>
            <a:ext cx="44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39" name="公式" r:id="rId11" imgW="698400" imgH="787320" progId="Equation.3">
                    <p:embed/>
                  </p:oleObj>
                </mc:Choice>
                <mc:Fallback>
                  <p:oleObj name="公式" r:id="rId11" imgW="698400" imgH="787320" progId="Equation.3">
                    <p:embed/>
                    <p:pic>
                      <p:nvPicPr>
                        <p:cNvPr id="306208" name="Object 3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04" y="723"/>
                          <a:ext cx="44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6209" name="Object 33"/>
            <p:cNvGraphicFramePr>
              <a:graphicFrameLocks/>
            </p:cNvGraphicFramePr>
            <p:nvPr/>
          </p:nvGraphicFramePr>
          <p:xfrm>
            <a:off x="2340" y="835"/>
            <a:ext cx="584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0" name="公式" r:id="rId13" imgW="927000" imgH="545760" progId="Equation.3">
                    <p:embed/>
                  </p:oleObj>
                </mc:Choice>
                <mc:Fallback>
                  <p:oleObj name="公式" r:id="rId13" imgW="927000" imgH="545760" progId="Equation.3">
                    <p:embed/>
                    <p:pic>
                      <p:nvPicPr>
                        <p:cNvPr id="306209" name="Object 3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0" y="835"/>
                          <a:ext cx="584" cy="3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6210" name="Line 34"/>
            <p:cNvSpPr>
              <a:spLocks noChangeShapeType="1"/>
            </p:cNvSpPr>
            <p:nvPr/>
          </p:nvSpPr>
          <p:spPr bwMode="auto">
            <a:xfrm>
              <a:off x="3006" y="720"/>
              <a:ext cx="22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aphicFrame>
        <p:nvGraphicFramePr>
          <p:cNvPr id="306211" name="Object 35"/>
          <p:cNvGraphicFramePr>
            <a:graphicFrameLocks/>
          </p:cNvGraphicFramePr>
          <p:nvPr/>
        </p:nvGraphicFramePr>
        <p:xfrm>
          <a:off x="5394325" y="1370013"/>
          <a:ext cx="520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name="公式" r:id="rId15" imgW="520560" imgH="342720" progId="Equation.3">
                  <p:embed/>
                </p:oleObj>
              </mc:Choice>
              <mc:Fallback>
                <p:oleObj name="公式" r:id="rId15" imgW="520560" imgH="342720" progId="Equation.3">
                  <p:embed/>
                  <p:pic>
                    <p:nvPicPr>
                      <p:cNvPr id="306211" name="Object 3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4325" y="1370013"/>
                        <a:ext cx="520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6213" name="Rectangle 37"/>
          <p:cNvSpPr>
            <a:spLocks noChangeArrowheads="1"/>
          </p:cNvSpPr>
          <p:nvPr/>
        </p:nvSpPr>
        <p:spPr bwMode="auto">
          <a:xfrm>
            <a:off x="1450975" y="2097088"/>
            <a:ext cx="437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因此，它具有</a:t>
            </a:r>
            <a:r>
              <a:rPr lang="zh-CN" altLang="en-US">
                <a:solidFill>
                  <a:srgbClr val="FF0000"/>
                </a:solidFill>
              </a:rPr>
              <a:t>伸缩率不变性</a:t>
            </a:r>
            <a:r>
              <a:rPr lang="zh-CN" altLang="en-US">
                <a:solidFill>
                  <a:srgbClr val="000000"/>
                </a:solidFill>
              </a:rPr>
              <a:t>；   </a:t>
            </a:r>
          </a:p>
        </p:txBody>
      </p:sp>
      <p:sp>
        <p:nvSpPr>
          <p:cNvPr id="306217" name="Rectangle 41"/>
          <p:cNvSpPr>
            <a:spLocks noChangeArrowheads="1"/>
          </p:cNvSpPr>
          <p:nvPr/>
        </p:nvSpPr>
        <p:spPr bwMode="auto">
          <a:xfrm>
            <a:off x="1044575" y="2755900"/>
            <a:ext cx="5035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显然，该函数能保持两条曲线的  </a:t>
            </a:r>
          </a:p>
        </p:txBody>
      </p:sp>
      <p:sp>
        <p:nvSpPr>
          <p:cNvPr id="306218" name="Rectangle 42"/>
          <p:cNvSpPr>
            <a:spLocks noChangeArrowheads="1"/>
          </p:cNvSpPr>
          <p:nvPr/>
        </p:nvSpPr>
        <p:spPr bwMode="auto">
          <a:xfrm>
            <a:off x="1447800" y="3325813"/>
            <a:ext cx="4794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的交角的</a:t>
            </a:r>
            <a:r>
              <a:rPr lang="zh-CN" altLang="en-US">
                <a:solidFill>
                  <a:srgbClr val="FF0000"/>
                </a:solidFill>
              </a:rPr>
              <a:t>大小不变</a:t>
            </a:r>
            <a:r>
              <a:rPr lang="zh-CN" altLang="en-US" sz="1200">
                <a:solidFill>
                  <a:srgbClr val="000000"/>
                </a:solidFill>
              </a:rPr>
              <a:t> </a:t>
            </a:r>
            <a:r>
              <a:rPr lang="en-US" altLang="zh-CN">
                <a:solidFill>
                  <a:srgbClr val="000000"/>
                </a:solidFill>
              </a:rPr>
              <a:t>,  </a:t>
            </a:r>
            <a:r>
              <a:rPr lang="zh-CN" altLang="en-US">
                <a:solidFill>
                  <a:srgbClr val="000000"/>
                </a:solidFill>
              </a:rPr>
              <a:t>但</a:t>
            </a:r>
            <a:r>
              <a:rPr lang="zh-CN" altLang="en-US">
                <a:solidFill>
                  <a:srgbClr val="FF0000"/>
                </a:solidFill>
              </a:rPr>
              <a:t>方向相反</a:t>
            </a:r>
            <a:r>
              <a:rPr lang="zh-CN" altLang="en-US">
                <a:solidFill>
                  <a:srgbClr val="000000"/>
                </a:solidFill>
              </a:rPr>
              <a:t>， </a:t>
            </a:r>
          </a:p>
        </p:txBody>
      </p:sp>
      <p:sp>
        <p:nvSpPr>
          <p:cNvPr id="306219" name="Rectangle 43"/>
          <p:cNvSpPr>
            <a:spLocks noChangeArrowheads="1"/>
          </p:cNvSpPr>
          <p:nvPr/>
        </p:nvSpPr>
        <p:spPr bwMode="auto">
          <a:xfrm>
            <a:off x="1447800" y="3903663"/>
            <a:ext cx="4395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因此，它是第二类保角映射。   </a:t>
            </a:r>
          </a:p>
        </p:txBody>
      </p:sp>
      <p:pic>
        <p:nvPicPr>
          <p:cNvPr id="306247" name="Picture 7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06248" name="Object 72"/>
          <p:cNvGraphicFramePr>
            <a:graphicFrameLocks noChangeAspect="1"/>
          </p:cNvGraphicFramePr>
          <p:nvPr/>
        </p:nvGraphicFramePr>
        <p:xfrm>
          <a:off x="496888" y="490538"/>
          <a:ext cx="860901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2" name="位图图像" r:id="rId17" imgW="8609524" imgH="504762" progId="Paint.Picture">
                  <p:embed/>
                </p:oleObj>
              </mc:Choice>
              <mc:Fallback>
                <p:oleObj name="位图图像" r:id="rId17" imgW="8609524" imgH="504762" progId="Paint.Picture">
                  <p:embed/>
                  <p:pic>
                    <p:nvPicPr>
                      <p:cNvPr id="306248" name="Object 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06244" name="Group 68"/>
          <p:cNvGrpSpPr>
            <a:grpSpLocks/>
          </p:cNvGrpSpPr>
          <p:nvPr/>
        </p:nvGrpSpPr>
        <p:grpSpPr bwMode="auto">
          <a:xfrm>
            <a:off x="5291138" y="581025"/>
            <a:ext cx="1639887" cy="366713"/>
            <a:chOff x="2759" y="3105"/>
            <a:chExt cx="1033" cy="231"/>
          </a:xfrm>
        </p:grpSpPr>
        <p:sp>
          <p:nvSpPr>
            <p:cNvPr id="306245" name="Rectangle 69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6246" name="Rectangle 70"/>
            <p:cNvSpPr>
              <a:spLocks noChangeArrowheads="1"/>
            </p:cNvSpPr>
            <p:nvPr/>
          </p:nvSpPr>
          <p:spPr bwMode="auto">
            <a:xfrm>
              <a:off x="2759" y="3105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P138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6.2 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6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06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0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06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306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06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06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306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0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06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6213" grpId="0"/>
      <p:bldP spid="306217" grpId="0"/>
      <p:bldP spid="306218" grpId="0"/>
      <p:bldP spid="3062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611" name="Picture 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2" name="Picture 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3" name="Picture 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4" name="Picture 6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5" name="Picture 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6" name="Picture 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7" name="Picture 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8" name="Picture 66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19" name="Picture 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0" name="Picture 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1" name="Picture 6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2" name="Picture 70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3" name="Picture 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4" name="Picture 7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5" name="Picture 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6" name="Picture 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7" name="Picture 7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28" name="Picture 7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7630" name="Picture 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7573" name="Rectangle 21"/>
          <p:cNvSpPr>
            <a:spLocks noChangeArrowheads="1"/>
          </p:cNvSpPr>
          <p:nvPr/>
        </p:nvSpPr>
        <p:spPr bwMode="auto">
          <a:xfrm>
            <a:off x="1450975" y="1763713"/>
            <a:ext cx="6508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因此，它在整个复平面上</a:t>
            </a:r>
            <a:r>
              <a:rPr lang="zh-CN" altLang="en-US">
                <a:solidFill>
                  <a:srgbClr val="FF0000"/>
                </a:solidFill>
              </a:rPr>
              <a:t>是第一类共形映射</a:t>
            </a:r>
            <a:r>
              <a:rPr lang="zh-CN" altLang="en-US">
                <a:solidFill>
                  <a:srgbClr val="000000"/>
                </a:solidFill>
              </a:rPr>
              <a:t>。   </a:t>
            </a:r>
          </a:p>
        </p:txBody>
      </p:sp>
      <p:sp>
        <p:nvSpPr>
          <p:cNvPr id="407576" name="Rectangle 24"/>
          <p:cNvSpPr>
            <a:spLocks noChangeArrowheads="1"/>
          </p:cNvSpPr>
          <p:nvPr/>
        </p:nvSpPr>
        <p:spPr bwMode="auto">
          <a:xfrm>
            <a:off x="1447800" y="4275138"/>
            <a:ext cx="4070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可见，它</a:t>
            </a:r>
            <a:r>
              <a:rPr lang="zh-CN" altLang="en-US">
                <a:solidFill>
                  <a:srgbClr val="FF0000"/>
                </a:solidFill>
              </a:rPr>
              <a:t>不是双方单值的</a:t>
            </a:r>
            <a:r>
              <a:rPr lang="zh-CN" altLang="en-US">
                <a:solidFill>
                  <a:srgbClr val="000000"/>
                </a:solidFill>
              </a:rPr>
              <a:t>，   </a:t>
            </a:r>
          </a:p>
        </p:txBody>
      </p:sp>
      <p:grpSp>
        <p:nvGrpSpPr>
          <p:cNvPr id="407605" name="Group 53"/>
          <p:cNvGrpSpPr>
            <a:grpSpLocks/>
          </p:cNvGrpSpPr>
          <p:nvPr/>
        </p:nvGrpSpPr>
        <p:grpSpPr bwMode="auto">
          <a:xfrm>
            <a:off x="1044575" y="2584450"/>
            <a:ext cx="2459038" cy="457200"/>
            <a:chOff x="658" y="1628"/>
            <a:chExt cx="1549" cy="288"/>
          </a:xfrm>
        </p:grpSpPr>
        <p:sp>
          <p:nvSpPr>
            <p:cNvPr id="407574" name="Rectangle 22"/>
            <p:cNvSpPr>
              <a:spLocks noChangeArrowheads="1"/>
            </p:cNvSpPr>
            <p:nvPr/>
          </p:nvSpPr>
          <p:spPr bwMode="auto">
            <a:xfrm>
              <a:off x="658" y="1628"/>
              <a:ext cx="7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00"/>
                  </a:solidFill>
                </a:rPr>
                <a:t>(2) </a:t>
              </a:r>
              <a:r>
                <a:rPr lang="zh-CN" altLang="en-US">
                  <a:solidFill>
                    <a:srgbClr val="000000"/>
                  </a:solidFill>
                </a:rPr>
                <a:t>令   </a:t>
              </a:r>
            </a:p>
          </p:txBody>
        </p:sp>
        <p:graphicFrame>
          <p:nvGraphicFramePr>
            <p:cNvPr id="407578" name="Object 26"/>
            <p:cNvGraphicFramePr>
              <a:graphicFrameLocks/>
            </p:cNvGraphicFramePr>
            <p:nvPr/>
          </p:nvGraphicFramePr>
          <p:xfrm>
            <a:off x="1218" y="1645"/>
            <a:ext cx="989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1" name="公式" r:id="rId5" imgW="1676160" imgH="368280" progId="Equation.3">
                    <p:embed/>
                  </p:oleObj>
                </mc:Choice>
                <mc:Fallback>
                  <p:oleObj name="公式" r:id="rId5" imgW="1676160" imgH="368280" progId="Equation.3">
                    <p:embed/>
                    <p:pic>
                      <p:nvPicPr>
                        <p:cNvPr id="407578" name="Object 2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8" y="1645"/>
                          <a:ext cx="989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7604" name="Group 52"/>
          <p:cNvGrpSpPr>
            <a:grpSpLocks/>
          </p:cNvGrpSpPr>
          <p:nvPr/>
        </p:nvGrpSpPr>
        <p:grpSpPr bwMode="auto">
          <a:xfrm>
            <a:off x="533400" y="1128713"/>
            <a:ext cx="7643813" cy="479425"/>
            <a:chOff x="336" y="711"/>
            <a:chExt cx="4815" cy="302"/>
          </a:xfrm>
        </p:grpSpPr>
        <p:sp>
          <p:nvSpPr>
            <p:cNvPr id="407562" name="Rectangle 10"/>
            <p:cNvSpPr>
              <a:spLocks noChangeArrowheads="1"/>
            </p:cNvSpPr>
            <p:nvPr/>
          </p:nvSpPr>
          <p:spPr bwMode="auto">
            <a:xfrm>
              <a:off x="336" y="725"/>
              <a:ext cx="54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解     </a:t>
              </a:r>
            </a:p>
          </p:txBody>
        </p:sp>
        <p:sp>
          <p:nvSpPr>
            <p:cNvPr id="407563" name="Rectangle 11"/>
            <p:cNvSpPr>
              <a:spLocks noChangeArrowheads="1"/>
            </p:cNvSpPr>
            <p:nvPr/>
          </p:nvSpPr>
          <p:spPr bwMode="auto">
            <a:xfrm>
              <a:off x="642" y="724"/>
              <a:ext cx="36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00"/>
                  </a:solidFill>
                </a:rPr>
                <a:t>(1) </a:t>
              </a:r>
              <a:r>
                <a:rPr lang="zh-CN" altLang="en-US">
                  <a:solidFill>
                    <a:srgbClr val="000000"/>
                  </a:solidFill>
                </a:rPr>
                <a:t>由于            在复平面上处处解析，且   </a:t>
              </a:r>
            </a:p>
          </p:txBody>
        </p:sp>
        <p:graphicFrame>
          <p:nvGraphicFramePr>
            <p:cNvPr id="407580" name="Object 28"/>
            <p:cNvGraphicFramePr>
              <a:graphicFrameLocks/>
            </p:cNvGraphicFramePr>
            <p:nvPr/>
          </p:nvGraphicFramePr>
          <p:xfrm>
            <a:off x="1389" y="721"/>
            <a:ext cx="493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2" name="公式" r:id="rId7" imgW="838080" imgH="368280" progId="Equation.3">
                    <p:embed/>
                  </p:oleObj>
                </mc:Choice>
                <mc:Fallback>
                  <p:oleObj name="公式" r:id="rId7" imgW="838080" imgH="368280" progId="Equation.3">
                    <p:embed/>
                    <p:pic>
                      <p:nvPicPr>
                        <p:cNvPr id="407580" name="Object 2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89" y="721"/>
                          <a:ext cx="493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7581" name="Object 29"/>
            <p:cNvGraphicFramePr>
              <a:graphicFrameLocks/>
            </p:cNvGraphicFramePr>
            <p:nvPr/>
          </p:nvGraphicFramePr>
          <p:xfrm>
            <a:off x="4105" y="711"/>
            <a:ext cx="1046" cy="2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3" name="公式" r:id="rId9" imgW="1777680" imgH="431640" progId="Equation.3">
                    <p:embed/>
                  </p:oleObj>
                </mc:Choice>
                <mc:Fallback>
                  <p:oleObj name="公式" r:id="rId9" imgW="1777680" imgH="431640" progId="Equation.3">
                    <p:embed/>
                    <p:pic>
                      <p:nvPicPr>
                        <p:cNvPr id="407581" name="Object 2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05" y="711"/>
                          <a:ext cx="1046" cy="2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7606" name="Group 54"/>
          <p:cNvGrpSpPr>
            <a:grpSpLocks/>
          </p:cNvGrpSpPr>
          <p:nvPr/>
        </p:nvGrpSpPr>
        <p:grpSpPr bwMode="auto">
          <a:xfrm>
            <a:off x="3556000" y="2509838"/>
            <a:ext cx="2811463" cy="539750"/>
            <a:chOff x="2240" y="1581"/>
            <a:chExt cx="1771" cy="340"/>
          </a:xfrm>
        </p:grpSpPr>
        <p:graphicFrame>
          <p:nvGraphicFramePr>
            <p:cNvPr id="407582" name="Object 30"/>
            <p:cNvGraphicFramePr>
              <a:graphicFrameLocks/>
            </p:cNvGraphicFramePr>
            <p:nvPr/>
          </p:nvGraphicFramePr>
          <p:xfrm>
            <a:off x="2541" y="1583"/>
            <a:ext cx="613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4" name="公式" r:id="rId11" imgW="1041120" imgH="469800" progId="Equation.3">
                    <p:embed/>
                  </p:oleObj>
                </mc:Choice>
                <mc:Fallback>
                  <p:oleObj name="公式" r:id="rId11" imgW="1041120" imgH="469800" progId="Equation.3">
                    <p:embed/>
                    <p:pic>
                      <p:nvPicPr>
                        <p:cNvPr id="407582" name="Object 3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1" y="1583"/>
                          <a:ext cx="613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7583" name="Object 31"/>
            <p:cNvGraphicFramePr>
              <a:graphicFrameLocks/>
            </p:cNvGraphicFramePr>
            <p:nvPr/>
          </p:nvGraphicFramePr>
          <p:xfrm>
            <a:off x="3181" y="1581"/>
            <a:ext cx="830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公式" r:id="rId13" imgW="1409400" imgH="469800" progId="Equation.3">
                    <p:embed/>
                  </p:oleObj>
                </mc:Choice>
                <mc:Fallback>
                  <p:oleObj name="公式" r:id="rId13" imgW="1409400" imgH="469800" progId="Equation.3">
                    <p:embed/>
                    <p:pic>
                      <p:nvPicPr>
                        <p:cNvPr id="407583" name="Object 3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1" y="1581"/>
                          <a:ext cx="830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7584" name="Rectangle 32"/>
            <p:cNvSpPr>
              <a:spLocks noChangeArrowheads="1"/>
            </p:cNvSpPr>
            <p:nvPr/>
          </p:nvSpPr>
          <p:spPr bwMode="auto">
            <a:xfrm>
              <a:off x="2240" y="1633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则   </a:t>
              </a:r>
            </a:p>
          </p:txBody>
        </p:sp>
      </p:grpSp>
      <p:grpSp>
        <p:nvGrpSpPr>
          <p:cNvPr id="407609" name="Group 57"/>
          <p:cNvGrpSpPr>
            <a:grpSpLocks/>
          </p:cNvGrpSpPr>
          <p:nvPr/>
        </p:nvGrpSpPr>
        <p:grpSpPr bwMode="auto">
          <a:xfrm>
            <a:off x="4432300" y="3097213"/>
            <a:ext cx="3325813" cy="514350"/>
            <a:chOff x="2792" y="1951"/>
            <a:chExt cx="2095" cy="324"/>
          </a:xfrm>
        </p:grpSpPr>
        <p:sp>
          <p:nvSpPr>
            <p:cNvPr id="407585" name="Rectangle 33"/>
            <p:cNvSpPr>
              <a:spLocks noChangeArrowheads="1"/>
            </p:cNvSpPr>
            <p:nvPr/>
          </p:nvSpPr>
          <p:spPr bwMode="auto">
            <a:xfrm>
              <a:off x="2792" y="1987"/>
              <a:ext cx="50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则    </a:t>
              </a:r>
            </a:p>
          </p:txBody>
        </p:sp>
        <p:graphicFrame>
          <p:nvGraphicFramePr>
            <p:cNvPr id="407587" name="Object 35"/>
            <p:cNvGraphicFramePr>
              <a:graphicFrameLocks/>
            </p:cNvGraphicFramePr>
            <p:nvPr/>
          </p:nvGraphicFramePr>
          <p:xfrm>
            <a:off x="3120" y="1953"/>
            <a:ext cx="628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公式" r:id="rId15" imgW="1066680" imgH="469800" progId="Equation.3">
                    <p:embed/>
                  </p:oleObj>
                </mc:Choice>
                <mc:Fallback>
                  <p:oleObj name="公式" r:id="rId15" imgW="1066680" imgH="469800" progId="Equation.3">
                    <p:embed/>
                    <p:pic>
                      <p:nvPicPr>
                        <p:cNvPr id="407587" name="Object 3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20" y="1953"/>
                          <a:ext cx="628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7588" name="Object 36"/>
            <p:cNvGraphicFramePr>
              <a:graphicFrameLocks/>
            </p:cNvGraphicFramePr>
            <p:nvPr/>
          </p:nvGraphicFramePr>
          <p:xfrm>
            <a:off x="3788" y="1951"/>
            <a:ext cx="1099" cy="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7" name="公式" r:id="rId17" imgW="1866600" imgH="469800" progId="Equation.3">
                    <p:embed/>
                  </p:oleObj>
                </mc:Choice>
                <mc:Fallback>
                  <p:oleObj name="公式" r:id="rId17" imgW="1866600" imgH="469800" progId="Equation.3">
                    <p:embed/>
                    <p:pic>
                      <p:nvPicPr>
                        <p:cNvPr id="407588" name="Object 3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8" y="1951"/>
                          <a:ext cx="1099" cy="2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407589" name="Object 37"/>
          <p:cNvGraphicFramePr>
            <a:graphicFrameLocks/>
          </p:cNvGraphicFramePr>
          <p:nvPr/>
        </p:nvGraphicFramePr>
        <p:xfrm>
          <a:off x="5348288" y="3665538"/>
          <a:ext cx="122237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8" name="公式" r:id="rId19" imgW="1307880" imgH="469800" progId="Equation.3">
                  <p:embed/>
                </p:oleObj>
              </mc:Choice>
              <mc:Fallback>
                <p:oleObj name="公式" r:id="rId19" imgW="1307880" imgH="469800" progId="Equation.3">
                  <p:embed/>
                  <p:pic>
                    <p:nvPicPr>
                      <p:cNvPr id="407589" name="Object 3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8288" y="3665538"/>
                        <a:ext cx="1222375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7590" name="Object 38"/>
          <p:cNvGraphicFramePr>
            <a:graphicFrameLocks/>
          </p:cNvGraphicFramePr>
          <p:nvPr/>
        </p:nvGraphicFramePr>
        <p:xfrm>
          <a:off x="6634163" y="3751263"/>
          <a:ext cx="663575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9" name="公式" r:id="rId21" imgW="711000" imgH="368280" progId="Equation.3">
                  <p:embed/>
                </p:oleObj>
              </mc:Choice>
              <mc:Fallback>
                <p:oleObj name="公式" r:id="rId21" imgW="711000" imgH="368280" progId="Equation.3">
                  <p:embed/>
                  <p:pic>
                    <p:nvPicPr>
                      <p:cNvPr id="407590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4163" y="3751263"/>
                        <a:ext cx="663575" cy="368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7610" name="Group 58"/>
          <p:cNvGrpSpPr>
            <a:grpSpLocks/>
          </p:cNvGrpSpPr>
          <p:nvPr/>
        </p:nvGrpSpPr>
        <p:grpSpPr bwMode="auto">
          <a:xfrm>
            <a:off x="1050925" y="5038725"/>
            <a:ext cx="5006975" cy="457200"/>
            <a:chOff x="662" y="3174"/>
            <a:chExt cx="3154" cy="288"/>
          </a:xfrm>
        </p:grpSpPr>
        <p:sp>
          <p:nvSpPr>
            <p:cNvPr id="407592" name="Rectangle 40"/>
            <p:cNvSpPr>
              <a:spLocks noChangeArrowheads="1"/>
            </p:cNvSpPr>
            <p:nvPr/>
          </p:nvSpPr>
          <p:spPr bwMode="auto">
            <a:xfrm>
              <a:off x="662" y="3174"/>
              <a:ext cx="14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00"/>
                  </a:solidFill>
                </a:rPr>
                <a:t>(3) </a:t>
              </a:r>
              <a:r>
                <a:rPr lang="zh-CN" altLang="en-US">
                  <a:solidFill>
                    <a:srgbClr val="000000"/>
                  </a:solidFill>
                </a:rPr>
                <a:t>如果设区域   </a:t>
              </a:r>
            </a:p>
          </p:txBody>
        </p:sp>
        <p:graphicFrame>
          <p:nvGraphicFramePr>
            <p:cNvPr id="407597" name="Object 45"/>
            <p:cNvGraphicFramePr>
              <a:graphicFrameLocks/>
            </p:cNvGraphicFramePr>
            <p:nvPr/>
          </p:nvGraphicFramePr>
          <p:xfrm>
            <a:off x="2017" y="3235"/>
            <a:ext cx="17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0" name="公式" r:id="rId23" imgW="3047760" imgH="342720" progId="Equation.3">
                    <p:embed/>
                  </p:oleObj>
                </mc:Choice>
                <mc:Fallback>
                  <p:oleObj name="公式" r:id="rId23" imgW="3047760" imgH="342720" progId="Equation.3">
                    <p:embed/>
                    <p:pic>
                      <p:nvPicPr>
                        <p:cNvPr id="407597" name="Object 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7" y="3235"/>
                          <a:ext cx="1799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7598" name="Rectangle 46"/>
          <p:cNvSpPr>
            <a:spLocks noChangeArrowheads="1"/>
          </p:cNvSpPr>
          <p:nvPr/>
        </p:nvSpPr>
        <p:spPr bwMode="auto">
          <a:xfrm>
            <a:off x="1444625" y="5662613"/>
            <a:ext cx="2470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FF0000"/>
                </a:solidFill>
              </a:rPr>
              <a:t>是双方单值的</a:t>
            </a:r>
            <a:r>
              <a:rPr lang="zh-CN" altLang="en-US">
                <a:solidFill>
                  <a:srgbClr val="000000"/>
                </a:solidFill>
              </a:rPr>
              <a:t>，  </a:t>
            </a:r>
          </a:p>
        </p:txBody>
      </p:sp>
      <p:sp>
        <p:nvSpPr>
          <p:cNvPr id="407599" name="Rectangle 47"/>
          <p:cNvSpPr>
            <a:spLocks noChangeArrowheads="1"/>
          </p:cNvSpPr>
          <p:nvPr/>
        </p:nvSpPr>
        <p:spPr bwMode="auto">
          <a:xfrm>
            <a:off x="6157913" y="5076825"/>
            <a:ext cx="2582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则它在区域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 sz="1400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内   </a:t>
            </a:r>
          </a:p>
        </p:txBody>
      </p:sp>
      <p:pic>
        <p:nvPicPr>
          <p:cNvPr id="407600" name="Picture 48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7601" name="Rectangle 49"/>
          <p:cNvSpPr>
            <a:spLocks noChangeArrowheads="1"/>
          </p:cNvSpPr>
          <p:nvPr/>
        </p:nvSpPr>
        <p:spPr bwMode="auto">
          <a:xfrm>
            <a:off x="5114925" y="4278313"/>
            <a:ext cx="3765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因此，它不是共形映射。 </a:t>
            </a:r>
            <a:r>
              <a:rPr lang="zh-CN" altLang="en-US"/>
              <a:t>  </a:t>
            </a:r>
          </a:p>
        </p:txBody>
      </p:sp>
      <p:sp>
        <p:nvSpPr>
          <p:cNvPr id="407602" name="Rectangle 50"/>
          <p:cNvSpPr>
            <a:spLocks noChangeArrowheads="1"/>
          </p:cNvSpPr>
          <p:nvPr/>
        </p:nvSpPr>
        <p:spPr bwMode="auto">
          <a:xfrm>
            <a:off x="3589338" y="5656263"/>
            <a:ext cx="4748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00"/>
                </a:solidFill>
              </a:rPr>
              <a:t>因此，它是区域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内共形映射。   </a:t>
            </a:r>
          </a:p>
        </p:txBody>
      </p:sp>
      <p:grpSp>
        <p:nvGrpSpPr>
          <p:cNvPr id="407608" name="Group 56"/>
          <p:cNvGrpSpPr>
            <a:grpSpLocks/>
          </p:cNvGrpSpPr>
          <p:nvPr/>
        </p:nvGrpSpPr>
        <p:grpSpPr bwMode="auto">
          <a:xfrm>
            <a:off x="1465263" y="3170238"/>
            <a:ext cx="2892425" cy="457200"/>
            <a:chOff x="923" y="1997"/>
            <a:chExt cx="1822" cy="288"/>
          </a:xfrm>
        </p:grpSpPr>
        <p:graphicFrame>
          <p:nvGraphicFramePr>
            <p:cNvPr id="407586" name="Object 34"/>
            <p:cNvGraphicFramePr>
              <a:graphicFrameLocks/>
            </p:cNvGraphicFramePr>
            <p:nvPr/>
          </p:nvGraphicFramePr>
          <p:xfrm>
            <a:off x="1216" y="2015"/>
            <a:ext cx="1529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71" name="公式" r:id="rId26" imgW="2590560" imgH="368280" progId="Equation.3">
                    <p:embed/>
                  </p:oleObj>
                </mc:Choice>
                <mc:Fallback>
                  <p:oleObj name="公式" r:id="rId26" imgW="2590560" imgH="368280" progId="Equation.3">
                    <p:embed/>
                    <p:pic>
                      <p:nvPicPr>
                        <p:cNvPr id="407586" name="Object 3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16" y="2015"/>
                          <a:ext cx="1529" cy="23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7607" name="Rectangle 55"/>
            <p:cNvSpPr>
              <a:spLocks noChangeArrowheads="1"/>
            </p:cNvSpPr>
            <p:nvPr/>
          </p:nvSpPr>
          <p:spPr bwMode="auto">
            <a:xfrm>
              <a:off x="923" y="1997"/>
              <a:ext cx="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令   </a:t>
              </a:r>
            </a:p>
          </p:txBody>
        </p:sp>
      </p:grpSp>
      <p:pic>
        <p:nvPicPr>
          <p:cNvPr id="407634" name="Picture 8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07635" name="Object 83"/>
          <p:cNvGraphicFramePr>
            <a:graphicFrameLocks noChangeAspect="1"/>
          </p:cNvGraphicFramePr>
          <p:nvPr/>
        </p:nvGraphicFramePr>
        <p:xfrm>
          <a:off x="496888" y="490538"/>
          <a:ext cx="8609012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2" name="位图图像" r:id="rId28" imgW="8609524" imgH="504762" progId="Paint.Picture">
                  <p:embed/>
                </p:oleObj>
              </mc:Choice>
              <mc:Fallback>
                <p:oleObj name="位图图像" r:id="rId28" imgW="8609524" imgH="504762" progId="Paint.Picture">
                  <p:embed/>
                  <p:pic>
                    <p:nvPicPr>
                      <p:cNvPr id="407635" name="Object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contrast="3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888" y="490538"/>
                        <a:ext cx="8609012" cy="504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07631" name="Group 79"/>
          <p:cNvGrpSpPr>
            <a:grpSpLocks/>
          </p:cNvGrpSpPr>
          <p:nvPr/>
        </p:nvGrpSpPr>
        <p:grpSpPr bwMode="auto">
          <a:xfrm>
            <a:off x="5257800" y="581025"/>
            <a:ext cx="1639888" cy="366713"/>
            <a:chOff x="2759" y="3105"/>
            <a:chExt cx="1033" cy="231"/>
          </a:xfrm>
        </p:grpSpPr>
        <p:sp>
          <p:nvSpPr>
            <p:cNvPr id="407632" name="Rectangle 80"/>
            <p:cNvSpPr>
              <a:spLocks noChangeArrowheads="1"/>
            </p:cNvSpPr>
            <p:nvPr/>
          </p:nvSpPr>
          <p:spPr bwMode="auto">
            <a:xfrm>
              <a:off x="2789" y="3131"/>
              <a:ext cx="726" cy="180"/>
            </a:xfrm>
            <a:prstGeom prst="rect">
              <a:avLst/>
            </a:prstGeom>
            <a:solidFill>
              <a:srgbClr val="FFDDDD"/>
            </a:solidFill>
            <a:ln w="9525">
              <a:solidFill>
                <a:srgbClr val="69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7633" name="Rectangle 81"/>
            <p:cNvSpPr>
              <a:spLocks noChangeArrowheads="1"/>
            </p:cNvSpPr>
            <p:nvPr/>
          </p:nvSpPr>
          <p:spPr bwMode="auto">
            <a:xfrm>
              <a:off x="2759" y="3105"/>
              <a:ext cx="10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P139 </a:t>
              </a:r>
              <a:r>
                <a:rPr kumimoji="0" lang="zh-CN" altLang="en-US" sz="1800">
                  <a:solidFill>
                    <a:srgbClr val="8443B9"/>
                  </a:solidFill>
                  <a:ea typeface="楷体_GB2312" pitchFamily="49" charset="-122"/>
                </a:rPr>
                <a:t>例</a:t>
              </a:r>
              <a:r>
                <a:rPr kumimoji="0" lang="en-US" altLang="zh-CN" sz="1800">
                  <a:solidFill>
                    <a:srgbClr val="8443B9"/>
                  </a:solidFill>
                  <a:ea typeface="楷体_GB2312" pitchFamily="49" charset="-122"/>
                </a:rPr>
                <a:t>6.3     </a:t>
              </a:r>
              <a:r>
                <a:rPr kumimoji="0" lang="en-US" altLang="zh-CN" sz="1800">
                  <a:solidFill>
                    <a:srgbClr val="916399"/>
                  </a:solidFill>
                  <a:ea typeface="楷体_GB2312" pitchFamily="49" charset="-122"/>
                </a:rPr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07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407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07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0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07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0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07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0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0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407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407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40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40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0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07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76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7573" grpId="0"/>
      <p:bldP spid="407576" grpId="0"/>
      <p:bldP spid="407598" grpId="0"/>
      <p:bldP spid="407599" grpId="0"/>
      <p:bldP spid="407601" grpId="0"/>
      <p:bldP spid="40760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834" name="Picture 2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0" name="Picture 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1" name="Picture 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2" name="Picture 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3" name="Picture 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4" name="Picture 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5" name="Picture 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6" name="Picture 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7" name="Picture 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8" name="Picture 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19" name="Picture 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0" name="Picture 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1" name="Picture 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2" name="Picture 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3" name="Picture 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4" name="Picture 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5" name="Picture 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6" name="Picture 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7" name="Picture 1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8" name="Picture 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5829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5830" name="Group 22"/>
          <p:cNvGrpSpPr>
            <a:grpSpLocks/>
          </p:cNvGrpSpPr>
          <p:nvPr/>
        </p:nvGrpSpPr>
        <p:grpSpPr bwMode="auto">
          <a:xfrm>
            <a:off x="469900" y="469900"/>
            <a:ext cx="8677275" cy="6278563"/>
            <a:chOff x="296" y="296"/>
            <a:chExt cx="5466" cy="3955"/>
          </a:xfrm>
        </p:grpSpPr>
        <p:sp>
          <p:nvSpPr>
            <p:cNvPr id="375831" name="Text Box 23"/>
            <p:cNvSpPr txBox="1">
              <a:spLocks noChangeArrowheads="1"/>
            </p:cNvSpPr>
            <p:nvPr/>
          </p:nvSpPr>
          <p:spPr bwMode="auto">
            <a:xfrm>
              <a:off x="1220" y="3847"/>
              <a:ext cx="279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      </a:t>
              </a:r>
              <a:r>
                <a:rPr kumimoji="0" lang="zh-CN" altLang="en-US" sz="3600" b="0">
                  <a:solidFill>
                    <a:srgbClr val="FFA449"/>
                  </a:solidFill>
                  <a:ea typeface="华文行楷" panose="02010800040101010101" pitchFamily="2" charset="-122"/>
                </a:rPr>
                <a:t>休息一下</a:t>
              </a:r>
            </a:p>
          </p:txBody>
        </p:sp>
        <p:sp>
          <p:nvSpPr>
            <p:cNvPr id="375832" name="Rectangle 24"/>
            <p:cNvSpPr>
              <a:spLocks noChangeArrowheads="1"/>
            </p:cNvSpPr>
            <p:nvPr/>
          </p:nvSpPr>
          <p:spPr bwMode="auto">
            <a:xfrm>
              <a:off x="3014" y="3714"/>
              <a:ext cx="854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kumimoji="0" lang="en-US" altLang="zh-CN" sz="4000" b="0">
                  <a:solidFill>
                    <a:srgbClr val="FFA449"/>
                  </a:solidFill>
                  <a:latin typeface="Arial" panose="020B0604020202020204" pitchFamily="34" charset="0"/>
                </a:rPr>
                <a:t>……</a:t>
              </a:r>
              <a:endParaRPr kumimoji="0" lang="en-US" altLang="zh-CN" sz="4000" b="0">
                <a:solidFill>
                  <a:srgbClr val="FFA449"/>
                </a:solidFill>
              </a:endParaRPr>
            </a:p>
          </p:txBody>
        </p:sp>
        <p:pic>
          <p:nvPicPr>
            <p:cNvPr id="375833" name="Picture 25" descr="aa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" y="296"/>
              <a:ext cx="5466" cy="3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7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529" name="Picture 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0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1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2" name="Picture 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3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4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5" name="Picture 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6" name="Picture 3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7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8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39" name="Picture 3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0" name="Picture 3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1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2" name="Picture 3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3" name="Picture 3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4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5" name="Picture 4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6" name="Picture 4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7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5548" name="Picture 4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5506" name="Rectangle 2"/>
          <p:cNvSpPr>
            <a:spLocks noChangeArrowheads="1"/>
          </p:cNvSpPr>
          <p:nvPr/>
        </p:nvSpPr>
        <p:spPr bwMode="auto">
          <a:xfrm>
            <a:off x="533400" y="531813"/>
            <a:ext cx="3740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保角映射的来历    </a:t>
            </a:r>
          </a:p>
        </p:txBody>
      </p:sp>
      <p:grpSp>
        <p:nvGrpSpPr>
          <p:cNvPr id="405525" name="Group 21"/>
          <p:cNvGrpSpPr>
            <a:grpSpLocks/>
          </p:cNvGrpSpPr>
          <p:nvPr/>
        </p:nvGrpSpPr>
        <p:grpSpPr bwMode="auto">
          <a:xfrm>
            <a:off x="866775" y="1200150"/>
            <a:ext cx="7816850" cy="1028700"/>
            <a:chOff x="546" y="756"/>
            <a:chExt cx="4924" cy="648"/>
          </a:xfrm>
        </p:grpSpPr>
        <p:sp>
          <p:nvSpPr>
            <p:cNvPr id="405509" name="Rectangle 5"/>
            <p:cNvSpPr>
              <a:spLocks noChangeArrowheads="1"/>
            </p:cNvSpPr>
            <p:nvPr/>
          </p:nvSpPr>
          <p:spPr bwMode="auto">
            <a:xfrm>
              <a:off x="546" y="756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FF"/>
                  </a:solidFill>
                </a:rPr>
                <a:t>1777</a:t>
              </a:r>
              <a:r>
                <a:rPr lang="zh-CN" altLang="en-US">
                  <a:solidFill>
                    <a:srgbClr val="0000FF"/>
                  </a:solidFill>
                </a:rPr>
                <a:t>年    </a:t>
              </a:r>
            </a:p>
          </p:txBody>
        </p:sp>
        <p:sp>
          <p:nvSpPr>
            <p:cNvPr id="405510" name="Rectangle 6"/>
            <p:cNvSpPr>
              <a:spLocks noChangeArrowheads="1"/>
            </p:cNvSpPr>
            <p:nvPr/>
          </p:nvSpPr>
          <p:spPr bwMode="auto">
            <a:xfrm>
              <a:off x="1296" y="757"/>
              <a:ext cx="417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欧拉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/>
                <a:t>Euler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/>
                <a:t>就曾遇到过所谓的保角映射，他把   </a:t>
              </a:r>
            </a:p>
          </p:txBody>
        </p:sp>
        <p:sp>
          <p:nvSpPr>
            <p:cNvPr id="405511" name="Rectangle 7"/>
            <p:cNvSpPr>
              <a:spLocks noChangeArrowheads="1"/>
            </p:cNvSpPr>
            <p:nvPr/>
          </p:nvSpPr>
          <p:spPr bwMode="auto">
            <a:xfrm>
              <a:off x="1296" y="1116"/>
              <a:ext cx="35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这种映射称为“小范围里的相似映射”。   </a:t>
              </a:r>
            </a:p>
          </p:txBody>
        </p:sp>
      </p:grpSp>
      <p:grpSp>
        <p:nvGrpSpPr>
          <p:cNvPr id="405527" name="Group 23"/>
          <p:cNvGrpSpPr>
            <a:grpSpLocks/>
          </p:cNvGrpSpPr>
          <p:nvPr/>
        </p:nvGrpSpPr>
        <p:grpSpPr bwMode="auto">
          <a:xfrm>
            <a:off x="866775" y="3771900"/>
            <a:ext cx="7924800" cy="1009650"/>
            <a:chOff x="546" y="2376"/>
            <a:chExt cx="4992" cy="636"/>
          </a:xfrm>
        </p:grpSpPr>
        <p:sp>
          <p:nvSpPr>
            <p:cNvPr id="405507" name="Rectangle 3"/>
            <p:cNvSpPr>
              <a:spLocks noChangeArrowheads="1"/>
            </p:cNvSpPr>
            <p:nvPr/>
          </p:nvSpPr>
          <p:spPr bwMode="auto">
            <a:xfrm>
              <a:off x="1294" y="2376"/>
              <a:ext cx="4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保角映射这一术语最早出现在俄罗斯科学院院士  </a:t>
              </a:r>
            </a:p>
          </p:txBody>
        </p:sp>
        <p:sp>
          <p:nvSpPr>
            <p:cNvPr id="405508" name="Rectangle 4"/>
            <p:cNvSpPr>
              <a:spLocks noChangeArrowheads="1"/>
            </p:cNvSpPr>
            <p:nvPr/>
          </p:nvSpPr>
          <p:spPr bwMode="auto">
            <a:xfrm>
              <a:off x="1298" y="2724"/>
              <a:ext cx="34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舒别尔特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/>
                <a:t>               </a:t>
              </a:r>
              <a:r>
                <a:rPr lang="en-US" altLang="zh-CN" sz="12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/>
                <a:t>的制图学著作中。  </a:t>
              </a:r>
            </a:p>
          </p:txBody>
        </p:sp>
        <p:sp>
          <p:nvSpPr>
            <p:cNvPr id="405514" name="Rectangle 10"/>
            <p:cNvSpPr>
              <a:spLocks noChangeArrowheads="1"/>
            </p:cNvSpPr>
            <p:nvPr/>
          </p:nvSpPr>
          <p:spPr bwMode="auto">
            <a:xfrm>
              <a:off x="546" y="2376"/>
              <a:ext cx="8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FF"/>
                  </a:solidFill>
                </a:rPr>
                <a:t>1788</a:t>
              </a:r>
              <a:r>
                <a:rPr lang="zh-CN" altLang="en-US">
                  <a:solidFill>
                    <a:srgbClr val="0000FF"/>
                  </a:solidFill>
                </a:rPr>
                <a:t>年    </a:t>
              </a:r>
            </a:p>
          </p:txBody>
        </p:sp>
        <p:graphicFrame>
          <p:nvGraphicFramePr>
            <p:cNvPr id="405522" name="Object 18"/>
            <p:cNvGraphicFramePr>
              <a:graphicFrameLocks noChangeAspect="1"/>
            </p:cNvGraphicFramePr>
            <p:nvPr/>
          </p:nvGraphicFramePr>
          <p:xfrm>
            <a:off x="2256" y="2808"/>
            <a:ext cx="696" cy="1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5" name="位图图像" r:id="rId5" imgW="1104762" imgH="247685" progId="Paint.Picture">
                    <p:embed/>
                  </p:oleObj>
                </mc:Choice>
                <mc:Fallback>
                  <p:oleObj name="位图图像" r:id="rId5" imgW="1104762" imgH="247685" progId="Paint.Picture">
                    <p:embed/>
                    <p:pic>
                      <p:nvPicPr>
                        <p:cNvPr id="405522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lum bright="-30000" contrast="54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6" y="2808"/>
                          <a:ext cx="696" cy="1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5526" name="Group 22"/>
          <p:cNvGrpSpPr>
            <a:grpSpLocks/>
          </p:cNvGrpSpPr>
          <p:nvPr/>
        </p:nvGrpSpPr>
        <p:grpSpPr bwMode="auto">
          <a:xfrm>
            <a:off x="866775" y="2476500"/>
            <a:ext cx="8037513" cy="1028700"/>
            <a:chOff x="546" y="1560"/>
            <a:chExt cx="5063" cy="648"/>
          </a:xfrm>
        </p:grpSpPr>
        <p:sp>
          <p:nvSpPr>
            <p:cNvPr id="405512" name="Rectangle 8"/>
            <p:cNvSpPr>
              <a:spLocks noChangeArrowheads="1"/>
            </p:cNvSpPr>
            <p:nvPr/>
          </p:nvSpPr>
          <p:spPr bwMode="auto">
            <a:xfrm>
              <a:off x="546" y="1560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FF"/>
                  </a:solidFill>
                </a:rPr>
                <a:t>1779</a:t>
              </a:r>
              <a:r>
                <a:rPr lang="zh-CN" altLang="en-US">
                  <a:solidFill>
                    <a:srgbClr val="0000FF"/>
                  </a:solidFill>
                </a:rPr>
                <a:t>年   </a:t>
              </a:r>
            </a:p>
          </p:txBody>
        </p:sp>
        <p:sp>
          <p:nvSpPr>
            <p:cNvPr id="405513" name="Rectangle 9"/>
            <p:cNvSpPr>
              <a:spLocks noChangeArrowheads="1"/>
            </p:cNvSpPr>
            <p:nvPr/>
          </p:nvSpPr>
          <p:spPr bwMode="auto">
            <a:xfrm>
              <a:off x="1296" y="1561"/>
              <a:ext cx="43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拉格朗日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/>
                <a:t>Lagrange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/>
                <a:t>创建了从旋转曲面到平面上   </a:t>
              </a:r>
            </a:p>
          </p:txBody>
        </p:sp>
        <p:sp>
          <p:nvSpPr>
            <p:cNvPr id="405523" name="Rectangle 19"/>
            <p:cNvSpPr>
              <a:spLocks noChangeArrowheads="1"/>
            </p:cNvSpPr>
            <p:nvPr/>
          </p:nvSpPr>
          <p:spPr bwMode="auto">
            <a:xfrm>
              <a:off x="1300" y="1920"/>
              <a:ext cx="18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的保角映射理论。    </a:t>
              </a:r>
            </a:p>
          </p:txBody>
        </p:sp>
      </p:grpSp>
      <p:grpSp>
        <p:nvGrpSpPr>
          <p:cNvPr id="405528" name="Group 24"/>
          <p:cNvGrpSpPr>
            <a:grpSpLocks/>
          </p:cNvGrpSpPr>
          <p:nvPr/>
        </p:nvGrpSpPr>
        <p:grpSpPr bwMode="auto">
          <a:xfrm>
            <a:off x="866775" y="5029200"/>
            <a:ext cx="8075613" cy="1049338"/>
            <a:chOff x="546" y="3168"/>
            <a:chExt cx="5087" cy="661"/>
          </a:xfrm>
        </p:grpSpPr>
        <p:sp>
          <p:nvSpPr>
            <p:cNvPr id="405515" name="Rectangle 11"/>
            <p:cNvSpPr>
              <a:spLocks noChangeArrowheads="1"/>
            </p:cNvSpPr>
            <p:nvPr/>
          </p:nvSpPr>
          <p:spPr bwMode="auto">
            <a:xfrm>
              <a:off x="546" y="3168"/>
              <a:ext cx="8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FF"/>
                  </a:solidFill>
                </a:rPr>
                <a:t>1822</a:t>
              </a:r>
              <a:r>
                <a:rPr lang="zh-CN" altLang="en-US">
                  <a:solidFill>
                    <a:srgbClr val="0000FF"/>
                  </a:solidFill>
                </a:rPr>
                <a:t>年   </a:t>
              </a:r>
            </a:p>
          </p:txBody>
        </p:sp>
        <p:sp>
          <p:nvSpPr>
            <p:cNvPr id="405516" name="Rectangle 12"/>
            <p:cNvSpPr>
              <a:spLocks noChangeArrowheads="1"/>
            </p:cNvSpPr>
            <p:nvPr/>
          </p:nvSpPr>
          <p:spPr bwMode="auto">
            <a:xfrm>
              <a:off x="1296" y="3169"/>
              <a:ext cx="4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高斯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 sz="1200"/>
                <a:t> </a:t>
              </a:r>
              <a:r>
                <a:rPr lang="en-US" altLang="zh-CN"/>
                <a:t>Gauss</a:t>
              </a:r>
              <a:r>
                <a:rPr lang="en-US" altLang="zh-CN" sz="1400"/>
                <a:t> 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/>
                <a:t>创建了由复变函数出发的一般的保    </a:t>
              </a:r>
            </a:p>
          </p:txBody>
        </p:sp>
        <p:sp>
          <p:nvSpPr>
            <p:cNvPr id="405524" name="Rectangle 20"/>
            <p:cNvSpPr>
              <a:spLocks noChangeArrowheads="1"/>
            </p:cNvSpPr>
            <p:nvPr/>
          </p:nvSpPr>
          <p:spPr bwMode="auto">
            <a:xfrm>
              <a:off x="1299" y="3541"/>
              <a:ext cx="14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角映射理论。   </a:t>
              </a:r>
            </a:p>
          </p:txBody>
        </p:sp>
      </p:grpSp>
      <p:pic>
        <p:nvPicPr>
          <p:cNvPr id="405549" name="Picture 4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5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5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0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05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405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560" name="Picture 3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1" name="Picture 3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2" name="Picture 3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3" name="Picture 3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4" name="Picture 3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5" name="Picture 3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6" name="Picture 3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7" name="Picture 39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8" name="Picture 4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69" name="Picture 4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0" name="Picture 4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1" name="Picture 43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2" name="Picture 44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3" name="Picture 45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4" name="Picture 4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5" name="Picture 4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6" name="Picture 4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7" name="Picture 49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8" name="Picture 50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6579" name="Picture 5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6530" name="Rectangle 2"/>
          <p:cNvSpPr>
            <a:spLocks noChangeArrowheads="1"/>
          </p:cNvSpPr>
          <p:nvPr/>
        </p:nvSpPr>
        <p:spPr bwMode="auto">
          <a:xfrm>
            <a:off x="533400" y="531813"/>
            <a:ext cx="37544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2800">
                <a:solidFill>
                  <a:srgbClr val="FF0000"/>
                </a:solidFill>
                <a:ea typeface="楷体_GB2312" pitchFamily="49" charset="-122"/>
              </a:rPr>
              <a:t>附：</a:t>
            </a:r>
            <a:r>
              <a:rPr lang="zh-CN" altLang="en-US" sz="2800" u="sng">
                <a:solidFill>
                  <a:srgbClr val="006600"/>
                </a:solidFill>
                <a:ea typeface="楷体_GB2312" pitchFamily="49" charset="-122"/>
              </a:rPr>
              <a:t>保角映射的来历    </a:t>
            </a:r>
          </a:p>
        </p:txBody>
      </p:sp>
      <p:grpSp>
        <p:nvGrpSpPr>
          <p:cNvPr id="406557" name="Group 29"/>
          <p:cNvGrpSpPr>
            <a:grpSpLocks/>
          </p:cNvGrpSpPr>
          <p:nvPr/>
        </p:nvGrpSpPr>
        <p:grpSpPr bwMode="auto">
          <a:xfrm>
            <a:off x="866775" y="1200150"/>
            <a:ext cx="8075613" cy="1028700"/>
            <a:chOff x="546" y="756"/>
            <a:chExt cx="5087" cy="648"/>
          </a:xfrm>
        </p:grpSpPr>
        <p:sp>
          <p:nvSpPr>
            <p:cNvPr id="406533" name="Rectangle 5"/>
            <p:cNvSpPr>
              <a:spLocks noChangeArrowheads="1"/>
            </p:cNvSpPr>
            <p:nvPr/>
          </p:nvSpPr>
          <p:spPr bwMode="auto">
            <a:xfrm>
              <a:off x="546" y="756"/>
              <a:ext cx="88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FF"/>
                  </a:solidFill>
                </a:rPr>
                <a:t>1851</a:t>
              </a:r>
              <a:r>
                <a:rPr lang="zh-CN" altLang="en-US">
                  <a:solidFill>
                    <a:srgbClr val="0000FF"/>
                  </a:solidFill>
                </a:rPr>
                <a:t>年    </a:t>
              </a:r>
            </a:p>
          </p:txBody>
        </p:sp>
        <p:sp>
          <p:nvSpPr>
            <p:cNvPr id="406534" name="Rectangle 6"/>
            <p:cNvSpPr>
              <a:spLocks noChangeArrowheads="1"/>
            </p:cNvSpPr>
            <p:nvPr/>
          </p:nvSpPr>
          <p:spPr bwMode="auto">
            <a:xfrm>
              <a:off x="1296" y="757"/>
              <a:ext cx="43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黎曼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en-US" altLang="zh-CN"/>
                <a:t>Riemann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>
                  <a:latin typeface="宋体" panose="02010600030101010101" pitchFamily="2" charset="-122"/>
                </a:rPr>
                <a:t>首次</a:t>
              </a:r>
              <a:r>
                <a:rPr lang="zh-CN" altLang="en-US"/>
                <a:t>发表了关于任意的单连域都    </a:t>
              </a:r>
            </a:p>
          </p:txBody>
        </p:sp>
        <p:sp>
          <p:nvSpPr>
            <p:cNvPr id="406535" name="Rectangle 7"/>
            <p:cNvSpPr>
              <a:spLocks noChangeArrowheads="1"/>
            </p:cNvSpPr>
            <p:nvPr/>
          </p:nvSpPr>
          <p:spPr bwMode="auto">
            <a:xfrm>
              <a:off x="1296" y="1116"/>
              <a:ext cx="296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可以映射到</a:t>
              </a:r>
              <a:r>
                <a:rPr lang="en-US" altLang="zh-CN">
                  <a:latin typeface="宋体" panose="02010600030101010101" pitchFamily="2" charset="-122"/>
                </a:rPr>
                <a:t>(</a:t>
              </a:r>
              <a:r>
                <a:rPr lang="zh-CN" altLang="en-US">
                  <a:latin typeface="宋体" panose="02010600030101010101" pitchFamily="2" charset="-122"/>
                </a:rPr>
                <a:t>单位</a:t>
              </a:r>
              <a:r>
                <a:rPr lang="en-US" altLang="zh-CN">
                  <a:latin typeface="宋体" panose="02010600030101010101" pitchFamily="2" charset="-122"/>
                </a:rPr>
                <a:t>)</a:t>
              </a:r>
              <a:r>
                <a:rPr lang="zh-CN" altLang="en-US"/>
                <a:t>圆域的定理。   </a:t>
              </a:r>
            </a:p>
          </p:txBody>
        </p:sp>
      </p:grpSp>
      <p:grpSp>
        <p:nvGrpSpPr>
          <p:cNvPr id="406558" name="Group 30"/>
          <p:cNvGrpSpPr>
            <a:grpSpLocks/>
          </p:cNvGrpSpPr>
          <p:nvPr/>
        </p:nvGrpSpPr>
        <p:grpSpPr bwMode="auto">
          <a:xfrm>
            <a:off x="2266950" y="2516188"/>
            <a:ext cx="6403975" cy="1573212"/>
            <a:chOff x="1428" y="1585"/>
            <a:chExt cx="4034" cy="991"/>
          </a:xfrm>
        </p:grpSpPr>
        <p:sp>
          <p:nvSpPr>
            <p:cNvPr id="406546" name="Rectangle 18"/>
            <p:cNvSpPr>
              <a:spLocks noChangeArrowheads="1"/>
            </p:cNvSpPr>
            <p:nvPr/>
          </p:nvSpPr>
          <p:spPr bwMode="auto">
            <a:xfrm>
              <a:off x="1428" y="1585"/>
              <a:ext cx="398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4"/>
                </a:buBlip>
              </a:pPr>
              <a:r>
                <a:rPr lang="en-US" altLang="zh-CN">
                  <a:solidFill>
                    <a:srgbClr val="006699"/>
                  </a:solidFill>
                </a:rPr>
                <a:t> </a:t>
              </a:r>
              <a:r>
                <a:rPr lang="zh-CN" altLang="en-US">
                  <a:solidFill>
                    <a:srgbClr val="006699"/>
                  </a:solidFill>
                  <a:ea typeface="华文仿宋" panose="02010600040101010101" pitchFamily="2" charset="-122"/>
                </a:rPr>
                <a:t>此后，许瓦兹</a:t>
              </a:r>
              <a:r>
                <a:rPr lang="en-US" altLang="zh-CN">
                  <a:solidFill>
                    <a:srgbClr val="006699"/>
                  </a:solidFill>
                </a:rPr>
                <a:t>(Schwarz)</a:t>
              </a:r>
              <a:r>
                <a:rPr lang="zh-CN" altLang="en-US">
                  <a:solidFill>
                    <a:srgbClr val="006699"/>
                  </a:solidFill>
                </a:rPr>
                <a:t>、</a:t>
              </a:r>
              <a:r>
                <a:rPr lang="zh-CN" altLang="en-US">
                  <a:solidFill>
                    <a:srgbClr val="006699"/>
                  </a:solidFill>
                  <a:ea typeface="华文仿宋" panose="02010600040101010101" pitchFamily="2" charset="-122"/>
                </a:rPr>
                <a:t>哈纳克</a:t>
              </a:r>
              <a:r>
                <a:rPr lang="en-US" altLang="zh-CN">
                  <a:solidFill>
                    <a:srgbClr val="006699"/>
                  </a:solidFill>
                </a:rPr>
                <a:t>(Harnack)  </a:t>
              </a:r>
            </a:p>
          </p:txBody>
        </p:sp>
        <p:sp>
          <p:nvSpPr>
            <p:cNvPr id="406549" name="Rectangle 21"/>
            <p:cNvSpPr>
              <a:spLocks noChangeArrowheads="1"/>
            </p:cNvSpPr>
            <p:nvPr/>
          </p:nvSpPr>
          <p:spPr bwMode="auto">
            <a:xfrm>
              <a:off x="1596" y="1939"/>
              <a:ext cx="38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>
                  <a:solidFill>
                    <a:srgbClr val="006699"/>
                  </a:solidFill>
                  <a:ea typeface="华文仿宋" panose="02010600040101010101" pitchFamily="2" charset="-122"/>
                </a:rPr>
                <a:t>以及庞加莱</a:t>
              </a:r>
              <a:r>
                <a:rPr lang="en-US" altLang="zh-CN">
                  <a:solidFill>
                    <a:srgbClr val="006699"/>
                  </a:solidFill>
                  <a:latin typeface="宋体" panose="02010600030101010101" pitchFamily="2" charset="-122"/>
                </a:rPr>
                <a:t>(</a:t>
              </a:r>
              <a:r>
                <a:rPr lang="en-US" altLang="zh-CN">
                  <a:solidFill>
                    <a:srgbClr val="006699"/>
                  </a:solidFill>
                </a:rPr>
                <a:t>Poincare</a:t>
              </a:r>
              <a:r>
                <a:rPr lang="en-US" altLang="zh-CN">
                  <a:solidFill>
                    <a:srgbClr val="006699"/>
                  </a:solidFill>
                  <a:latin typeface="宋体" panose="02010600030101010101" pitchFamily="2" charset="-122"/>
                </a:rPr>
                <a:t>)</a:t>
              </a:r>
              <a:r>
                <a:rPr lang="zh-CN" altLang="en-US">
                  <a:solidFill>
                    <a:srgbClr val="006699"/>
                  </a:solidFill>
                  <a:ea typeface="华文仿宋" panose="02010600040101010101" pitchFamily="2" charset="-122"/>
                </a:rPr>
                <a:t>等人曾多次试图给出   </a:t>
              </a:r>
            </a:p>
          </p:txBody>
        </p:sp>
        <p:sp>
          <p:nvSpPr>
            <p:cNvPr id="406550" name="Rectangle 22"/>
            <p:cNvSpPr>
              <a:spLocks noChangeArrowheads="1"/>
            </p:cNvSpPr>
            <p:nvPr/>
          </p:nvSpPr>
          <p:spPr bwMode="auto">
            <a:xfrm>
              <a:off x="1594" y="2288"/>
              <a:ext cx="21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</a:pPr>
              <a:r>
                <a:rPr lang="zh-CN" altLang="en-US">
                  <a:solidFill>
                    <a:srgbClr val="006699"/>
                  </a:solidFill>
                  <a:ea typeface="华文仿宋" panose="02010600040101010101" pitchFamily="2" charset="-122"/>
                </a:rPr>
                <a:t>黎曼定理的严格证明</a:t>
              </a:r>
              <a:r>
                <a:rPr lang="zh-CN" altLang="en-US">
                  <a:solidFill>
                    <a:srgbClr val="006699"/>
                  </a:solidFill>
                </a:rPr>
                <a:t>。  </a:t>
              </a:r>
            </a:p>
          </p:txBody>
        </p:sp>
      </p:grpSp>
      <p:grpSp>
        <p:nvGrpSpPr>
          <p:cNvPr id="406559" name="Group 31"/>
          <p:cNvGrpSpPr>
            <a:grpSpLocks/>
          </p:cNvGrpSpPr>
          <p:nvPr/>
        </p:nvGrpSpPr>
        <p:grpSpPr bwMode="auto">
          <a:xfrm>
            <a:off x="866775" y="4324350"/>
            <a:ext cx="7997825" cy="1049338"/>
            <a:chOff x="546" y="2724"/>
            <a:chExt cx="5038" cy="661"/>
          </a:xfrm>
        </p:grpSpPr>
        <p:sp>
          <p:nvSpPr>
            <p:cNvPr id="406553" name="Rectangle 25"/>
            <p:cNvSpPr>
              <a:spLocks noChangeArrowheads="1"/>
            </p:cNvSpPr>
            <p:nvPr/>
          </p:nvSpPr>
          <p:spPr bwMode="auto">
            <a:xfrm>
              <a:off x="546" y="2724"/>
              <a:ext cx="78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en-US" altLang="zh-CN">
                  <a:solidFill>
                    <a:srgbClr val="0000FF"/>
                  </a:solidFill>
                </a:rPr>
                <a:t>1900</a:t>
              </a:r>
              <a:r>
                <a:rPr lang="zh-CN" altLang="en-US">
                  <a:solidFill>
                    <a:srgbClr val="0000FF"/>
                  </a:solidFill>
                </a:rPr>
                <a:t>年  </a:t>
              </a:r>
            </a:p>
          </p:txBody>
        </p:sp>
        <p:sp>
          <p:nvSpPr>
            <p:cNvPr id="406554" name="Rectangle 26"/>
            <p:cNvSpPr>
              <a:spLocks noChangeArrowheads="1"/>
            </p:cNvSpPr>
            <p:nvPr/>
          </p:nvSpPr>
          <p:spPr bwMode="auto">
            <a:xfrm>
              <a:off x="1296" y="2725"/>
              <a:ext cx="4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才由奥斯古德</a:t>
              </a:r>
              <a:r>
                <a:rPr lang="en-US" altLang="zh-CN">
                  <a:solidFill>
                    <a:srgbClr val="000000"/>
                  </a:solidFill>
                </a:rPr>
                <a:t>(Osgood)</a:t>
              </a:r>
              <a:r>
                <a:rPr lang="zh-CN" altLang="en-US">
                  <a:solidFill>
                    <a:srgbClr val="000000"/>
                  </a:solidFill>
                </a:rPr>
                <a:t>获得成功，给出黎曼定理   </a:t>
              </a:r>
            </a:p>
          </p:txBody>
        </p:sp>
        <p:sp>
          <p:nvSpPr>
            <p:cNvPr id="406555" name="Rectangle 27"/>
            <p:cNvSpPr>
              <a:spLocks noChangeArrowheads="1"/>
            </p:cNvSpPr>
            <p:nvPr/>
          </p:nvSpPr>
          <p:spPr bwMode="auto">
            <a:xfrm>
              <a:off x="1296" y="3097"/>
              <a:ext cx="146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00"/>
                  </a:solidFill>
                </a:rPr>
                <a:t>的严格证明。    </a:t>
              </a:r>
            </a:p>
          </p:txBody>
        </p:sp>
      </p:grpSp>
      <p:pic>
        <p:nvPicPr>
          <p:cNvPr id="406580" name="Picture 5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6581" name="Group 53"/>
          <p:cNvGrpSpPr>
            <a:grpSpLocks/>
          </p:cNvGrpSpPr>
          <p:nvPr/>
        </p:nvGrpSpPr>
        <p:grpSpPr bwMode="auto">
          <a:xfrm>
            <a:off x="7291388" y="5995988"/>
            <a:ext cx="800100" cy="627062"/>
            <a:chOff x="2193" y="3321"/>
            <a:chExt cx="504" cy="395"/>
          </a:xfrm>
        </p:grpSpPr>
        <p:sp>
          <p:nvSpPr>
            <p:cNvPr id="406582" name="AutoShape 5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266" y="3321"/>
              <a:ext cx="357" cy="174"/>
            </a:xfrm>
            <a:prstGeom prst="rightArrow">
              <a:avLst>
                <a:gd name="adj1" fmla="val 50000"/>
                <a:gd name="adj2" fmla="val 51293"/>
              </a:avLst>
            </a:prstGeom>
            <a:solidFill>
              <a:srgbClr val="CC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6583" name="Text Box 55"/>
            <p:cNvSpPr txBox="1">
              <a:spLocks noChangeArrowheads="1"/>
            </p:cNvSpPr>
            <p:nvPr/>
          </p:nvSpPr>
          <p:spPr bwMode="auto">
            <a:xfrm>
              <a:off x="2193" y="3504"/>
              <a:ext cx="5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(</a:t>
              </a:r>
              <a:r>
                <a:rPr kumimoji="0" lang="zh-CN" altLang="en-US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返回</a:t>
              </a:r>
              <a:r>
                <a:rPr kumimoji="0" lang="en-US" altLang="zh-CN" sz="1600">
                  <a:solidFill>
                    <a:srgbClr val="B2B2B2"/>
                  </a:solidFill>
                  <a:latin typeface="楷体_GB2312" pitchFamily="49" charset="-122"/>
                  <a:ea typeface="楷体_GB2312" pitchFamily="49" charset="-122"/>
                </a:rPr>
                <a:t>)</a:t>
              </a:r>
              <a:endParaRPr kumimoji="0" lang="en-US" altLang="zh-CN" sz="1600">
                <a:solidFill>
                  <a:srgbClr val="B2B2B2"/>
                </a:solidFill>
                <a:ea typeface="楷体_GB2312" pitchFamily="49" charset="-122"/>
              </a:endParaRPr>
            </a:p>
          </p:txBody>
        </p:sp>
      </p:grpSp>
      <p:pic>
        <p:nvPicPr>
          <p:cNvPr id="406584" name="Picture 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6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06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406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65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8" presetID="63" presetClass="path" presetSubtype="0" repeatCount="indefinite" accel="50000" decel="50000" autoRev="1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33333E-6 L 0.04166 3.33333E-6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406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444" name="Picture 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5" name="Picture 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6" name="Picture 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7" name="Picture 3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8" name="Picture 3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49" name="Picture 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0" name="Picture 3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1" name="Picture 3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2" name="Picture 3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3" name="Picture 3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4" name="Picture 3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5" name="Picture 3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6" name="Picture 4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7" name="Picture 4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8" name="Picture 4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59" name="Picture 4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60" name="Picture 4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61" name="Picture 4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62" name="Picture 4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6463" name="Picture 4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6418" name="Rectangle 2"/>
          <p:cNvSpPr>
            <a:spLocks noChangeArrowheads="1"/>
          </p:cNvSpPr>
          <p:nvPr/>
        </p:nvSpPr>
        <p:spPr bwMode="auto">
          <a:xfrm>
            <a:off x="531813" y="717550"/>
            <a:ext cx="4430712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</a:rPr>
              <a:t>§6.1  </a:t>
            </a:r>
            <a:r>
              <a:rPr lang="zh-CN" altLang="en-US" sz="3200">
                <a:solidFill>
                  <a:srgbClr val="000099"/>
                </a:solidFill>
              </a:rPr>
              <a:t>共形映射的概念  </a:t>
            </a:r>
          </a:p>
        </p:txBody>
      </p:sp>
      <p:grpSp>
        <p:nvGrpSpPr>
          <p:cNvPr id="316441" name="Group 25"/>
          <p:cNvGrpSpPr>
            <a:grpSpLocks/>
          </p:cNvGrpSpPr>
          <p:nvPr/>
        </p:nvGrpSpPr>
        <p:grpSpPr bwMode="auto">
          <a:xfrm>
            <a:off x="847725" y="1546225"/>
            <a:ext cx="8108950" cy="1025525"/>
            <a:chOff x="534" y="974"/>
            <a:chExt cx="5108" cy="646"/>
          </a:xfrm>
        </p:grpSpPr>
        <p:sp>
          <p:nvSpPr>
            <p:cNvPr id="316426" name="Text Box 10"/>
            <p:cNvSpPr txBox="1">
              <a:spLocks noChangeArrowheads="1"/>
            </p:cNvSpPr>
            <p:nvPr/>
          </p:nvSpPr>
          <p:spPr bwMode="auto">
            <a:xfrm>
              <a:off x="534" y="974"/>
              <a:ext cx="51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5"/>
                </a:buBlip>
              </a:pPr>
              <a:r>
                <a:rPr lang="en-US" altLang="zh-CN"/>
                <a:t> </a:t>
              </a:r>
              <a:r>
                <a:rPr lang="zh-CN" altLang="en-US"/>
                <a:t>本章将从几何的角度来研究复变函数，特别是要弄清楚    </a:t>
              </a:r>
            </a:p>
          </p:txBody>
        </p:sp>
        <p:sp>
          <p:nvSpPr>
            <p:cNvPr id="316430" name="Rectangle 14"/>
            <p:cNvSpPr>
              <a:spLocks noChangeArrowheads="1"/>
            </p:cNvSpPr>
            <p:nvPr/>
          </p:nvSpPr>
          <p:spPr bwMode="auto">
            <a:xfrm>
              <a:off x="702" y="1332"/>
              <a:ext cx="2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解析函数的几何映射特征。    </a:t>
              </a:r>
            </a:p>
          </p:txBody>
        </p:sp>
      </p:grpSp>
      <p:grpSp>
        <p:nvGrpSpPr>
          <p:cNvPr id="316442" name="Group 26"/>
          <p:cNvGrpSpPr>
            <a:grpSpLocks/>
          </p:cNvGrpSpPr>
          <p:nvPr/>
        </p:nvGrpSpPr>
        <p:grpSpPr bwMode="auto">
          <a:xfrm>
            <a:off x="847725" y="2849563"/>
            <a:ext cx="8128000" cy="1028700"/>
            <a:chOff x="534" y="1795"/>
            <a:chExt cx="5120" cy="648"/>
          </a:xfrm>
        </p:grpSpPr>
        <p:sp>
          <p:nvSpPr>
            <p:cNvPr id="316429" name="Rectangle 13"/>
            <p:cNvSpPr>
              <a:spLocks noChangeArrowheads="1"/>
            </p:cNvSpPr>
            <p:nvPr/>
          </p:nvSpPr>
          <p:spPr bwMode="auto">
            <a:xfrm>
              <a:off x="534" y="1795"/>
              <a:ext cx="51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5"/>
                </a:buBlip>
              </a:pPr>
              <a:r>
                <a:rPr lang="en-US" altLang="zh-CN"/>
                <a:t> </a:t>
              </a:r>
              <a:r>
                <a:rPr lang="zh-CN" altLang="en-US"/>
                <a:t>具体地说，  </a:t>
              </a:r>
              <a:r>
                <a:rPr lang="zh-CN" altLang="en-US" sz="800"/>
                <a:t> </a:t>
              </a:r>
              <a:r>
                <a:rPr lang="zh-CN" altLang="en-US"/>
                <a:t>平面上的曲线或者区域经映射                后，  </a:t>
              </a:r>
            </a:p>
          </p:txBody>
        </p:sp>
        <p:sp>
          <p:nvSpPr>
            <p:cNvPr id="316431" name="Rectangle 15"/>
            <p:cNvSpPr>
              <a:spLocks noChangeArrowheads="1"/>
            </p:cNvSpPr>
            <p:nvPr/>
          </p:nvSpPr>
          <p:spPr bwMode="auto">
            <a:xfrm>
              <a:off x="702" y="2155"/>
              <a:ext cx="35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在    平面上的象到底发生了什么变化？   </a:t>
              </a:r>
            </a:p>
          </p:txBody>
        </p:sp>
        <p:graphicFrame>
          <p:nvGraphicFramePr>
            <p:cNvPr id="316438" name="Object 22"/>
            <p:cNvGraphicFramePr>
              <a:graphicFrameLocks/>
            </p:cNvGraphicFramePr>
            <p:nvPr/>
          </p:nvGraphicFramePr>
          <p:xfrm>
            <a:off x="4356" y="1844"/>
            <a:ext cx="735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3" name="公式" r:id="rId6" imgW="1168200" imgH="342720" progId="Equation.3">
                    <p:embed/>
                  </p:oleObj>
                </mc:Choice>
                <mc:Fallback>
                  <p:oleObj name="公式" r:id="rId6" imgW="1168200" imgH="342720" progId="Equation.3">
                    <p:embed/>
                    <p:pic>
                      <p:nvPicPr>
                        <p:cNvPr id="316438" name="Object 2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6" y="1844"/>
                          <a:ext cx="735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6439" name="Object 23"/>
            <p:cNvGraphicFramePr>
              <a:graphicFrameLocks/>
            </p:cNvGraphicFramePr>
            <p:nvPr/>
          </p:nvGraphicFramePr>
          <p:xfrm>
            <a:off x="971" y="2236"/>
            <a:ext cx="168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4" name="公式" r:id="rId8" imgW="266400" imgH="215640" progId="Equation.3">
                    <p:embed/>
                  </p:oleObj>
                </mc:Choice>
                <mc:Fallback>
                  <p:oleObj name="公式" r:id="rId8" imgW="266400" imgH="215640" progId="Equation.3">
                    <p:embed/>
                    <p:pic>
                      <p:nvPicPr>
                        <p:cNvPr id="316439" name="Object 2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71" y="2236"/>
                          <a:ext cx="168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6440" name="Object 24"/>
            <p:cNvGraphicFramePr>
              <a:graphicFrameLocks/>
            </p:cNvGraphicFramePr>
            <p:nvPr/>
          </p:nvGraphicFramePr>
          <p:xfrm>
            <a:off x="1712" y="1874"/>
            <a:ext cx="111" cy="1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5" name="公式" r:id="rId10" imgW="177480" imgH="215640" progId="Equation.3">
                    <p:embed/>
                  </p:oleObj>
                </mc:Choice>
                <mc:Fallback>
                  <p:oleObj name="公式" r:id="rId10" imgW="177480" imgH="215640" progId="Equation.3">
                    <p:embed/>
                    <p:pic>
                      <p:nvPicPr>
                        <p:cNvPr id="316440" name="Object 2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2" y="1874"/>
                          <a:ext cx="111" cy="13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16474" name="Group 58"/>
          <p:cNvGrpSpPr>
            <a:grpSpLocks/>
          </p:cNvGrpSpPr>
          <p:nvPr/>
        </p:nvGrpSpPr>
        <p:grpSpPr bwMode="auto">
          <a:xfrm>
            <a:off x="493713" y="4194175"/>
            <a:ext cx="8516937" cy="2625725"/>
            <a:chOff x="311" y="2642"/>
            <a:chExt cx="5365" cy="1654"/>
          </a:xfrm>
        </p:grpSpPr>
        <p:graphicFrame>
          <p:nvGraphicFramePr>
            <p:cNvPr id="316473" name="Object 57"/>
            <p:cNvGraphicFramePr>
              <a:graphicFrameLocks noChangeAspect="1"/>
            </p:cNvGraphicFramePr>
            <p:nvPr/>
          </p:nvGraphicFramePr>
          <p:xfrm>
            <a:off x="311" y="2646"/>
            <a:ext cx="5365" cy="1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" name="位图图像" r:id="rId12" imgW="8516539" imgH="2619048" progId="Paint.Picture">
                    <p:embed/>
                  </p:oleObj>
                </mc:Choice>
                <mc:Fallback>
                  <p:oleObj name="位图图像" r:id="rId12" imgW="8516539" imgH="2619048" progId="Paint.Picture">
                    <p:embed/>
                    <p:pic>
                      <p:nvPicPr>
                        <p:cNvPr id="316473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lum contrast="3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" y="2646"/>
                          <a:ext cx="5365" cy="16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 algn="ctr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6472" name="Text Box 56"/>
            <p:cNvSpPr txBox="1">
              <a:spLocks noChangeArrowheads="1"/>
            </p:cNvSpPr>
            <p:nvPr/>
          </p:nvSpPr>
          <p:spPr bwMode="auto">
            <a:xfrm>
              <a:off x="536" y="2642"/>
              <a:ext cx="3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buSzPct val="90000"/>
                <a:buFontTx/>
                <a:buBlip>
                  <a:blip r:embed="rId5"/>
                </a:buBlip>
              </a:pPr>
              <a:r>
                <a:rPr lang="en-US" altLang="zh-CN"/>
                <a:t>  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16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16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343" name="Picture 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4" name="Picture 8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5" name="Picture 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6" name="Picture 1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7" name="Picture 1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8" name="Picture 1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49" name="Picture 1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0" name="Picture 14" descr="xsf"/>
          <p:cNvPicPr>
            <a:picLocks noChangeAspect="1" noChangeArrowheads="1"/>
          </p:cNvPicPr>
          <p:nvPr/>
        </p:nvPicPr>
        <p:blipFill>
          <a:blip r:embed="rId2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1" name="Picture 1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2" name="Picture 16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3" name="Picture 17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4" name="Picture 18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5" name="Picture 19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6" name="Picture 20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7" name="Picture 21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8" name="Picture 22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59" name="Picture 23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60" name="Picture 24" descr="xsf"/>
          <p:cNvPicPr>
            <a:picLocks noChangeAspect="1" noChangeArrowheads="1"/>
          </p:cNvPicPr>
          <p:nvPr/>
        </p:nvPicPr>
        <p:blipFill>
          <a:blip r:embed="rId2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61" name="Picture 25" descr="xs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8362" name="Picture 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8338" name="Rectangle 2"/>
          <p:cNvSpPr>
            <a:spLocks noChangeArrowheads="1"/>
          </p:cNvSpPr>
          <p:nvPr/>
        </p:nvSpPr>
        <p:spPr bwMode="auto">
          <a:xfrm>
            <a:off x="531813" y="717550"/>
            <a:ext cx="45148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/>
          <a:p>
            <a:pPr algn="l">
              <a:spcBef>
                <a:spcPct val="0"/>
              </a:spcBef>
            </a:pPr>
            <a:r>
              <a:rPr kumimoji="0" lang="en-US" altLang="zh-CN" sz="3200">
                <a:solidFill>
                  <a:srgbClr val="000099"/>
                </a:solidFill>
              </a:rPr>
              <a:t>§6.1  </a:t>
            </a:r>
            <a:r>
              <a:rPr lang="zh-CN" altLang="en-US" sz="3200">
                <a:solidFill>
                  <a:srgbClr val="000099"/>
                </a:solidFill>
              </a:rPr>
              <a:t>共形映射的概念  </a:t>
            </a:r>
          </a:p>
        </p:txBody>
      </p:sp>
      <p:grpSp>
        <p:nvGrpSpPr>
          <p:cNvPr id="398342" name="Group 6"/>
          <p:cNvGrpSpPr>
            <a:grpSpLocks/>
          </p:cNvGrpSpPr>
          <p:nvPr/>
        </p:nvGrpSpPr>
        <p:grpSpPr bwMode="auto">
          <a:xfrm>
            <a:off x="954088" y="1490663"/>
            <a:ext cx="3933825" cy="1700212"/>
            <a:chOff x="601" y="939"/>
            <a:chExt cx="2478" cy="1071"/>
          </a:xfrm>
        </p:grpSpPr>
        <p:sp>
          <p:nvSpPr>
            <p:cNvPr id="398339" name="Rectangle 3"/>
            <p:cNvSpPr>
              <a:spLocks noChangeArrowheads="1"/>
            </p:cNvSpPr>
            <p:nvPr/>
          </p:nvSpPr>
          <p:spPr bwMode="auto">
            <a:xfrm>
              <a:off x="602" y="939"/>
              <a:ext cx="247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一、伸缩率与旋转角 </a:t>
              </a:r>
            </a:p>
          </p:txBody>
        </p:sp>
        <p:sp>
          <p:nvSpPr>
            <p:cNvPr id="398340" name="Rectangle 4"/>
            <p:cNvSpPr>
              <a:spLocks noChangeArrowheads="1"/>
            </p:cNvSpPr>
            <p:nvPr/>
          </p:nvSpPr>
          <p:spPr bwMode="auto">
            <a:xfrm>
              <a:off x="602" y="1312"/>
              <a:ext cx="24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二、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导数的几何意义  </a:t>
              </a:r>
            </a:p>
          </p:txBody>
        </p:sp>
        <p:sp>
          <p:nvSpPr>
            <p:cNvPr id="398341" name="Rectangle 5"/>
            <p:cNvSpPr>
              <a:spLocks noChangeArrowheads="1"/>
            </p:cNvSpPr>
            <p:nvPr/>
          </p:nvSpPr>
          <p:spPr bwMode="auto">
            <a:xfrm>
              <a:off x="601" y="1683"/>
              <a:ext cx="23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三、</a:t>
              </a:r>
              <a:r>
                <a:rPr kumimoji="0" lang="zh-CN" altLang="en-US" sz="2800">
                  <a:solidFill>
                    <a:srgbClr val="000099"/>
                  </a:solidFill>
                </a:rPr>
                <a:t>共形映射  </a:t>
              </a:r>
              <a:endParaRPr lang="zh-CN" altLang="en-US" sz="2800">
                <a:solidFill>
                  <a:srgbClr val="000099"/>
                </a:solidFill>
              </a:endParaRPr>
            </a:p>
          </p:txBody>
        </p:sp>
      </p:grpSp>
      <p:pic>
        <p:nvPicPr>
          <p:cNvPr id="398363" name="Picture 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8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624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25" name="Picture 11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26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27" name="Picture 11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28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29" name="Picture 1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0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1" name="Picture 119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2" name="Picture 1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3" name="Picture 1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4" name="Picture 12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5" name="Picture 12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6" name="Picture 1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7" name="Picture 12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8" name="Picture 12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39" name="Picture 1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40" name="Picture 12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41" name="Picture 12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42" name="Picture 1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0643" name="Picture 13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588" name="Rectangle 76"/>
          <p:cNvSpPr>
            <a:spLocks noChangeArrowheads="1"/>
          </p:cNvSpPr>
          <p:nvPr/>
        </p:nvSpPr>
        <p:spPr bwMode="auto">
          <a:xfrm>
            <a:off x="3648075" y="3640138"/>
            <a:ext cx="2332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平均伸缩率</a:t>
            </a:r>
            <a:r>
              <a:rPr lang="en-US" altLang="zh-CN">
                <a:solidFill>
                  <a:srgbClr val="969696"/>
                </a:solidFill>
                <a:latin typeface="楷体_GB2312" pitchFamily="49" charset="-122"/>
                <a:ea typeface="楷体_GB2312" pitchFamily="49" charset="-122"/>
              </a:rPr>
              <a:t>)  </a:t>
            </a:r>
          </a:p>
        </p:txBody>
      </p:sp>
      <p:grpSp>
        <p:nvGrpSpPr>
          <p:cNvPr id="320610" name="Group 98"/>
          <p:cNvGrpSpPr>
            <a:grpSpLocks/>
          </p:cNvGrpSpPr>
          <p:nvPr/>
        </p:nvGrpSpPr>
        <p:grpSpPr bwMode="auto">
          <a:xfrm>
            <a:off x="1803400" y="3665538"/>
            <a:ext cx="3917950" cy="695325"/>
            <a:chOff x="1136" y="2309"/>
            <a:chExt cx="2468" cy="438"/>
          </a:xfrm>
        </p:grpSpPr>
        <p:grpSp>
          <p:nvGrpSpPr>
            <p:cNvPr id="320585" name="Group 73"/>
            <p:cNvGrpSpPr>
              <a:grpSpLocks/>
            </p:cNvGrpSpPr>
            <p:nvPr/>
          </p:nvGrpSpPr>
          <p:grpSpPr bwMode="auto">
            <a:xfrm>
              <a:off x="1136" y="2309"/>
              <a:ext cx="392" cy="438"/>
              <a:chOff x="926" y="3365"/>
              <a:chExt cx="392" cy="438"/>
            </a:xfrm>
          </p:grpSpPr>
          <p:graphicFrame>
            <p:nvGraphicFramePr>
              <p:cNvPr id="320578" name="Object 66"/>
              <p:cNvGraphicFramePr>
                <a:graphicFrameLocks/>
              </p:cNvGraphicFramePr>
              <p:nvPr/>
            </p:nvGraphicFramePr>
            <p:xfrm>
              <a:off x="926" y="3365"/>
              <a:ext cx="392" cy="3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7" name="公式" r:id="rId5" imgW="622080" imgH="558720" progId="Equation.3">
                      <p:embed/>
                    </p:oleObj>
                  </mc:Choice>
                  <mc:Fallback>
                    <p:oleObj name="公式" r:id="rId5" imgW="622080" imgH="558720" progId="Equation.3">
                      <p:embed/>
                      <p:pic>
                        <p:nvPicPr>
                          <p:cNvPr id="320578" name="Object 6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26" y="3365"/>
                            <a:ext cx="392" cy="35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0579" name="Object 67"/>
              <p:cNvGraphicFramePr>
                <a:graphicFrameLocks noChangeAspect="1"/>
              </p:cNvGraphicFramePr>
              <p:nvPr/>
            </p:nvGraphicFramePr>
            <p:xfrm>
              <a:off x="1002" y="3632"/>
              <a:ext cx="143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8" name="公式" r:id="rId7" imgW="380880" imgH="419040" progId="Equation.3">
                      <p:embed/>
                    </p:oleObj>
                  </mc:Choice>
                  <mc:Fallback>
                    <p:oleObj name="公式" r:id="rId7" imgW="380880" imgH="419040" progId="Equation.3">
                      <p:embed/>
                      <p:pic>
                        <p:nvPicPr>
                          <p:cNvPr id="320579" name="Object 6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002" y="3632"/>
                            <a:ext cx="143" cy="17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20609" name="Rectangle 97"/>
            <p:cNvSpPr>
              <a:spLocks noChangeArrowheads="1"/>
            </p:cNvSpPr>
            <p:nvPr/>
          </p:nvSpPr>
          <p:spPr bwMode="auto">
            <a:xfrm>
              <a:off x="2358" y="2310"/>
              <a:ext cx="1246" cy="2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20515" name="Rectangle 3"/>
          <p:cNvSpPr>
            <a:spLocks noChangeArrowheads="1"/>
          </p:cNvSpPr>
          <p:nvPr/>
        </p:nvSpPr>
        <p:spPr bwMode="auto">
          <a:xfrm>
            <a:off x="536575" y="528638"/>
            <a:ext cx="40719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一、伸缩率与旋转角    </a:t>
            </a:r>
          </a:p>
        </p:txBody>
      </p:sp>
      <p:sp>
        <p:nvSpPr>
          <p:cNvPr id="320518" name="Rectangle 6"/>
          <p:cNvSpPr>
            <a:spLocks noChangeArrowheads="1"/>
          </p:cNvSpPr>
          <p:nvPr/>
        </p:nvSpPr>
        <p:spPr bwMode="auto">
          <a:xfrm>
            <a:off x="534988" y="2982913"/>
            <a:ext cx="1712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lang="zh-CN" altLang="en-US">
                <a:solidFill>
                  <a:srgbClr val="000099"/>
                </a:solidFill>
              </a:rPr>
              <a:t>伸缩率    </a:t>
            </a:r>
          </a:p>
        </p:txBody>
      </p:sp>
      <p:grpSp>
        <p:nvGrpSpPr>
          <p:cNvPr id="320622" name="Group 110"/>
          <p:cNvGrpSpPr>
            <a:grpSpLocks/>
          </p:cNvGrpSpPr>
          <p:nvPr/>
        </p:nvGrpSpPr>
        <p:grpSpPr bwMode="auto">
          <a:xfrm>
            <a:off x="6388100" y="3560763"/>
            <a:ext cx="2016125" cy="1639887"/>
            <a:chOff x="4024" y="2243"/>
            <a:chExt cx="1270" cy="1033"/>
          </a:xfrm>
        </p:grpSpPr>
        <p:sp>
          <p:nvSpPr>
            <p:cNvPr id="320552" name="Freeform 40"/>
            <p:cNvSpPr>
              <a:spLocks/>
            </p:cNvSpPr>
            <p:nvPr/>
          </p:nvSpPr>
          <p:spPr bwMode="auto">
            <a:xfrm>
              <a:off x="4480" y="2417"/>
              <a:ext cx="593" cy="495"/>
            </a:xfrm>
            <a:custGeom>
              <a:avLst/>
              <a:gdLst>
                <a:gd name="T0" fmla="*/ 593 w 593"/>
                <a:gd name="T1" fmla="*/ 1 h 495"/>
                <a:gd name="T2" fmla="*/ 0 w 593"/>
                <a:gd name="T3" fmla="*/ 495 h 495"/>
                <a:gd name="T4" fmla="*/ 30 w 593"/>
                <a:gd name="T5" fmla="*/ 425 h 495"/>
                <a:gd name="T6" fmla="*/ 47 w 593"/>
                <a:gd name="T7" fmla="*/ 392 h 495"/>
                <a:gd name="T8" fmla="*/ 65 w 593"/>
                <a:gd name="T9" fmla="*/ 364 h 495"/>
                <a:gd name="T10" fmla="*/ 106 w 593"/>
                <a:gd name="T11" fmla="*/ 310 h 495"/>
                <a:gd name="T12" fmla="*/ 150 w 593"/>
                <a:gd name="T13" fmla="*/ 257 h 495"/>
                <a:gd name="T14" fmla="*/ 200 w 593"/>
                <a:gd name="T15" fmla="*/ 207 h 495"/>
                <a:gd name="T16" fmla="*/ 255 w 593"/>
                <a:gd name="T17" fmla="*/ 159 h 495"/>
                <a:gd name="T18" fmla="*/ 313 w 593"/>
                <a:gd name="T19" fmla="*/ 115 h 495"/>
                <a:gd name="T20" fmla="*/ 375 w 593"/>
                <a:gd name="T21" fmla="*/ 77 h 495"/>
                <a:gd name="T22" fmla="*/ 441 w 593"/>
                <a:gd name="T23" fmla="*/ 44 h 495"/>
                <a:gd name="T24" fmla="*/ 510 w 593"/>
                <a:gd name="T25" fmla="*/ 19 h 495"/>
                <a:gd name="T26" fmla="*/ 548 w 593"/>
                <a:gd name="T27" fmla="*/ 8 h 495"/>
                <a:gd name="T28" fmla="*/ 588 w 593"/>
                <a:gd name="T29" fmla="*/ 0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93" h="495">
                  <a:moveTo>
                    <a:pt x="593" y="1"/>
                  </a:moveTo>
                  <a:lnTo>
                    <a:pt x="0" y="495"/>
                  </a:lnTo>
                  <a:lnTo>
                    <a:pt x="30" y="425"/>
                  </a:lnTo>
                  <a:lnTo>
                    <a:pt x="47" y="392"/>
                  </a:lnTo>
                  <a:lnTo>
                    <a:pt x="65" y="364"/>
                  </a:lnTo>
                  <a:lnTo>
                    <a:pt x="106" y="310"/>
                  </a:lnTo>
                  <a:lnTo>
                    <a:pt x="150" y="257"/>
                  </a:lnTo>
                  <a:lnTo>
                    <a:pt x="200" y="207"/>
                  </a:lnTo>
                  <a:lnTo>
                    <a:pt x="255" y="159"/>
                  </a:lnTo>
                  <a:lnTo>
                    <a:pt x="313" y="115"/>
                  </a:lnTo>
                  <a:lnTo>
                    <a:pt x="375" y="77"/>
                  </a:lnTo>
                  <a:lnTo>
                    <a:pt x="441" y="44"/>
                  </a:lnTo>
                  <a:lnTo>
                    <a:pt x="510" y="19"/>
                  </a:lnTo>
                  <a:lnTo>
                    <a:pt x="548" y="8"/>
                  </a:lnTo>
                  <a:lnTo>
                    <a:pt x="588" y="0"/>
                  </a:lnTo>
                </a:path>
              </a:pathLst>
            </a:custGeom>
            <a:gradFill rotWithShape="1">
              <a:gsLst>
                <a:gs pos="0">
                  <a:srgbClr val="F47A00"/>
                </a:gs>
                <a:gs pos="100000">
                  <a:srgbClr val="FFF0E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0620" name="Group 108"/>
            <p:cNvGrpSpPr>
              <a:grpSpLocks/>
            </p:cNvGrpSpPr>
            <p:nvPr/>
          </p:nvGrpSpPr>
          <p:grpSpPr bwMode="auto">
            <a:xfrm>
              <a:off x="4024" y="2243"/>
              <a:ext cx="1270" cy="1033"/>
              <a:chOff x="4024" y="2243"/>
              <a:chExt cx="1270" cy="1033"/>
            </a:xfrm>
          </p:grpSpPr>
          <p:sp>
            <p:nvSpPr>
              <p:cNvPr id="320522" name="Line 10"/>
              <p:cNvSpPr>
                <a:spLocks noChangeShapeType="1"/>
              </p:cNvSpPr>
              <p:nvPr/>
            </p:nvSpPr>
            <p:spPr bwMode="auto">
              <a:xfrm flipV="1">
                <a:off x="4059" y="2243"/>
                <a:ext cx="1235" cy="102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536" name="Arc 24"/>
              <p:cNvSpPr>
                <a:spLocks/>
              </p:cNvSpPr>
              <p:nvPr/>
            </p:nvSpPr>
            <p:spPr bwMode="auto">
              <a:xfrm rot="-480115">
                <a:off x="4024" y="3204"/>
                <a:ext cx="146" cy="72"/>
              </a:xfrm>
              <a:custGeom>
                <a:avLst/>
                <a:gdLst>
                  <a:gd name="G0" fmla="+- 0 0 0"/>
                  <a:gd name="G1" fmla="+- 7209 0 0"/>
                  <a:gd name="G2" fmla="+- 21600 0 0"/>
                  <a:gd name="T0" fmla="*/ 20361 w 21583"/>
                  <a:gd name="T1" fmla="*/ 0 h 7209"/>
                  <a:gd name="T2" fmla="*/ 21583 w 21583"/>
                  <a:gd name="T3" fmla="*/ 6344 h 7209"/>
                  <a:gd name="T4" fmla="*/ 0 w 21583"/>
                  <a:gd name="T5" fmla="*/ 7209 h 7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83" h="7209" fill="none" extrusionOk="0">
                    <a:moveTo>
                      <a:pt x="20361" y="-1"/>
                    </a:moveTo>
                    <a:cubicBezTo>
                      <a:pt x="21084" y="2041"/>
                      <a:pt x="21495" y="4180"/>
                      <a:pt x="21582" y="6344"/>
                    </a:cubicBezTo>
                  </a:path>
                  <a:path w="21583" h="7209" stroke="0" extrusionOk="0">
                    <a:moveTo>
                      <a:pt x="20361" y="-1"/>
                    </a:moveTo>
                    <a:cubicBezTo>
                      <a:pt x="21084" y="2041"/>
                      <a:pt x="21495" y="4180"/>
                      <a:pt x="21582" y="6344"/>
                    </a:cubicBezTo>
                    <a:lnTo>
                      <a:pt x="0" y="7209"/>
                    </a:lnTo>
                    <a:close/>
                  </a:path>
                </a:pathLst>
              </a:custGeom>
              <a:noFill/>
              <a:ln w="25400" cap="rnd" cmpd="dbl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320538" name="Object 26"/>
              <p:cNvGraphicFramePr>
                <a:graphicFrameLocks noChangeAspect="1"/>
              </p:cNvGraphicFramePr>
              <p:nvPr/>
            </p:nvGraphicFramePr>
            <p:xfrm>
              <a:off x="4192" y="3136"/>
              <a:ext cx="105" cy="12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099" name="公式" r:id="rId9" imgW="228600" imgH="266400" progId="Equation.3">
                      <p:embed/>
                    </p:oleObj>
                  </mc:Choice>
                  <mc:Fallback>
                    <p:oleObj name="公式" r:id="rId9" imgW="228600" imgH="266400" progId="Equation.3">
                      <p:embed/>
                      <p:pic>
                        <p:nvPicPr>
                          <p:cNvPr id="320538" name="Object 2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192" y="3136"/>
                            <a:ext cx="105" cy="12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0548" name="Object 36"/>
              <p:cNvGraphicFramePr>
                <a:graphicFrameLocks noChangeAspect="1"/>
              </p:cNvGraphicFramePr>
              <p:nvPr/>
            </p:nvGraphicFramePr>
            <p:xfrm>
              <a:off x="4738" y="2675"/>
              <a:ext cx="219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0" name="公式" r:id="rId11" imgW="469800" imgH="342720" progId="Equation.3">
                      <p:embed/>
                    </p:oleObj>
                  </mc:Choice>
                  <mc:Fallback>
                    <p:oleObj name="公式" r:id="rId11" imgW="469800" imgH="342720" progId="Equation.3">
                      <p:embed/>
                      <p:pic>
                        <p:nvPicPr>
                          <p:cNvPr id="320548" name="Object 3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38" y="2675"/>
                            <a:ext cx="219" cy="16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20605" name="Group 93"/>
          <p:cNvGrpSpPr>
            <a:grpSpLocks/>
          </p:cNvGrpSpPr>
          <p:nvPr/>
        </p:nvGrpSpPr>
        <p:grpSpPr bwMode="auto">
          <a:xfrm>
            <a:off x="6858000" y="2714625"/>
            <a:ext cx="1295400" cy="647700"/>
            <a:chOff x="4320" y="1710"/>
            <a:chExt cx="816" cy="408"/>
          </a:xfrm>
        </p:grpSpPr>
        <p:sp>
          <p:nvSpPr>
            <p:cNvPr id="320559" name="Line 47"/>
            <p:cNvSpPr>
              <a:spLocks noChangeShapeType="1"/>
            </p:cNvSpPr>
            <p:nvPr/>
          </p:nvSpPr>
          <p:spPr bwMode="auto">
            <a:xfrm>
              <a:off x="4320" y="1710"/>
              <a:ext cx="0" cy="40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0560" name="Object 48"/>
            <p:cNvGraphicFramePr>
              <a:graphicFrameLocks/>
            </p:cNvGraphicFramePr>
            <p:nvPr/>
          </p:nvGraphicFramePr>
          <p:xfrm>
            <a:off x="4400" y="1788"/>
            <a:ext cx="736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公式" r:id="rId13" imgW="1168200" imgH="342720" progId="Equation.3">
                    <p:embed/>
                  </p:oleObj>
                </mc:Choice>
                <mc:Fallback>
                  <p:oleObj name="公式" r:id="rId13" imgW="1168200" imgH="342720" progId="Equation.3">
                    <p:embed/>
                    <p:pic>
                      <p:nvPicPr>
                        <p:cNvPr id="320560" name="Object 4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00" y="1788"/>
                          <a:ext cx="736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0566" name="Rectangle 54"/>
          <p:cNvSpPr>
            <a:spLocks noChangeArrowheads="1"/>
          </p:cNvSpPr>
          <p:nvPr/>
        </p:nvSpPr>
        <p:spPr bwMode="auto">
          <a:xfrm>
            <a:off x="803275" y="1773238"/>
            <a:ext cx="1562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映射后，  </a:t>
            </a:r>
          </a:p>
        </p:txBody>
      </p:sp>
      <p:sp>
        <p:nvSpPr>
          <p:cNvPr id="320567" name="Rectangle 55"/>
          <p:cNvSpPr>
            <a:spLocks noChangeArrowheads="1"/>
          </p:cNvSpPr>
          <p:nvPr/>
        </p:nvSpPr>
        <p:spPr bwMode="auto">
          <a:xfrm>
            <a:off x="800100" y="2341563"/>
            <a:ext cx="4702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可以看出，曲线被伸缩和旋转。   </a:t>
            </a:r>
          </a:p>
        </p:txBody>
      </p:sp>
      <p:grpSp>
        <p:nvGrpSpPr>
          <p:cNvPr id="320607" name="Group 95"/>
          <p:cNvGrpSpPr>
            <a:grpSpLocks/>
          </p:cNvGrpSpPr>
          <p:nvPr/>
        </p:nvGrpSpPr>
        <p:grpSpPr bwMode="auto">
          <a:xfrm>
            <a:off x="536575" y="1203325"/>
            <a:ext cx="4997450" cy="457200"/>
            <a:chOff x="338" y="758"/>
            <a:chExt cx="3148" cy="288"/>
          </a:xfrm>
        </p:grpSpPr>
        <p:sp>
          <p:nvSpPr>
            <p:cNvPr id="320565" name="Text Box 53"/>
            <p:cNvSpPr txBox="1">
              <a:spLocks noChangeArrowheads="1"/>
            </p:cNvSpPr>
            <p:nvPr/>
          </p:nvSpPr>
          <p:spPr bwMode="auto">
            <a:xfrm>
              <a:off x="338" y="758"/>
              <a:ext cx="27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15"/>
                </a:buBlip>
              </a:pPr>
              <a:r>
                <a:rPr lang="en-US" altLang="zh-CN"/>
                <a:t> </a:t>
              </a:r>
              <a:r>
                <a:rPr lang="zh-CN" altLang="en-US"/>
                <a:t>如图，过    </a:t>
              </a:r>
              <a:r>
                <a:rPr lang="zh-CN" altLang="en-US" sz="1200"/>
                <a:t> </a:t>
              </a:r>
              <a:r>
                <a:rPr lang="zh-CN" altLang="en-US"/>
                <a:t>点的曲线     </a:t>
              </a:r>
              <a:r>
                <a:rPr lang="zh-CN" altLang="en-US" sz="800"/>
                <a:t> </a:t>
              </a:r>
              <a:r>
                <a:rPr lang="zh-CN" altLang="en-US"/>
                <a:t>经     </a:t>
              </a:r>
            </a:p>
          </p:txBody>
        </p:sp>
        <p:graphicFrame>
          <p:nvGraphicFramePr>
            <p:cNvPr id="320568" name="Object 56"/>
            <p:cNvGraphicFramePr>
              <a:graphicFrameLocks/>
            </p:cNvGraphicFramePr>
            <p:nvPr/>
          </p:nvGraphicFramePr>
          <p:xfrm>
            <a:off x="1364" y="781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2" name="公式" r:id="rId16" imgW="279360" imgH="380880" progId="Equation.3">
                    <p:embed/>
                  </p:oleObj>
                </mc:Choice>
                <mc:Fallback>
                  <p:oleObj name="公式" r:id="rId16" imgW="279360" imgH="380880" progId="Equation.3">
                    <p:embed/>
                    <p:pic>
                      <p:nvPicPr>
                        <p:cNvPr id="320568" name="Object 5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4" y="781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69" name="Object 57"/>
            <p:cNvGraphicFramePr>
              <a:graphicFrameLocks/>
            </p:cNvGraphicFramePr>
            <p:nvPr/>
          </p:nvGraphicFramePr>
          <p:xfrm>
            <a:off x="2340" y="797"/>
            <a:ext cx="2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3" name="公式" r:id="rId18" imgW="355320" imgH="380880" progId="Equation.3">
                    <p:embed/>
                  </p:oleObj>
                </mc:Choice>
                <mc:Fallback>
                  <p:oleObj name="公式" r:id="rId18" imgW="355320" imgH="380880" progId="Equation.3">
                    <p:embed/>
                    <p:pic>
                      <p:nvPicPr>
                        <p:cNvPr id="320569" name="Object 5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0" y="797"/>
                          <a:ext cx="2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70" name="Object 58"/>
            <p:cNvGraphicFramePr>
              <a:graphicFrameLocks/>
            </p:cNvGraphicFramePr>
            <p:nvPr/>
          </p:nvGraphicFramePr>
          <p:xfrm>
            <a:off x="2798" y="809"/>
            <a:ext cx="6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4" name="公式" r:id="rId20" imgW="1168200" imgH="342720" progId="Equation.3">
                    <p:embed/>
                  </p:oleObj>
                </mc:Choice>
                <mc:Fallback>
                  <p:oleObj name="公式" r:id="rId20" imgW="1168200" imgH="342720" progId="Equation.3">
                    <p:embed/>
                    <p:pic>
                      <p:nvPicPr>
                        <p:cNvPr id="320570" name="Object 5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8" y="809"/>
                          <a:ext cx="6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20577" name="Object 65"/>
          <p:cNvGraphicFramePr>
            <a:graphicFrameLocks/>
          </p:cNvGraphicFramePr>
          <p:nvPr/>
        </p:nvGraphicFramePr>
        <p:xfrm>
          <a:off x="2403475" y="3500438"/>
          <a:ext cx="1181100" cy="800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5" name="公式" r:id="rId22" imgW="1180800" imgH="799920" progId="Equation.3">
                  <p:embed/>
                </p:oleObj>
              </mc:Choice>
              <mc:Fallback>
                <p:oleObj name="公式" r:id="rId22" imgW="1180800" imgH="799920" progId="Equation.3">
                  <p:embed/>
                  <p:pic>
                    <p:nvPicPr>
                      <p:cNvPr id="320577" name="Object 6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3475" y="3500438"/>
                        <a:ext cx="1181100" cy="800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0623" name="Group 111"/>
          <p:cNvGrpSpPr>
            <a:grpSpLocks/>
          </p:cNvGrpSpPr>
          <p:nvPr/>
        </p:nvGrpSpPr>
        <p:grpSpPr bwMode="auto">
          <a:xfrm>
            <a:off x="3692525" y="3503613"/>
            <a:ext cx="1666875" cy="863600"/>
            <a:chOff x="2326" y="2207"/>
            <a:chExt cx="1050" cy="544"/>
          </a:xfrm>
        </p:grpSpPr>
        <p:graphicFrame>
          <p:nvGraphicFramePr>
            <p:cNvPr id="320580" name="Object 68"/>
            <p:cNvGraphicFramePr>
              <a:graphicFrameLocks/>
            </p:cNvGraphicFramePr>
            <p:nvPr/>
          </p:nvGraphicFramePr>
          <p:xfrm>
            <a:off x="2912" y="2207"/>
            <a:ext cx="46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6" name="公式" r:id="rId24" imgW="736560" imgH="787320" progId="Equation.3">
                    <p:embed/>
                  </p:oleObj>
                </mc:Choice>
                <mc:Fallback>
                  <p:oleObj name="公式" r:id="rId24" imgW="736560" imgH="787320" progId="Equation.3">
                    <p:embed/>
                    <p:pic>
                      <p:nvPicPr>
                        <p:cNvPr id="320580" name="Object 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2" y="2207"/>
                          <a:ext cx="46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0583" name="Group 71"/>
            <p:cNvGrpSpPr>
              <a:grpSpLocks/>
            </p:cNvGrpSpPr>
            <p:nvPr/>
          </p:nvGrpSpPr>
          <p:grpSpPr bwMode="auto">
            <a:xfrm>
              <a:off x="2326" y="2319"/>
              <a:ext cx="568" cy="432"/>
              <a:chOff x="2326" y="2769"/>
              <a:chExt cx="568" cy="432"/>
            </a:xfrm>
          </p:grpSpPr>
          <p:graphicFrame>
            <p:nvGraphicFramePr>
              <p:cNvPr id="320581" name="Object 69"/>
              <p:cNvGraphicFramePr>
                <a:graphicFrameLocks/>
              </p:cNvGraphicFramePr>
              <p:nvPr/>
            </p:nvGraphicFramePr>
            <p:xfrm>
              <a:off x="2326" y="2769"/>
              <a:ext cx="568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7" name="公式" r:id="rId26" imgW="901440" imgH="545760" progId="Equation.3">
                      <p:embed/>
                    </p:oleObj>
                  </mc:Choice>
                  <mc:Fallback>
                    <p:oleObj name="公式" r:id="rId26" imgW="901440" imgH="545760" progId="Equation.3">
                      <p:embed/>
                      <p:pic>
                        <p:nvPicPr>
                          <p:cNvPr id="320581" name="Object 6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26" y="2769"/>
                            <a:ext cx="568" cy="3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0582" name="Object 70"/>
              <p:cNvGraphicFramePr>
                <a:graphicFrameLocks noChangeAspect="1"/>
              </p:cNvGraphicFramePr>
              <p:nvPr/>
            </p:nvGraphicFramePr>
            <p:xfrm>
              <a:off x="2632" y="3030"/>
              <a:ext cx="143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08" name="公式" r:id="rId28" imgW="380880" imgH="419040" progId="Equation.3">
                      <p:embed/>
                    </p:oleObj>
                  </mc:Choice>
                  <mc:Fallback>
                    <p:oleObj name="公式" r:id="rId28" imgW="380880" imgH="419040" progId="Equation.3">
                      <p:embed/>
                      <p:pic>
                        <p:nvPicPr>
                          <p:cNvPr id="320582" name="Object 7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2" y="3030"/>
                            <a:ext cx="143" cy="17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20611" name="Group 99"/>
          <p:cNvGrpSpPr>
            <a:grpSpLocks/>
          </p:cNvGrpSpPr>
          <p:nvPr/>
        </p:nvGrpSpPr>
        <p:grpSpPr bwMode="auto">
          <a:xfrm>
            <a:off x="534988" y="3611563"/>
            <a:ext cx="1616075" cy="457200"/>
            <a:chOff x="337" y="2275"/>
            <a:chExt cx="1018" cy="288"/>
          </a:xfrm>
        </p:grpSpPr>
        <p:sp>
          <p:nvSpPr>
            <p:cNvPr id="320586" name="Rectangle 74"/>
            <p:cNvSpPr>
              <a:spLocks noChangeArrowheads="1"/>
            </p:cNvSpPr>
            <p:nvPr/>
          </p:nvSpPr>
          <p:spPr bwMode="auto">
            <a:xfrm>
              <a:off x="337" y="2275"/>
              <a:ext cx="69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定义    </a:t>
              </a:r>
            </a:p>
          </p:txBody>
        </p:sp>
        <p:sp>
          <p:nvSpPr>
            <p:cNvPr id="320587" name="Rectangle 75"/>
            <p:cNvSpPr>
              <a:spLocks noChangeArrowheads="1"/>
            </p:cNvSpPr>
            <p:nvPr/>
          </p:nvSpPr>
          <p:spPr bwMode="auto">
            <a:xfrm>
              <a:off x="854" y="2275"/>
              <a:ext cx="5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称    </a:t>
              </a:r>
            </a:p>
          </p:txBody>
        </p:sp>
      </p:grpSp>
      <p:grpSp>
        <p:nvGrpSpPr>
          <p:cNvPr id="320612" name="Group 100"/>
          <p:cNvGrpSpPr>
            <a:grpSpLocks/>
          </p:cNvGrpSpPr>
          <p:nvPr/>
        </p:nvGrpSpPr>
        <p:grpSpPr bwMode="auto">
          <a:xfrm>
            <a:off x="1347788" y="4497388"/>
            <a:ext cx="4157662" cy="457200"/>
            <a:chOff x="849" y="2833"/>
            <a:chExt cx="2619" cy="288"/>
          </a:xfrm>
        </p:grpSpPr>
        <p:sp>
          <p:nvSpPr>
            <p:cNvPr id="320599" name="Rectangle 87"/>
            <p:cNvSpPr>
              <a:spLocks noChangeArrowheads="1"/>
            </p:cNvSpPr>
            <p:nvPr/>
          </p:nvSpPr>
          <p:spPr bwMode="auto">
            <a:xfrm>
              <a:off x="849" y="2833"/>
              <a:ext cx="26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为曲线      经                映射后  </a:t>
              </a:r>
            </a:p>
          </p:txBody>
        </p:sp>
        <p:graphicFrame>
          <p:nvGraphicFramePr>
            <p:cNvPr id="320593" name="Object 81"/>
            <p:cNvGraphicFramePr>
              <a:graphicFrameLocks/>
            </p:cNvGraphicFramePr>
            <p:nvPr/>
          </p:nvGraphicFramePr>
          <p:xfrm>
            <a:off x="1516" y="2871"/>
            <a:ext cx="2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9" name="公式" r:id="rId30" imgW="355320" imgH="380880" progId="Equation.3">
                    <p:embed/>
                  </p:oleObj>
                </mc:Choice>
                <mc:Fallback>
                  <p:oleObj name="公式" r:id="rId30" imgW="355320" imgH="380880" progId="Equation.3">
                    <p:embed/>
                    <p:pic>
                      <p:nvPicPr>
                        <p:cNvPr id="320593" name="Object 8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6" y="2871"/>
                          <a:ext cx="2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94" name="Object 82"/>
            <p:cNvGraphicFramePr>
              <a:graphicFrameLocks/>
            </p:cNvGraphicFramePr>
            <p:nvPr/>
          </p:nvGraphicFramePr>
          <p:xfrm>
            <a:off x="2016" y="2883"/>
            <a:ext cx="6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0" name="公式" r:id="rId31" imgW="1168200" imgH="342720" progId="Equation.3">
                    <p:embed/>
                  </p:oleObj>
                </mc:Choice>
                <mc:Fallback>
                  <p:oleObj name="公式" r:id="rId31" imgW="1168200" imgH="342720" progId="Equation.3">
                    <p:embed/>
                    <p:pic>
                      <p:nvPicPr>
                        <p:cNvPr id="320594" name="Object 8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883"/>
                          <a:ext cx="6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0613" name="Group 101"/>
          <p:cNvGrpSpPr>
            <a:grpSpLocks/>
          </p:cNvGrpSpPr>
          <p:nvPr/>
        </p:nvGrpSpPr>
        <p:grpSpPr bwMode="auto">
          <a:xfrm>
            <a:off x="1352550" y="5133975"/>
            <a:ext cx="2938463" cy="457200"/>
            <a:chOff x="852" y="3234"/>
            <a:chExt cx="1851" cy="288"/>
          </a:xfrm>
        </p:grpSpPr>
        <p:graphicFrame>
          <p:nvGraphicFramePr>
            <p:cNvPr id="320592" name="Object 80"/>
            <p:cNvGraphicFramePr>
              <a:graphicFrameLocks/>
            </p:cNvGraphicFramePr>
            <p:nvPr/>
          </p:nvGraphicFramePr>
          <p:xfrm>
            <a:off x="1152" y="324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1" name="公式" r:id="rId32" imgW="279360" imgH="380880" progId="Equation.3">
                    <p:embed/>
                  </p:oleObj>
                </mc:Choice>
                <mc:Fallback>
                  <p:oleObj name="公式" r:id="rId32" imgW="279360" imgH="380880" progId="Equation.3">
                    <p:embed/>
                    <p:pic>
                      <p:nvPicPr>
                        <p:cNvPr id="320592" name="Object 8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324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600" name="Rectangle 88"/>
            <p:cNvSpPr>
              <a:spLocks noChangeArrowheads="1"/>
            </p:cNvSpPr>
            <p:nvPr/>
          </p:nvSpPr>
          <p:spPr bwMode="auto">
            <a:xfrm>
              <a:off x="852" y="3234"/>
              <a:ext cx="185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在     点的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伸缩率</a:t>
              </a:r>
              <a:r>
                <a:rPr lang="zh-CN" altLang="en-US"/>
                <a:t> 。  </a:t>
              </a:r>
            </a:p>
          </p:txBody>
        </p:sp>
      </p:grpSp>
      <p:grpSp>
        <p:nvGrpSpPr>
          <p:cNvPr id="320608" name="Group 96"/>
          <p:cNvGrpSpPr>
            <a:grpSpLocks/>
          </p:cNvGrpSpPr>
          <p:nvPr/>
        </p:nvGrpSpPr>
        <p:grpSpPr bwMode="auto">
          <a:xfrm>
            <a:off x="2030413" y="1763713"/>
            <a:ext cx="3509962" cy="457200"/>
            <a:chOff x="1279" y="1111"/>
            <a:chExt cx="2211" cy="288"/>
          </a:xfrm>
        </p:grpSpPr>
        <p:graphicFrame>
          <p:nvGraphicFramePr>
            <p:cNvPr id="320571" name="Object 59"/>
            <p:cNvGraphicFramePr>
              <a:graphicFrameLocks/>
            </p:cNvGraphicFramePr>
            <p:nvPr/>
          </p:nvGraphicFramePr>
          <p:xfrm>
            <a:off x="2142" y="1127"/>
            <a:ext cx="22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2" name="公式" r:id="rId33" imgW="355320" imgH="380880" progId="Equation.3">
                    <p:embed/>
                  </p:oleObj>
                </mc:Choice>
                <mc:Fallback>
                  <p:oleObj name="公式" r:id="rId33" imgW="355320" imgH="380880" progId="Equation.3">
                    <p:embed/>
                    <p:pic>
                      <p:nvPicPr>
                        <p:cNvPr id="320571" name="Object 5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2" y="1127"/>
                          <a:ext cx="22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0574" name="Group 62"/>
            <p:cNvGrpSpPr>
              <a:grpSpLocks/>
            </p:cNvGrpSpPr>
            <p:nvPr/>
          </p:nvGrpSpPr>
          <p:grpSpPr bwMode="auto">
            <a:xfrm>
              <a:off x="3190" y="1159"/>
              <a:ext cx="300" cy="240"/>
              <a:chOff x="2458" y="2005"/>
              <a:chExt cx="300" cy="240"/>
            </a:xfrm>
          </p:grpSpPr>
          <p:graphicFrame>
            <p:nvGraphicFramePr>
              <p:cNvPr id="320572" name="Object 60"/>
              <p:cNvGraphicFramePr>
                <a:graphicFrameLocks/>
              </p:cNvGraphicFramePr>
              <p:nvPr/>
            </p:nvGraphicFramePr>
            <p:xfrm>
              <a:off x="2458" y="2025"/>
              <a:ext cx="176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3" name="公式" r:id="rId35" imgW="279360" imgH="266400" progId="Equation.3">
                      <p:embed/>
                    </p:oleObj>
                  </mc:Choice>
                  <mc:Fallback>
                    <p:oleObj name="公式" r:id="rId35" imgW="279360" imgH="266400" progId="Equation.3">
                      <p:embed/>
                      <p:pic>
                        <p:nvPicPr>
                          <p:cNvPr id="320572" name="Object 60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58" y="2025"/>
                            <a:ext cx="176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0573" name="Object 61"/>
              <p:cNvGraphicFramePr>
                <a:graphicFrameLocks/>
              </p:cNvGraphicFramePr>
              <p:nvPr/>
            </p:nvGraphicFramePr>
            <p:xfrm>
              <a:off x="2582" y="2005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4" name="公式" r:id="rId37" imgW="279360" imgH="380880" progId="Equation.3">
                      <p:embed/>
                    </p:oleObj>
                  </mc:Choice>
                  <mc:Fallback>
                    <p:oleObj name="公式" r:id="rId37" imgW="279360" imgH="380880" progId="Equation.3">
                      <p:embed/>
                      <p:pic>
                        <p:nvPicPr>
                          <p:cNvPr id="320573" name="Object 61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3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82" y="2005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320603" name="Rectangle 91"/>
            <p:cNvSpPr>
              <a:spLocks noChangeArrowheads="1"/>
            </p:cNvSpPr>
            <p:nvPr/>
          </p:nvSpPr>
          <p:spPr bwMode="auto">
            <a:xfrm>
              <a:off x="1279" y="1111"/>
              <a:ext cx="20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变成了过      点的曲线   </a:t>
              </a:r>
            </a:p>
          </p:txBody>
        </p:sp>
      </p:grpSp>
      <p:grpSp>
        <p:nvGrpSpPr>
          <p:cNvPr id="320621" name="Group 109"/>
          <p:cNvGrpSpPr>
            <a:grpSpLocks/>
          </p:cNvGrpSpPr>
          <p:nvPr/>
        </p:nvGrpSpPr>
        <p:grpSpPr bwMode="auto">
          <a:xfrm>
            <a:off x="6030913" y="1352550"/>
            <a:ext cx="2665412" cy="1112838"/>
            <a:chOff x="3799" y="852"/>
            <a:chExt cx="1679" cy="701"/>
          </a:xfrm>
        </p:grpSpPr>
        <p:sp>
          <p:nvSpPr>
            <p:cNvPr id="320554" name="Freeform 42"/>
            <p:cNvSpPr>
              <a:spLocks/>
            </p:cNvSpPr>
            <p:nvPr/>
          </p:nvSpPr>
          <p:spPr bwMode="auto">
            <a:xfrm>
              <a:off x="4653" y="867"/>
              <a:ext cx="530" cy="274"/>
            </a:xfrm>
            <a:custGeom>
              <a:avLst/>
              <a:gdLst>
                <a:gd name="T0" fmla="*/ 522 w 530"/>
                <a:gd name="T1" fmla="*/ 12 h 286"/>
                <a:gd name="T2" fmla="*/ 18 w 530"/>
                <a:gd name="T3" fmla="*/ 264 h 286"/>
                <a:gd name="T4" fmla="*/ 78 w 530"/>
                <a:gd name="T5" fmla="*/ 215 h 286"/>
                <a:gd name="T6" fmla="*/ 137 w 530"/>
                <a:gd name="T7" fmla="*/ 161 h 286"/>
                <a:gd name="T8" fmla="*/ 209 w 530"/>
                <a:gd name="T9" fmla="*/ 104 h 286"/>
                <a:gd name="T10" fmla="*/ 245 w 530"/>
                <a:gd name="T11" fmla="*/ 78 h 286"/>
                <a:gd name="T12" fmla="*/ 282 w 530"/>
                <a:gd name="T13" fmla="*/ 56 h 286"/>
                <a:gd name="T14" fmla="*/ 321 w 530"/>
                <a:gd name="T15" fmla="*/ 38 h 286"/>
                <a:gd name="T16" fmla="*/ 353 w 530"/>
                <a:gd name="T17" fmla="*/ 25 h 286"/>
                <a:gd name="T18" fmla="*/ 388 w 530"/>
                <a:gd name="T19" fmla="*/ 15 h 286"/>
                <a:gd name="T20" fmla="*/ 422 w 530"/>
                <a:gd name="T21" fmla="*/ 11 h 286"/>
                <a:gd name="T22" fmla="*/ 469 w 530"/>
                <a:gd name="T23" fmla="*/ 7 h 286"/>
                <a:gd name="T24" fmla="*/ 525 w 530"/>
                <a:gd name="T25" fmla="*/ 10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30" h="286">
                  <a:moveTo>
                    <a:pt x="522" y="12"/>
                  </a:moveTo>
                  <a:cubicBezTo>
                    <a:pt x="530" y="0"/>
                    <a:pt x="0" y="286"/>
                    <a:pt x="18" y="264"/>
                  </a:cubicBezTo>
                  <a:cubicBezTo>
                    <a:pt x="36" y="242"/>
                    <a:pt x="59" y="233"/>
                    <a:pt x="78" y="215"/>
                  </a:cubicBezTo>
                  <a:lnTo>
                    <a:pt x="137" y="161"/>
                  </a:lnTo>
                  <a:lnTo>
                    <a:pt x="209" y="104"/>
                  </a:lnTo>
                  <a:cubicBezTo>
                    <a:pt x="226" y="91"/>
                    <a:pt x="233" y="86"/>
                    <a:pt x="245" y="78"/>
                  </a:cubicBezTo>
                  <a:cubicBezTo>
                    <a:pt x="257" y="71"/>
                    <a:pt x="272" y="61"/>
                    <a:pt x="282" y="56"/>
                  </a:cubicBezTo>
                  <a:cubicBezTo>
                    <a:pt x="293" y="50"/>
                    <a:pt x="310" y="43"/>
                    <a:pt x="321" y="38"/>
                  </a:cubicBezTo>
                  <a:cubicBezTo>
                    <a:pt x="333" y="32"/>
                    <a:pt x="342" y="28"/>
                    <a:pt x="353" y="25"/>
                  </a:cubicBezTo>
                  <a:cubicBezTo>
                    <a:pt x="365" y="21"/>
                    <a:pt x="376" y="18"/>
                    <a:pt x="388" y="15"/>
                  </a:cubicBezTo>
                  <a:cubicBezTo>
                    <a:pt x="400" y="13"/>
                    <a:pt x="409" y="13"/>
                    <a:pt x="422" y="11"/>
                  </a:cubicBezTo>
                  <a:cubicBezTo>
                    <a:pt x="435" y="9"/>
                    <a:pt x="469" y="7"/>
                    <a:pt x="469" y="7"/>
                  </a:cubicBezTo>
                  <a:cubicBezTo>
                    <a:pt x="469" y="7"/>
                    <a:pt x="516" y="9"/>
                    <a:pt x="525" y="10"/>
                  </a:cubicBezTo>
                </a:path>
              </a:pathLst>
            </a:custGeom>
            <a:gradFill rotWithShape="1">
              <a:gsLst>
                <a:gs pos="0">
                  <a:srgbClr val="F47A00"/>
                </a:gs>
                <a:gs pos="100000">
                  <a:srgbClr val="FFF0E1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 cmpd="sng">
                  <a:solidFill>
                    <a:srgbClr val="0000FF"/>
                  </a:solidFill>
                  <a:prstDash val="solid"/>
                  <a:round/>
                  <a:headEnd type="none" w="sm" len="sm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20619" name="Group 107"/>
            <p:cNvGrpSpPr>
              <a:grpSpLocks/>
            </p:cNvGrpSpPr>
            <p:nvPr/>
          </p:nvGrpSpPr>
          <p:grpSpPr bwMode="auto">
            <a:xfrm>
              <a:off x="3799" y="852"/>
              <a:ext cx="1679" cy="701"/>
              <a:chOff x="3799" y="852"/>
              <a:chExt cx="1679" cy="701"/>
            </a:xfrm>
          </p:grpSpPr>
          <p:sp>
            <p:nvSpPr>
              <p:cNvPr id="320523" name="Arc 11"/>
              <p:cNvSpPr>
                <a:spLocks/>
              </p:cNvSpPr>
              <p:nvPr/>
            </p:nvSpPr>
            <p:spPr bwMode="auto">
              <a:xfrm rot="-480115">
                <a:off x="3858" y="1481"/>
                <a:ext cx="146" cy="72"/>
              </a:xfrm>
              <a:custGeom>
                <a:avLst/>
                <a:gdLst>
                  <a:gd name="G0" fmla="+- 0 0 0"/>
                  <a:gd name="G1" fmla="+- 7209 0 0"/>
                  <a:gd name="G2" fmla="+- 21600 0 0"/>
                  <a:gd name="T0" fmla="*/ 20361 w 21583"/>
                  <a:gd name="T1" fmla="*/ 0 h 7209"/>
                  <a:gd name="T2" fmla="*/ 21583 w 21583"/>
                  <a:gd name="T3" fmla="*/ 6344 h 7209"/>
                  <a:gd name="T4" fmla="*/ 0 w 21583"/>
                  <a:gd name="T5" fmla="*/ 7209 h 7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583" h="7209" fill="none" extrusionOk="0">
                    <a:moveTo>
                      <a:pt x="20361" y="-1"/>
                    </a:moveTo>
                    <a:cubicBezTo>
                      <a:pt x="21084" y="2041"/>
                      <a:pt x="21495" y="4180"/>
                      <a:pt x="21582" y="6344"/>
                    </a:cubicBezTo>
                  </a:path>
                  <a:path w="21583" h="7209" stroke="0" extrusionOk="0">
                    <a:moveTo>
                      <a:pt x="20361" y="-1"/>
                    </a:moveTo>
                    <a:cubicBezTo>
                      <a:pt x="21084" y="2041"/>
                      <a:pt x="21495" y="4180"/>
                      <a:pt x="21582" y="6344"/>
                    </a:cubicBezTo>
                    <a:lnTo>
                      <a:pt x="0" y="7209"/>
                    </a:lnTo>
                    <a:close/>
                  </a:path>
                </a:pathLst>
              </a:custGeom>
              <a:noFill/>
              <a:ln w="25400" cap="rnd" cmpd="dbl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525" name="Line 13"/>
              <p:cNvSpPr>
                <a:spLocks noChangeShapeType="1"/>
              </p:cNvSpPr>
              <p:nvPr/>
            </p:nvSpPr>
            <p:spPr bwMode="auto">
              <a:xfrm rot="21172570" flipV="1">
                <a:off x="3799" y="852"/>
                <a:ext cx="1679" cy="58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320529" name="Object 17"/>
              <p:cNvGraphicFramePr>
                <a:graphicFrameLocks noChangeAspect="1"/>
              </p:cNvGraphicFramePr>
              <p:nvPr/>
            </p:nvGraphicFramePr>
            <p:xfrm>
              <a:off x="4085" y="1404"/>
              <a:ext cx="100" cy="13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5" name="公式" r:id="rId39" imgW="215640" imgH="279360" progId="Equation.3">
                      <p:embed/>
                    </p:oleObj>
                  </mc:Choice>
                  <mc:Fallback>
                    <p:oleObj name="公式" r:id="rId39" imgW="215640" imgH="279360" progId="Equation.3">
                      <p:embed/>
                      <p:pic>
                        <p:nvPicPr>
                          <p:cNvPr id="320529" name="Object 1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85" y="1404"/>
                            <a:ext cx="100" cy="13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0547" name="Object 35"/>
              <p:cNvGraphicFramePr>
                <a:graphicFrameLocks noChangeAspect="1"/>
              </p:cNvGraphicFramePr>
              <p:nvPr/>
            </p:nvGraphicFramePr>
            <p:xfrm>
              <a:off x="4889" y="1000"/>
              <a:ext cx="184" cy="1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6" name="公式" r:id="rId41" imgW="393480" imgH="342720" progId="Equation.3">
                      <p:embed/>
                    </p:oleObj>
                  </mc:Choice>
                  <mc:Fallback>
                    <p:oleObj name="公式" r:id="rId41" imgW="393480" imgH="342720" progId="Equation.3">
                      <p:embed/>
                      <p:pic>
                        <p:nvPicPr>
                          <p:cNvPr id="320547" name="Object 3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89" y="1000"/>
                            <a:ext cx="184" cy="16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20614" name="Group 102"/>
          <p:cNvGrpSpPr>
            <a:grpSpLocks/>
          </p:cNvGrpSpPr>
          <p:nvPr/>
        </p:nvGrpSpPr>
        <p:grpSpPr bwMode="auto">
          <a:xfrm>
            <a:off x="5843588" y="709613"/>
            <a:ext cx="3025775" cy="4695825"/>
            <a:chOff x="3681" y="447"/>
            <a:chExt cx="1906" cy="2958"/>
          </a:xfrm>
        </p:grpSpPr>
        <p:graphicFrame>
          <p:nvGraphicFramePr>
            <p:cNvPr id="320532" name="Object 20"/>
            <p:cNvGraphicFramePr>
              <a:graphicFrameLocks noChangeAspect="1"/>
            </p:cNvGraphicFramePr>
            <p:nvPr/>
          </p:nvGraphicFramePr>
          <p:xfrm>
            <a:off x="5398" y="861"/>
            <a:ext cx="160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17" name="公式" r:id="rId43" imgW="342720" imgH="380880" progId="Equation.3">
                    <p:embed/>
                  </p:oleObj>
                </mc:Choice>
                <mc:Fallback>
                  <p:oleObj name="公式" r:id="rId43" imgW="342720" imgH="380880" progId="Equation.3">
                    <p:embed/>
                    <p:pic>
                      <p:nvPicPr>
                        <p:cNvPr id="32053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98" y="861"/>
                          <a:ext cx="160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0604" name="Group 92"/>
            <p:cNvGrpSpPr>
              <a:grpSpLocks/>
            </p:cNvGrpSpPr>
            <p:nvPr/>
          </p:nvGrpSpPr>
          <p:grpSpPr bwMode="auto">
            <a:xfrm>
              <a:off x="3681" y="447"/>
              <a:ext cx="1906" cy="2958"/>
              <a:chOff x="3681" y="447"/>
              <a:chExt cx="1906" cy="2958"/>
            </a:xfrm>
          </p:grpSpPr>
          <p:sp>
            <p:nvSpPr>
              <p:cNvPr id="320519" name="Line 7"/>
              <p:cNvSpPr>
                <a:spLocks noChangeShapeType="1"/>
              </p:cNvSpPr>
              <p:nvPr/>
            </p:nvSpPr>
            <p:spPr bwMode="auto">
              <a:xfrm>
                <a:off x="3681" y="1542"/>
                <a:ext cx="19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524" name="Freeform 12"/>
              <p:cNvSpPr>
                <a:spLocks/>
              </p:cNvSpPr>
              <p:nvPr/>
            </p:nvSpPr>
            <p:spPr bwMode="auto">
              <a:xfrm>
                <a:off x="4608" y="876"/>
                <a:ext cx="763" cy="339"/>
              </a:xfrm>
              <a:custGeom>
                <a:avLst/>
                <a:gdLst>
                  <a:gd name="T0" fmla="*/ 0 w 763"/>
                  <a:gd name="T1" fmla="*/ 339 h 339"/>
                  <a:gd name="T2" fmla="*/ 48 w 763"/>
                  <a:gd name="T3" fmla="*/ 266 h 339"/>
                  <a:gd name="T4" fmla="*/ 107 w 763"/>
                  <a:gd name="T5" fmla="*/ 208 h 339"/>
                  <a:gd name="T6" fmla="*/ 166 w 763"/>
                  <a:gd name="T7" fmla="*/ 154 h 339"/>
                  <a:gd name="T8" fmla="*/ 238 w 763"/>
                  <a:gd name="T9" fmla="*/ 97 h 339"/>
                  <a:gd name="T10" fmla="*/ 274 w 763"/>
                  <a:gd name="T11" fmla="*/ 71 h 339"/>
                  <a:gd name="T12" fmla="*/ 311 w 763"/>
                  <a:gd name="T13" fmla="*/ 49 h 339"/>
                  <a:gd name="T14" fmla="*/ 350 w 763"/>
                  <a:gd name="T15" fmla="*/ 31 h 339"/>
                  <a:gd name="T16" fmla="*/ 382 w 763"/>
                  <a:gd name="T17" fmla="*/ 18 h 339"/>
                  <a:gd name="T18" fmla="*/ 417 w 763"/>
                  <a:gd name="T19" fmla="*/ 8 h 339"/>
                  <a:gd name="T20" fmla="*/ 451 w 763"/>
                  <a:gd name="T21" fmla="*/ 4 h 339"/>
                  <a:gd name="T22" fmla="*/ 498 w 763"/>
                  <a:gd name="T23" fmla="*/ 0 h 339"/>
                  <a:gd name="T24" fmla="*/ 554 w 763"/>
                  <a:gd name="T25" fmla="*/ 3 h 339"/>
                  <a:gd name="T26" fmla="*/ 614 w 763"/>
                  <a:gd name="T27" fmla="*/ 11 h 339"/>
                  <a:gd name="T28" fmla="*/ 657 w 763"/>
                  <a:gd name="T29" fmla="*/ 17 h 339"/>
                  <a:gd name="T30" fmla="*/ 707 w 763"/>
                  <a:gd name="T31" fmla="*/ 26 h 339"/>
                  <a:gd name="T32" fmla="*/ 763 w 763"/>
                  <a:gd name="T33" fmla="*/ 42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3" h="339">
                    <a:moveTo>
                      <a:pt x="0" y="339"/>
                    </a:moveTo>
                    <a:lnTo>
                      <a:pt x="48" y="266"/>
                    </a:lnTo>
                    <a:lnTo>
                      <a:pt x="107" y="208"/>
                    </a:lnTo>
                    <a:lnTo>
                      <a:pt x="166" y="154"/>
                    </a:lnTo>
                    <a:lnTo>
                      <a:pt x="238" y="97"/>
                    </a:lnTo>
                    <a:cubicBezTo>
                      <a:pt x="255" y="84"/>
                      <a:pt x="262" y="79"/>
                      <a:pt x="274" y="71"/>
                    </a:cubicBezTo>
                    <a:cubicBezTo>
                      <a:pt x="286" y="64"/>
                      <a:pt x="301" y="54"/>
                      <a:pt x="311" y="49"/>
                    </a:cubicBezTo>
                    <a:cubicBezTo>
                      <a:pt x="322" y="43"/>
                      <a:pt x="339" y="36"/>
                      <a:pt x="350" y="31"/>
                    </a:cubicBezTo>
                    <a:cubicBezTo>
                      <a:pt x="362" y="25"/>
                      <a:pt x="371" y="21"/>
                      <a:pt x="382" y="18"/>
                    </a:cubicBezTo>
                    <a:cubicBezTo>
                      <a:pt x="394" y="14"/>
                      <a:pt x="405" y="11"/>
                      <a:pt x="417" y="8"/>
                    </a:cubicBezTo>
                    <a:cubicBezTo>
                      <a:pt x="429" y="6"/>
                      <a:pt x="438" y="6"/>
                      <a:pt x="451" y="4"/>
                    </a:cubicBezTo>
                    <a:cubicBezTo>
                      <a:pt x="464" y="2"/>
                      <a:pt x="498" y="0"/>
                      <a:pt x="498" y="0"/>
                    </a:cubicBezTo>
                    <a:cubicBezTo>
                      <a:pt x="498" y="0"/>
                      <a:pt x="554" y="3"/>
                      <a:pt x="554" y="3"/>
                    </a:cubicBezTo>
                    <a:cubicBezTo>
                      <a:pt x="554" y="3"/>
                      <a:pt x="614" y="11"/>
                      <a:pt x="614" y="11"/>
                    </a:cubicBezTo>
                    <a:cubicBezTo>
                      <a:pt x="614" y="11"/>
                      <a:pt x="642" y="14"/>
                      <a:pt x="657" y="17"/>
                    </a:cubicBezTo>
                    <a:cubicBezTo>
                      <a:pt x="673" y="21"/>
                      <a:pt x="689" y="23"/>
                      <a:pt x="707" y="26"/>
                    </a:cubicBezTo>
                    <a:cubicBezTo>
                      <a:pt x="724" y="30"/>
                      <a:pt x="752" y="39"/>
                      <a:pt x="763" y="42"/>
                    </a:cubicBez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aphicFrame>
            <p:nvGraphicFramePr>
              <p:cNvPr id="320531" name="Object 19"/>
              <p:cNvGraphicFramePr>
                <a:graphicFrameLocks/>
              </p:cNvGraphicFramePr>
              <p:nvPr/>
            </p:nvGraphicFramePr>
            <p:xfrm>
              <a:off x="5251" y="1257"/>
              <a:ext cx="247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8" name="公式" r:id="rId45" imgW="393480" imgH="342720" progId="Equation.3">
                      <p:embed/>
                    </p:oleObj>
                  </mc:Choice>
                  <mc:Fallback>
                    <p:oleObj name="公式" r:id="rId45" imgW="393480" imgH="342720" progId="Equation.3">
                      <p:embed/>
                      <p:pic>
                        <p:nvPicPr>
                          <p:cNvPr id="320531" name="Object 19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4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51" y="1257"/>
                            <a:ext cx="247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0534" name="Object 22"/>
              <p:cNvGraphicFramePr>
                <a:graphicFrameLocks noChangeAspect="1"/>
              </p:cNvGraphicFramePr>
              <p:nvPr/>
            </p:nvGraphicFramePr>
            <p:xfrm>
              <a:off x="4708" y="1062"/>
              <a:ext cx="130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19" name="公式" r:id="rId47" imgW="279360" imgH="380880" progId="Equation.3">
                      <p:embed/>
                    </p:oleObj>
                  </mc:Choice>
                  <mc:Fallback>
                    <p:oleObj name="公式" r:id="rId47" imgW="279360" imgH="380880" progId="Equation.3">
                      <p:embed/>
                      <p:pic>
                        <p:nvPicPr>
                          <p:cNvPr id="320534" name="Object 2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708" y="1062"/>
                            <a:ext cx="130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0535" name="Oval 23"/>
              <p:cNvSpPr>
                <a:spLocks noChangeAspect="1" noChangeArrowheads="1"/>
              </p:cNvSpPr>
              <p:nvPr/>
            </p:nvSpPr>
            <p:spPr bwMode="auto">
              <a:xfrm>
                <a:off x="4640" y="1109"/>
                <a:ext cx="45" cy="45"/>
              </a:xfrm>
              <a:prstGeom prst="ellipse">
                <a:avLst/>
              </a:prstGeom>
              <a:solidFill>
                <a:srgbClr val="FF0000"/>
              </a:solidFill>
              <a:ln w="635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0540" name="Object 28"/>
              <p:cNvGraphicFramePr>
                <a:graphicFrameLocks/>
              </p:cNvGraphicFramePr>
              <p:nvPr/>
            </p:nvGraphicFramePr>
            <p:xfrm>
              <a:off x="5201" y="2977"/>
              <a:ext cx="295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4120" name="公式" r:id="rId49" imgW="469800" imgH="342720" progId="Equation.3">
                      <p:embed/>
                    </p:oleObj>
                  </mc:Choice>
                  <mc:Fallback>
                    <p:oleObj name="公式" r:id="rId49" imgW="469800" imgH="342720" progId="Equation.3">
                      <p:embed/>
                      <p:pic>
                        <p:nvPicPr>
                          <p:cNvPr id="320540" name="Object 2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01" y="2977"/>
                            <a:ext cx="295" cy="215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20556" name="Line 44"/>
              <p:cNvSpPr>
                <a:spLocks noChangeShapeType="1"/>
              </p:cNvSpPr>
              <p:nvPr/>
            </p:nvSpPr>
            <p:spPr bwMode="auto">
              <a:xfrm>
                <a:off x="3685" y="3268"/>
                <a:ext cx="1902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561" name="Line 49"/>
              <p:cNvSpPr>
                <a:spLocks noChangeShapeType="1"/>
              </p:cNvSpPr>
              <p:nvPr/>
            </p:nvSpPr>
            <p:spPr bwMode="auto">
              <a:xfrm rot="-5400000">
                <a:off x="3174" y="1071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20562" name="Line 50"/>
              <p:cNvSpPr>
                <a:spLocks noChangeShapeType="1"/>
              </p:cNvSpPr>
              <p:nvPr/>
            </p:nvSpPr>
            <p:spPr bwMode="auto">
              <a:xfrm rot="-5400000">
                <a:off x="3174" y="2781"/>
                <a:ext cx="1248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 type="none" w="sm" len="sm"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320615" name="Group 103"/>
          <p:cNvGrpSpPr>
            <a:grpSpLocks/>
          </p:cNvGrpSpPr>
          <p:nvPr/>
        </p:nvGrpSpPr>
        <p:grpSpPr bwMode="auto">
          <a:xfrm>
            <a:off x="7048500" y="3683000"/>
            <a:ext cx="1600200" cy="1174750"/>
            <a:chOff x="4440" y="2320"/>
            <a:chExt cx="1008" cy="740"/>
          </a:xfrm>
        </p:grpSpPr>
        <p:sp>
          <p:nvSpPr>
            <p:cNvPr id="320521" name="Freeform 9"/>
            <p:cNvSpPr>
              <a:spLocks/>
            </p:cNvSpPr>
            <p:nvPr/>
          </p:nvSpPr>
          <p:spPr bwMode="auto">
            <a:xfrm>
              <a:off x="4440" y="2413"/>
              <a:ext cx="810" cy="647"/>
            </a:xfrm>
            <a:custGeom>
              <a:avLst/>
              <a:gdLst>
                <a:gd name="T0" fmla="*/ 0 w 810"/>
                <a:gd name="T1" fmla="*/ 647 h 647"/>
                <a:gd name="T2" fmla="*/ 9 w 810"/>
                <a:gd name="T3" fmla="*/ 602 h 647"/>
                <a:gd name="T4" fmla="*/ 11 w 810"/>
                <a:gd name="T5" fmla="*/ 582 h 647"/>
                <a:gd name="T6" fmla="*/ 36 w 810"/>
                <a:gd name="T7" fmla="*/ 507 h 647"/>
                <a:gd name="T8" fmla="*/ 66 w 810"/>
                <a:gd name="T9" fmla="*/ 437 h 647"/>
                <a:gd name="T10" fmla="*/ 83 w 810"/>
                <a:gd name="T11" fmla="*/ 404 h 647"/>
                <a:gd name="T12" fmla="*/ 101 w 810"/>
                <a:gd name="T13" fmla="*/ 376 h 647"/>
                <a:gd name="T14" fmla="*/ 142 w 810"/>
                <a:gd name="T15" fmla="*/ 322 h 647"/>
                <a:gd name="T16" fmla="*/ 186 w 810"/>
                <a:gd name="T17" fmla="*/ 269 h 647"/>
                <a:gd name="T18" fmla="*/ 236 w 810"/>
                <a:gd name="T19" fmla="*/ 219 h 647"/>
                <a:gd name="T20" fmla="*/ 291 w 810"/>
                <a:gd name="T21" fmla="*/ 171 h 647"/>
                <a:gd name="T22" fmla="*/ 349 w 810"/>
                <a:gd name="T23" fmla="*/ 127 h 647"/>
                <a:gd name="T24" fmla="*/ 411 w 810"/>
                <a:gd name="T25" fmla="*/ 89 h 647"/>
                <a:gd name="T26" fmla="*/ 477 w 810"/>
                <a:gd name="T27" fmla="*/ 56 h 647"/>
                <a:gd name="T28" fmla="*/ 546 w 810"/>
                <a:gd name="T29" fmla="*/ 31 h 647"/>
                <a:gd name="T30" fmla="*/ 584 w 810"/>
                <a:gd name="T31" fmla="*/ 20 h 647"/>
                <a:gd name="T32" fmla="*/ 624 w 810"/>
                <a:gd name="T33" fmla="*/ 12 h 647"/>
                <a:gd name="T34" fmla="*/ 714 w 810"/>
                <a:gd name="T35" fmla="*/ 4 h 647"/>
                <a:gd name="T36" fmla="*/ 810 w 810"/>
                <a:gd name="T37" fmla="*/ 0 h 6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10" h="647">
                  <a:moveTo>
                    <a:pt x="0" y="647"/>
                  </a:moveTo>
                  <a:lnTo>
                    <a:pt x="9" y="602"/>
                  </a:lnTo>
                  <a:lnTo>
                    <a:pt x="11" y="582"/>
                  </a:lnTo>
                  <a:lnTo>
                    <a:pt x="36" y="507"/>
                  </a:lnTo>
                  <a:lnTo>
                    <a:pt x="66" y="437"/>
                  </a:lnTo>
                  <a:lnTo>
                    <a:pt x="83" y="404"/>
                  </a:lnTo>
                  <a:lnTo>
                    <a:pt x="101" y="376"/>
                  </a:lnTo>
                  <a:lnTo>
                    <a:pt x="142" y="322"/>
                  </a:lnTo>
                  <a:lnTo>
                    <a:pt x="186" y="269"/>
                  </a:lnTo>
                  <a:lnTo>
                    <a:pt x="236" y="219"/>
                  </a:lnTo>
                  <a:lnTo>
                    <a:pt x="291" y="171"/>
                  </a:lnTo>
                  <a:lnTo>
                    <a:pt x="349" y="127"/>
                  </a:lnTo>
                  <a:lnTo>
                    <a:pt x="411" y="89"/>
                  </a:lnTo>
                  <a:lnTo>
                    <a:pt x="477" y="56"/>
                  </a:lnTo>
                  <a:lnTo>
                    <a:pt x="546" y="31"/>
                  </a:lnTo>
                  <a:lnTo>
                    <a:pt x="584" y="20"/>
                  </a:lnTo>
                  <a:lnTo>
                    <a:pt x="624" y="12"/>
                  </a:lnTo>
                  <a:lnTo>
                    <a:pt x="714" y="4"/>
                  </a:lnTo>
                  <a:lnTo>
                    <a:pt x="810" y="0"/>
                  </a:lnTo>
                </a:path>
              </a:pathLst>
            </a:custGeom>
            <a:noFill/>
            <a:ln w="25400" cap="rnd" cmpd="sng">
              <a:solidFill>
                <a:srgbClr val="0000FF"/>
              </a:solidFill>
              <a:prstDash val="solid"/>
              <a:round/>
              <a:headEnd type="none" w="sm" len="sm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20541" name="Object 29"/>
            <p:cNvGraphicFramePr>
              <a:graphicFrameLocks noChangeAspect="1"/>
            </p:cNvGraphicFramePr>
            <p:nvPr/>
          </p:nvGraphicFramePr>
          <p:xfrm>
            <a:off x="5282" y="2320"/>
            <a:ext cx="16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1" name="公式" r:id="rId51" imgW="355320" imgH="380880" progId="Equation.3">
                    <p:embed/>
                  </p:oleObj>
                </mc:Choice>
                <mc:Fallback>
                  <p:oleObj name="公式" r:id="rId51" imgW="355320" imgH="380880" progId="Equation.3">
                    <p:embed/>
                    <p:pic>
                      <p:nvPicPr>
                        <p:cNvPr id="320541" name="Object 2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2" y="2320"/>
                          <a:ext cx="16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0543" name="Object 31"/>
            <p:cNvGraphicFramePr>
              <a:graphicFrameLocks noChangeAspect="1"/>
            </p:cNvGraphicFramePr>
            <p:nvPr/>
          </p:nvGraphicFramePr>
          <p:xfrm>
            <a:off x="4505" y="2848"/>
            <a:ext cx="16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2" name="公式" r:id="rId53" imgW="355320" imgH="380880" progId="Equation.3">
                    <p:embed/>
                  </p:oleObj>
                </mc:Choice>
                <mc:Fallback>
                  <p:oleObj name="公式" r:id="rId53" imgW="355320" imgH="380880" progId="Equation.3">
                    <p:embed/>
                    <p:pic>
                      <p:nvPicPr>
                        <p:cNvPr id="320543" name="Object 3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05" y="2848"/>
                          <a:ext cx="16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545" name="Oval 33"/>
            <p:cNvSpPr>
              <a:spLocks noChangeAspect="1" noChangeArrowheads="1"/>
            </p:cNvSpPr>
            <p:nvPr/>
          </p:nvSpPr>
          <p:spPr bwMode="auto">
            <a:xfrm>
              <a:off x="4455" y="2892"/>
              <a:ext cx="45" cy="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0606" name="Group 94"/>
          <p:cNvGrpSpPr>
            <a:grpSpLocks/>
          </p:cNvGrpSpPr>
          <p:nvPr/>
        </p:nvGrpSpPr>
        <p:grpSpPr bwMode="auto">
          <a:xfrm>
            <a:off x="8154988" y="1362075"/>
            <a:ext cx="130175" cy="258763"/>
            <a:chOff x="5137" y="858"/>
            <a:chExt cx="82" cy="163"/>
          </a:xfrm>
        </p:grpSpPr>
        <p:graphicFrame>
          <p:nvGraphicFramePr>
            <p:cNvPr id="320533" name="Object 21"/>
            <p:cNvGraphicFramePr>
              <a:graphicFrameLocks noChangeAspect="1"/>
            </p:cNvGraphicFramePr>
            <p:nvPr/>
          </p:nvGraphicFramePr>
          <p:xfrm>
            <a:off x="5137" y="920"/>
            <a:ext cx="82" cy="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3" name="公式" r:id="rId55" imgW="177480" imgH="215640" progId="Equation.3">
                    <p:embed/>
                  </p:oleObj>
                </mc:Choice>
                <mc:Fallback>
                  <p:oleObj name="公式" r:id="rId55" imgW="177480" imgH="215640" progId="Equation.3">
                    <p:embed/>
                    <p:pic>
                      <p:nvPicPr>
                        <p:cNvPr id="32053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7" y="920"/>
                          <a:ext cx="82" cy="1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544" name="Oval 32"/>
            <p:cNvSpPr>
              <a:spLocks noChangeAspect="1" noChangeArrowheads="1"/>
            </p:cNvSpPr>
            <p:nvPr/>
          </p:nvSpPr>
          <p:spPr bwMode="auto">
            <a:xfrm>
              <a:off x="5151" y="858"/>
              <a:ext cx="45" cy="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20618" name="Group 106"/>
          <p:cNvGrpSpPr>
            <a:grpSpLocks/>
          </p:cNvGrpSpPr>
          <p:nvPr/>
        </p:nvGrpSpPr>
        <p:grpSpPr bwMode="auto">
          <a:xfrm>
            <a:off x="7962900" y="3810000"/>
            <a:ext cx="195263" cy="265113"/>
            <a:chOff x="5016" y="2400"/>
            <a:chExt cx="123" cy="167"/>
          </a:xfrm>
        </p:grpSpPr>
        <p:graphicFrame>
          <p:nvGraphicFramePr>
            <p:cNvPr id="320542" name="Object 30"/>
            <p:cNvGraphicFramePr>
              <a:graphicFrameLocks noChangeAspect="1"/>
            </p:cNvGraphicFramePr>
            <p:nvPr/>
          </p:nvGraphicFramePr>
          <p:xfrm>
            <a:off x="5016" y="2466"/>
            <a:ext cx="123" cy="1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24" name="公式" r:id="rId57" imgW="266400" imgH="215640" progId="Equation.3">
                    <p:embed/>
                  </p:oleObj>
                </mc:Choice>
                <mc:Fallback>
                  <p:oleObj name="公式" r:id="rId57" imgW="266400" imgH="215640" progId="Equation.3">
                    <p:embed/>
                    <p:pic>
                      <p:nvPicPr>
                        <p:cNvPr id="320542" name="Object 3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16" y="2466"/>
                          <a:ext cx="123" cy="1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0546" name="Oval 34"/>
            <p:cNvSpPr>
              <a:spLocks noChangeAspect="1" noChangeArrowheads="1"/>
            </p:cNvSpPr>
            <p:nvPr/>
          </p:nvSpPr>
          <p:spPr bwMode="auto">
            <a:xfrm>
              <a:off x="5052" y="2400"/>
              <a:ext cx="45" cy="45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20644" name="Picture 13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320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320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32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32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320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32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2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320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320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20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320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320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20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20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32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320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32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32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1000"/>
                                        <p:tgtEl>
                                          <p:spTgt spid="320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88" grpId="0"/>
      <p:bldP spid="320515" grpId="0"/>
      <p:bldP spid="320518" grpId="0"/>
      <p:bldP spid="320566" grpId="0"/>
      <p:bldP spid="32056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71" name="Picture 11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1" name="Picture 9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2" name="Picture 92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3" name="Picture 9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4" name="Picture 9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5" name="Picture 9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6" name="Picture 9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7" name="Picture 9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8" name="Picture 98" descr="xsf"/>
          <p:cNvPicPr>
            <a:picLocks noChangeAspect="1" noChangeArrowheads="1"/>
          </p:cNvPicPr>
          <p:nvPr/>
        </p:nvPicPr>
        <p:blipFill>
          <a:blip r:embed="rId4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59" name="Picture 9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0" name="Picture 10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1" name="Picture 101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2" name="Picture 102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3" name="Picture 103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4" name="Picture 104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5" name="Picture 10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6" name="Picture 10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7" name="Picture 10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8" name="Picture 108" descr="xsf"/>
          <p:cNvPicPr>
            <a:picLocks noChangeAspect="1" noChangeArrowheads="1"/>
          </p:cNvPicPr>
          <p:nvPr/>
        </p:nvPicPr>
        <p:blipFill>
          <a:blip r:embed="rId4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9" name="Picture 10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70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9446" name="Group 86"/>
          <p:cNvGrpSpPr>
            <a:grpSpLocks/>
          </p:cNvGrpSpPr>
          <p:nvPr/>
        </p:nvGrpSpPr>
        <p:grpSpPr bwMode="auto">
          <a:xfrm>
            <a:off x="6745288" y="1012825"/>
            <a:ext cx="1492250" cy="1592263"/>
            <a:chOff x="4249" y="638"/>
            <a:chExt cx="940" cy="1003"/>
          </a:xfrm>
        </p:grpSpPr>
        <p:sp>
          <p:nvSpPr>
            <p:cNvPr id="399373" name="Freeform 13"/>
            <p:cNvSpPr>
              <a:spLocks/>
            </p:cNvSpPr>
            <p:nvPr/>
          </p:nvSpPr>
          <p:spPr bwMode="auto">
            <a:xfrm rot="-438206">
              <a:off x="4249" y="861"/>
              <a:ext cx="731" cy="637"/>
            </a:xfrm>
            <a:custGeom>
              <a:avLst/>
              <a:gdLst>
                <a:gd name="T0" fmla="*/ 731 w 731"/>
                <a:gd name="T1" fmla="*/ 0 h 637"/>
                <a:gd name="T2" fmla="*/ 0 w 731"/>
                <a:gd name="T3" fmla="*/ 637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31" h="637">
                  <a:moveTo>
                    <a:pt x="731" y="0"/>
                  </a:moveTo>
                  <a:lnTo>
                    <a:pt x="0" y="637"/>
                  </a:lnTo>
                </a:path>
              </a:pathLst>
            </a:custGeom>
            <a:noFill/>
            <a:ln w="9525" cmpd="sng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375" name="Arc 15"/>
            <p:cNvSpPr>
              <a:spLocks/>
            </p:cNvSpPr>
            <p:nvPr/>
          </p:nvSpPr>
          <p:spPr bwMode="auto">
            <a:xfrm rot="257550">
              <a:off x="4250" y="1482"/>
              <a:ext cx="136" cy="159"/>
            </a:xfrm>
            <a:custGeom>
              <a:avLst/>
              <a:gdLst>
                <a:gd name="G0" fmla="+- 0 0 0"/>
                <a:gd name="G1" fmla="+- 16469 0 0"/>
                <a:gd name="G2" fmla="+- 21600 0 0"/>
                <a:gd name="T0" fmla="*/ 13976 w 18601"/>
                <a:gd name="T1" fmla="*/ 0 h 16469"/>
                <a:gd name="T2" fmla="*/ 18601 w 18601"/>
                <a:gd name="T3" fmla="*/ 5489 h 16469"/>
                <a:gd name="T4" fmla="*/ 0 w 18601"/>
                <a:gd name="T5" fmla="*/ 16469 h 16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01" h="16469" fill="none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</a:path>
                <a:path w="18601" h="16469" stroke="0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  <a:lnTo>
                    <a:pt x="0" y="16469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99377" name="Object 17"/>
            <p:cNvGraphicFramePr>
              <a:graphicFrameLocks noChangeAspect="1"/>
            </p:cNvGraphicFramePr>
            <p:nvPr/>
          </p:nvGraphicFramePr>
          <p:xfrm>
            <a:off x="4413" y="1364"/>
            <a:ext cx="136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1" name="公式" r:id="rId5" imgW="291960" imgH="380880" progId="Equation.3">
                    <p:embed/>
                  </p:oleObj>
                </mc:Choice>
                <mc:Fallback>
                  <p:oleObj name="公式" r:id="rId5" imgW="291960" imgH="380880" progId="Equation.3">
                    <p:embed/>
                    <p:pic>
                      <p:nvPicPr>
                        <p:cNvPr id="399377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3" y="1364"/>
                          <a:ext cx="136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441" name="Rectangle 81"/>
            <p:cNvSpPr>
              <a:spLocks noChangeArrowheads="1"/>
            </p:cNvSpPr>
            <p:nvPr/>
          </p:nvSpPr>
          <p:spPr bwMode="auto">
            <a:xfrm>
              <a:off x="4751" y="638"/>
              <a:ext cx="4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chemeClr val="hlink"/>
                  </a:solidFill>
                  <a:ea typeface="楷体_GB2312" pitchFamily="49" charset="-122"/>
                </a:rPr>
                <a:t>切线  </a:t>
              </a:r>
            </a:p>
          </p:txBody>
        </p:sp>
      </p:grpSp>
      <p:sp>
        <p:nvSpPr>
          <p:cNvPr id="399363" name="Freeform 3"/>
          <p:cNvSpPr>
            <a:spLocks/>
          </p:cNvSpPr>
          <p:nvPr/>
        </p:nvSpPr>
        <p:spPr bwMode="auto">
          <a:xfrm>
            <a:off x="7112000" y="3836988"/>
            <a:ext cx="941388" cy="785812"/>
          </a:xfrm>
          <a:custGeom>
            <a:avLst/>
            <a:gdLst>
              <a:gd name="T0" fmla="*/ 593 w 593"/>
              <a:gd name="T1" fmla="*/ 1 h 495"/>
              <a:gd name="T2" fmla="*/ 0 w 593"/>
              <a:gd name="T3" fmla="*/ 495 h 495"/>
              <a:gd name="T4" fmla="*/ 30 w 593"/>
              <a:gd name="T5" fmla="*/ 425 h 495"/>
              <a:gd name="T6" fmla="*/ 47 w 593"/>
              <a:gd name="T7" fmla="*/ 392 h 495"/>
              <a:gd name="T8" fmla="*/ 65 w 593"/>
              <a:gd name="T9" fmla="*/ 364 h 495"/>
              <a:gd name="T10" fmla="*/ 106 w 593"/>
              <a:gd name="T11" fmla="*/ 310 h 495"/>
              <a:gd name="T12" fmla="*/ 150 w 593"/>
              <a:gd name="T13" fmla="*/ 257 h 495"/>
              <a:gd name="T14" fmla="*/ 200 w 593"/>
              <a:gd name="T15" fmla="*/ 207 h 495"/>
              <a:gd name="T16" fmla="*/ 255 w 593"/>
              <a:gd name="T17" fmla="*/ 159 h 495"/>
              <a:gd name="T18" fmla="*/ 313 w 593"/>
              <a:gd name="T19" fmla="*/ 115 h 495"/>
              <a:gd name="T20" fmla="*/ 375 w 593"/>
              <a:gd name="T21" fmla="*/ 77 h 495"/>
              <a:gd name="T22" fmla="*/ 441 w 593"/>
              <a:gd name="T23" fmla="*/ 44 h 495"/>
              <a:gd name="T24" fmla="*/ 510 w 593"/>
              <a:gd name="T25" fmla="*/ 19 h 495"/>
              <a:gd name="T26" fmla="*/ 548 w 593"/>
              <a:gd name="T27" fmla="*/ 8 h 495"/>
              <a:gd name="T28" fmla="*/ 588 w 593"/>
              <a:gd name="T29" fmla="*/ 0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3" h="495">
                <a:moveTo>
                  <a:pt x="593" y="1"/>
                </a:moveTo>
                <a:lnTo>
                  <a:pt x="0" y="495"/>
                </a:lnTo>
                <a:lnTo>
                  <a:pt x="30" y="425"/>
                </a:lnTo>
                <a:lnTo>
                  <a:pt x="47" y="392"/>
                </a:lnTo>
                <a:lnTo>
                  <a:pt x="65" y="364"/>
                </a:lnTo>
                <a:lnTo>
                  <a:pt x="106" y="310"/>
                </a:lnTo>
                <a:lnTo>
                  <a:pt x="150" y="257"/>
                </a:lnTo>
                <a:lnTo>
                  <a:pt x="200" y="207"/>
                </a:lnTo>
                <a:lnTo>
                  <a:pt x="255" y="159"/>
                </a:lnTo>
                <a:lnTo>
                  <a:pt x="313" y="115"/>
                </a:lnTo>
                <a:lnTo>
                  <a:pt x="375" y="77"/>
                </a:lnTo>
                <a:lnTo>
                  <a:pt x="441" y="44"/>
                </a:lnTo>
                <a:lnTo>
                  <a:pt x="510" y="19"/>
                </a:lnTo>
                <a:lnTo>
                  <a:pt x="548" y="8"/>
                </a:lnTo>
                <a:lnTo>
                  <a:pt x="588" y="0"/>
                </a:ln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64" name="Freeform 4"/>
          <p:cNvSpPr>
            <a:spLocks/>
          </p:cNvSpPr>
          <p:nvPr/>
        </p:nvSpPr>
        <p:spPr bwMode="auto">
          <a:xfrm>
            <a:off x="7386638" y="1376363"/>
            <a:ext cx="841375" cy="434975"/>
          </a:xfrm>
          <a:custGeom>
            <a:avLst/>
            <a:gdLst>
              <a:gd name="T0" fmla="*/ 522 w 530"/>
              <a:gd name="T1" fmla="*/ 12 h 286"/>
              <a:gd name="T2" fmla="*/ 18 w 530"/>
              <a:gd name="T3" fmla="*/ 264 h 286"/>
              <a:gd name="T4" fmla="*/ 78 w 530"/>
              <a:gd name="T5" fmla="*/ 215 h 286"/>
              <a:gd name="T6" fmla="*/ 137 w 530"/>
              <a:gd name="T7" fmla="*/ 161 h 286"/>
              <a:gd name="T8" fmla="*/ 209 w 530"/>
              <a:gd name="T9" fmla="*/ 104 h 286"/>
              <a:gd name="T10" fmla="*/ 245 w 530"/>
              <a:gd name="T11" fmla="*/ 78 h 286"/>
              <a:gd name="T12" fmla="*/ 282 w 530"/>
              <a:gd name="T13" fmla="*/ 56 h 286"/>
              <a:gd name="T14" fmla="*/ 321 w 530"/>
              <a:gd name="T15" fmla="*/ 38 h 286"/>
              <a:gd name="T16" fmla="*/ 353 w 530"/>
              <a:gd name="T17" fmla="*/ 25 h 286"/>
              <a:gd name="T18" fmla="*/ 388 w 530"/>
              <a:gd name="T19" fmla="*/ 15 h 286"/>
              <a:gd name="T20" fmla="*/ 422 w 530"/>
              <a:gd name="T21" fmla="*/ 11 h 286"/>
              <a:gd name="T22" fmla="*/ 469 w 530"/>
              <a:gd name="T23" fmla="*/ 7 h 286"/>
              <a:gd name="T24" fmla="*/ 525 w 530"/>
              <a:gd name="T25" fmla="*/ 10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0" h="286">
                <a:moveTo>
                  <a:pt x="522" y="12"/>
                </a:moveTo>
                <a:cubicBezTo>
                  <a:pt x="530" y="0"/>
                  <a:pt x="0" y="286"/>
                  <a:pt x="18" y="264"/>
                </a:cubicBezTo>
                <a:cubicBezTo>
                  <a:pt x="36" y="242"/>
                  <a:pt x="59" y="233"/>
                  <a:pt x="78" y="215"/>
                </a:cubicBezTo>
                <a:lnTo>
                  <a:pt x="137" y="161"/>
                </a:lnTo>
                <a:lnTo>
                  <a:pt x="209" y="104"/>
                </a:lnTo>
                <a:cubicBezTo>
                  <a:pt x="226" y="91"/>
                  <a:pt x="233" y="86"/>
                  <a:pt x="245" y="78"/>
                </a:cubicBezTo>
                <a:cubicBezTo>
                  <a:pt x="257" y="71"/>
                  <a:pt x="272" y="61"/>
                  <a:pt x="282" y="56"/>
                </a:cubicBezTo>
                <a:cubicBezTo>
                  <a:pt x="293" y="50"/>
                  <a:pt x="310" y="43"/>
                  <a:pt x="321" y="38"/>
                </a:cubicBezTo>
                <a:cubicBezTo>
                  <a:pt x="333" y="32"/>
                  <a:pt x="342" y="28"/>
                  <a:pt x="353" y="25"/>
                </a:cubicBezTo>
                <a:cubicBezTo>
                  <a:pt x="365" y="21"/>
                  <a:pt x="376" y="18"/>
                  <a:pt x="388" y="15"/>
                </a:cubicBezTo>
                <a:cubicBezTo>
                  <a:pt x="400" y="13"/>
                  <a:pt x="409" y="13"/>
                  <a:pt x="422" y="11"/>
                </a:cubicBezTo>
                <a:cubicBezTo>
                  <a:pt x="435" y="9"/>
                  <a:pt x="469" y="7"/>
                  <a:pt x="469" y="7"/>
                </a:cubicBezTo>
                <a:cubicBezTo>
                  <a:pt x="469" y="7"/>
                  <a:pt x="516" y="9"/>
                  <a:pt x="525" y="10"/>
                </a:cubicBez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67" name="Line 7"/>
          <p:cNvSpPr>
            <a:spLocks noChangeShapeType="1"/>
          </p:cNvSpPr>
          <p:nvPr/>
        </p:nvSpPr>
        <p:spPr bwMode="auto">
          <a:xfrm>
            <a:off x="5843588" y="2447925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68" name="Freeform 8"/>
          <p:cNvSpPr>
            <a:spLocks/>
          </p:cNvSpPr>
          <p:nvPr/>
        </p:nvSpPr>
        <p:spPr bwMode="auto">
          <a:xfrm>
            <a:off x="7048500" y="3830638"/>
            <a:ext cx="1285875" cy="1027112"/>
          </a:xfrm>
          <a:custGeom>
            <a:avLst/>
            <a:gdLst>
              <a:gd name="T0" fmla="*/ 0 w 810"/>
              <a:gd name="T1" fmla="*/ 647 h 647"/>
              <a:gd name="T2" fmla="*/ 9 w 810"/>
              <a:gd name="T3" fmla="*/ 602 h 647"/>
              <a:gd name="T4" fmla="*/ 11 w 810"/>
              <a:gd name="T5" fmla="*/ 582 h 647"/>
              <a:gd name="T6" fmla="*/ 36 w 810"/>
              <a:gd name="T7" fmla="*/ 507 h 647"/>
              <a:gd name="T8" fmla="*/ 66 w 810"/>
              <a:gd name="T9" fmla="*/ 437 h 647"/>
              <a:gd name="T10" fmla="*/ 83 w 810"/>
              <a:gd name="T11" fmla="*/ 404 h 647"/>
              <a:gd name="T12" fmla="*/ 101 w 810"/>
              <a:gd name="T13" fmla="*/ 376 h 647"/>
              <a:gd name="T14" fmla="*/ 142 w 810"/>
              <a:gd name="T15" fmla="*/ 322 h 647"/>
              <a:gd name="T16" fmla="*/ 186 w 810"/>
              <a:gd name="T17" fmla="*/ 269 h 647"/>
              <a:gd name="T18" fmla="*/ 236 w 810"/>
              <a:gd name="T19" fmla="*/ 219 h 647"/>
              <a:gd name="T20" fmla="*/ 291 w 810"/>
              <a:gd name="T21" fmla="*/ 171 h 647"/>
              <a:gd name="T22" fmla="*/ 349 w 810"/>
              <a:gd name="T23" fmla="*/ 127 h 647"/>
              <a:gd name="T24" fmla="*/ 411 w 810"/>
              <a:gd name="T25" fmla="*/ 89 h 647"/>
              <a:gd name="T26" fmla="*/ 477 w 810"/>
              <a:gd name="T27" fmla="*/ 56 h 647"/>
              <a:gd name="T28" fmla="*/ 546 w 810"/>
              <a:gd name="T29" fmla="*/ 31 h 647"/>
              <a:gd name="T30" fmla="*/ 584 w 810"/>
              <a:gd name="T31" fmla="*/ 20 h 647"/>
              <a:gd name="T32" fmla="*/ 624 w 810"/>
              <a:gd name="T33" fmla="*/ 12 h 647"/>
              <a:gd name="T34" fmla="*/ 714 w 810"/>
              <a:gd name="T35" fmla="*/ 4 h 647"/>
              <a:gd name="T36" fmla="*/ 810 w 810"/>
              <a:gd name="T37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0" h="647">
                <a:moveTo>
                  <a:pt x="0" y="647"/>
                </a:moveTo>
                <a:lnTo>
                  <a:pt x="9" y="602"/>
                </a:lnTo>
                <a:lnTo>
                  <a:pt x="11" y="582"/>
                </a:lnTo>
                <a:lnTo>
                  <a:pt x="36" y="507"/>
                </a:lnTo>
                <a:lnTo>
                  <a:pt x="66" y="437"/>
                </a:lnTo>
                <a:lnTo>
                  <a:pt x="83" y="404"/>
                </a:lnTo>
                <a:lnTo>
                  <a:pt x="101" y="376"/>
                </a:lnTo>
                <a:lnTo>
                  <a:pt x="142" y="322"/>
                </a:lnTo>
                <a:lnTo>
                  <a:pt x="186" y="269"/>
                </a:lnTo>
                <a:lnTo>
                  <a:pt x="236" y="219"/>
                </a:lnTo>
                <a:lnTo>
                  <a:pt x="291" y="171"/>
                </a:lnTo>
                <a:lnTo>
                  <a:pt x="349" y="127"/>
                </a:lnTo>
                <a:lnTo>
                  <a:pt x="411" y="89"/>
                </a:lnTo>
                <a:lnTo>
                  <a:pt x="477" y="56"/>
                </a:lnTo>
                <a:lnTo>
                  <a:pt x="546" y="31"/>
                </a:lnTo>
                <a:lnTo>
                  <a:pt x="584" y="20"/>
                </a:lnTo>
                <a:lnTo>
                  <a:pt x="624" y="12"/>
                </a:lnTo>
                <a:lnTo>
                  <a:pt x="714" y="4"/>
                </a:lnTo>
                <a:lnTo>
                  <a:pt x="810" y="0"/>
                </a:ln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69" name="Line 9"/>
          <p:cNvSpPr>
            <a:spLocks noChangeShapeType="1"/>
          </p:cNvSpPr>
          <p:nvPr/>
        </p:nvSpPr>
        <p:spPr bwMode="auto">
          <a:xfrm flipV="1">
            <a:off x="6443663" y="3560763"/>
            <a:ext cx="1960562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0" name="Arc 10"/>
          <p:cNvSpPr>
            <a:spLocks/>
          </p:cNvSpPr>
          <p:nvPr/>
        </p:nvSpPr>
        <p:spPr bwMode="auto">
          <a:xfrm rot="-480115">
            <a:off x="6105525" y="2351088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1" name="Freeform 11"/>
          <p:cNvSpPr>
            <a:spLocks/>
          </p:cNvSpPr>
          <p:nvPr/>
        </p:nvSpPr>
        <p:spPr bwMode="auto">
          <a:xfrm>
            <a:off x="7315200" y="1390650"/>
            <a:ext cx="1211263" cy="538163"/>
          </a:xfrm>
          <a:custGeom>
            <a:avLst/>
            <a:gdLst>
              <a:gd name="T0" fmla="*/ 0 w 763"/>
              <a:gd name="T1" fmla="*/ 339 h 339"/>
              <a:gd name="T2" fmla="*/ 48 w 763"/>
              <a:gd name="T3" fmla="*/ 266 h 339"/>
              <a:gd name="T4" fmla="*/ 107 w 763"/>
              <a:gd name="T5" fmla="*/ 208 h 339"/>
              <a:gd name="T6" fmla="*/ 166 w 763"/>
              <a:gd name="T7" fmla="*/ 154 h 339"/>
              <a:gd name="T8" fmla="*/ 238 w 763"/>
              <a:gd name="T9" fmla="*/ 97 h 339"/>
              <a:gd name="T10" fmla="*/ 274 w 763"/>
              <a:gd name="T11" fmla="*/ 71 h 339"/>
              <a:gd name="T12" fmla="*/ 311 w 763"/>
              <a:gd name="T13" fmla="*/ 49 h 339"/>
              <a:gd name="T14" fmla="*/ 350 w 763"/>
              <a:gd name="T15" fmla="*/ 31 h 339"/>
              <a:gd name="T16" fmla="*/ 382 w 763"/>
              <a:gd name="T17" fmla="*/ 18 h 339"/>
              <a:gd name="T18" fmla="*/ 417 w 763"/>
              <a:gd name="T19" fmla="*/ 8 h 339"/>
              <a:gd name="T20" fmla="*/ 451 w 763"/>
              <a:gd name="T21" fmla="*/ 4 h 339"/>
              <a:gd name="T22" fmla="*/ 498 w 763"/>
              <a:gd name="T23" fmla="*/ 0 h 339"/>
              <a:gd name="T24" fmla="*/ 554 w 763"/>
              <a:gd name="T25" fmla="*/ 3 h 339"/>
              <a:gd name="T26" fmla="*/ 614 w 763"/>
              <a:gd name="T27" fmla="*/ 11 h 339"/>
              <a:gd name="T28" fmla="*/ 657 w 763"/>
              <a:gd name="T29" fmla="*/ 17 h 339"/>
              <a:gd name="T30" fmla="*/ 707 w 763"/>
              <a:gd name="T31" fmla="*/ 26 h 339"/>
              <a:gd name="T32" fmla="*/ 763 w 763"/>
              <a:gd name="T33" fmla="*/ 4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63" h="339">
                <a:moveTo>
                  <a:pt x="0" y="339"/>
                </a:moveTo>
                <a:lnTo>
                  <a:pt x="48" y="266"/>
                </a:lnTo>
                <a:lnTo>
                  <a:pt x="107" y="208"/>
                </a:lnTo>
                <a:lnTo>
                  <a:pt x="166" y="154"/>
                </a:lnTo>
                <a:lnTo>
                  <a:pt x="238" y="97"/>
                </a:lnTo>
                <a:cubicBezTo>
                  <a:pt x="255" y="84"/>
                  <a:pt x="262" y="79"/>
                  <a:pt x="274" y="71"/>
                </a:cubicBezTo>
                <a:cubicBezTo>
                  <a:pt x="286" y="64"/>
                  <a:pt x="301" y="54"/>
                  <a:pt x="311" y="49"/>
                </a:cubicBezTo>
                <a:cubicBezTo>
                  <a:pt x="322" y="43"/>
                  <a:pt x="339" y="36"/>
                  <a:pt x="350" y="31"/>
                </a:cubicBezTo>
                <a:cubicBezTo>
                  <a:pt x="362" y="25"/>
                  <a:pt x="371" y="21"/>
                  <a:pt x="382" y="18"/>
                </a:cubicBezTo>
                <a:cubicBezTo>
                  <a:pt x="394" y="14"/>
                  <a:pt x="405" y="11"/>
                  <a:pt x="417" y="8"/>
                </a:cubicBezTo>
                <a:cubicBezTo>
                  <a:pt x="429" y="6"/>
                  <a:pt x="438" y="6"/>
                  <a:pt x="451" y="4"/>
                </a:cubicBezTo>
                <a:cubicBezTo>
                  <a:pt x="464" y="2"/>
                  <a:pt x="498" y="0"/>
                  <a:pt x="498" y="0"/>
                </a:cubicBezTo>
                <a:cubicBezTo>
                  <a:pt x="498" y="0"/>
                  <a:pt x="554" y="3"/>
                  <a:pt x="554" y="3"/>
                </a:cubicBezTo>
                <a:cubicBezTo>
                  <a:pt x="554" y="3"/>
                  <a:pt x="614" y="11"/>
                  <a:pt x="614" y="11"/>
                </a:cubicBezTo>
                <a:cubicBezTo>
                  <a:pt x="614" y="11"/>
                  <a:pt x="642" y="14"/>
                  <a:pt x="657" y="17"/>
                </a:cubicBezTo>
                <a:cubicBezTo>
                  <a:pt x="673" y="21"/>
                  <a:pt x="689" y="23"/>
                  <a:pt x="707" y="26"/>
                </a:cubicBezTo>
                <a:cubicBezTo>
                  <a:pt x="724" y="30"/>
                  <a:pt x="752" y="39"/>
                  <a:pt x="763" y="42"/>
                </a:cubicBez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72" name="Line 12"/>
          <p:cNvSpPr>
            <a:spLocks noChangeShapeType="1"/>
          </p:cNvSpPr>
          <p:nvPr/>
        </p:nvSpPr>
        <p:spPr bwMode="auto">
          <a:xfrm rot="21172570" flipV="1">
            <a:off x="6030913" y="1352550"/>
            <a:ext cx="2665412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99376" name="Object 16"/>
          <p:cNvGraphicFramePr>
            <a:graphicFrameLocks noChangeAspect="1"/>
          </p:cNvGraphicFramePr>
          <p:nvPr/>
        </p:nvGraphicFramePr>
        <p:xfrm>
          <a:off x="6484938" y="2228850"/>
          <a:ext cx="158750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公式" r:id="rId7" imgW="215640" imgH="279360" progId="Equation.3">
                  <p:embed/>
                </p:oleObj>
              </mc:Choice>
              <mc:Fallback>
                <p:oleObj name="公式" r:id="rId7" imgW="215640" imgH="279360" progId="Equation.3">
                  <p:embed/>
                  <p:pic>
                    <p:nvPicPr>
                      <p:cNvPr id="39937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38" y="2228850"/>
                        <a:ext cx="158750" cy="207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78" name="Object 18"/>
          <p:cNvGraphicFramePr>
            <a:graphicFrameLocks/>
          </p:cNvGraphicFramePr>
          <p:nvPr/>
        </p:nvGraphicFramePr>
        <p:xfrm>
          <a:off x="8335963" y="1995488"/>
          <a:ext cx="3921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公式" r:id="rId9" imgW="393480" imgH="342720" progId="Equation.3">
                  <p:embed/>
                </p:oleObj>
              </mc:Choice>
              <mc:Fallback>
                <p:oleObj name="公式" r:id="rId9" imgW="393480" imgH="342720" progId="Equation.3">
                  <p:embed/>
                  <p:pic>
                    <p:nvPicPr>
                      <p:cNvPr id="399378" name="Object 1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3" y="1995488"/>
                        <a:ext cx="3921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79" name="Object 19"/>
          <p:cNvGraphicFramePr>
            <a:graphicFrameLocks noChangeAspect="1"/>
          </p:cNvGraphicFramePr>
          <p:nvPr/>
        </p:nvGraphicFramePr>
        <p:xfrm>
          <a:off x="8569325" y="1366838"/>
          <a:ext cx="2540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公式" r:id="rId11" imgW="342720" imgH="380880" progId="Equation.3">
                  <p:embed/>
                </p:oleObj>
              </mc:Choice>
              <mc:Fallback>
                <p:oleObj name="公式" r:id="rId11" imgW="342720" imgH="380880" progId="Equation.3">
                  <p:embed/>
                  <p:pic>
                    <p:nvPicPr>
                      <p:cNvPr id="3993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9325" y="1366838"/>
                        <a:ext cx="2540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0" name="Object 20"/>
          <p:cNvGraphicFramePr>
            <a:graphicFrameLocks noChangeAspect="1"/>
          </p:cNvGraphicFramePr>
          <p:nvPr/>
        </p:nvGraphicFramePr>
        <p:xfrm>
          <a:off x="8154988" y="1460500"/>
          <a:ext cx="130175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公式" r:id="rId13" imgW="177480" imgH="215640" progId="Equation.3">
                  <p:embed/>
                </p:oleObj>
              </mc:Choice>
              <mc:Fallback>
                <p:oleObj name="公式" r:id="rId13" imgW="177480" imgH="215640" progId="Equation.3">
                  <p:embed/>
                  <p:pic>
                    <p:nvPicPr>
                      <p:cNvPr id="3993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4988" y="1460500"/>
                        <a:ext cx="130175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1" name="Object 21"/>
          <p:cNvGraphicFramePr>
            <a:graphicFrameLocks noChangeAspect="1"/>
          </p:cNvGraphicFramePr>
          <p:nvPr/>
        </p:nvGraphicFramePr>
        <p:xfrm>
          <a:off x="7473950" y="1685925"/>
          <a:ext cx="2063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公式" r:id="rId15" imgW="279360" imgH="380880" progId="Equation.3">
                  <p:embed/>
                </p:oleObj>
              </mc:Choice>
              <mc:Fallback>
                <p:oleObj name="公式" r:id="rId15" imgW="279360" imgH="380880" progId="Equation.3">
                  <p:embed/>
                  <p:pic>
                    <p:nvPicPr>
                      <p:cNvPr id="3993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950" y="1685925"/>
                        <a:ext cx="2063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82" name="Oval 22"/>
          <p:cNvSpPr>
            <a:spLocks noChangeAspect="1" noChangeArrowheads="1"/>
          </p:cNvSpPr>
          <p:nvPr/>
        </p:nvSpPr>
        <p:spPr bwMode="auto">
          <a:xfrm>
            <a:off x="7366000" y="1760538"/>
            <a:ext cx="71438" cy="71437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83" name="Arc 23"/>
          <p:cNvSpPr>
            <a:spLocks/>
          </p:cNvSpPr>
          <p:nvPr/>
        </p:nvSpPr>
        <p:spPr bwMode="auto">
          <a:xfrm rot="-480115">
            <a:off x="6388100" y="5086350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99385" name="Object 25"/>
          <p:cNvGraphicFramePr>
            <a:graphicFrameLocks noChangeAspect="1"/>
          </p:cNvGraphicFramePr>
          <p:nvPr/>
        </p:nvGraphicFramePr>
        <p:xfrm>
          <a:off x="6654800" y="4978400"/>
          <a:ext cx="166688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公式" r:id="rId17" imgW="228600" imgH="266400" progId="Equation.3">
                  <p:embed/>
                </p:oleObj>
              </mc:Choice>
              <mc:Fallback>
                <p:oleObj name="公式" r:id="rId17" imgW="228600" imgH="266400" progId="Equation.3">
                  <p:embed/>
                  <p:pic>
                    <p:nvPicPr>
                      <p:cNvPr id="399385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4978400"/>
                        <a:ext cx="166688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7" name="Object 27"/>
          <p:cNvGraphicFramePr>
            <a:graphicFrameLocks/>
          </p:cNvGraphicFramePr>
          <p:nvPr/>
        </p:nvGraphicFramePr>
        <p:xfrm>
          <a:off x="8256588" y="4725988"/>
          <a:ext cx="4683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公式" r:id="rId19" imgW="469800" imgH="342720" progId="Equation.3">
                  <p:embed/>
                </p:oleObj>
              </mc:Choice>
              <mc:Fallback>
                <p:oleObj name="公式" r:id="rId19" imgW="469800" imgH="342720" progId="Equation.3">
                  <p:embed/>
                  <p:pic>
                    <p:nvPicPr>
                      <p:cNvPr id="399387" name="Object 2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8" y="4725988"/>
                        <a:ext cx="4683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8" name="Object 28"/>
          <p:cNvGraphicFramePr>
            <a:graphicFrameLocks noChangeAspect="1"/>
          </p:cNvGraphicFramePr>
          <p:nvPr/>
        </p:nvGraphicFramePr>
        <p:xfrm>
          <a:off x="8385175" y="36830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公式" r:id="rId21" imgW="355320" imgH="380880" progId="Equation.3">
                  <p:embed/>
                </p:oleObj>
              </mc:Choice>
              <mc:Fallback>
                <p:oleObj name="公式" r:id="rId21" imgW="355320" imgH="380880" progId="Equation.3">
                  <p:embed/>
                  <p:pic>
                    <p:nvPicPr>
                      <p:cNvPr id="399388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5175" y="36830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9" name="Object 29"/>
          <p:cNvGraphicFramePr>
            <a:graphicFrameLocks noChangeAspect="1"/>
          </p:cNvGraphicFramePr>
          <p:nvPr/>
        </p:nvGraphicFramePr>
        <p:xfrm>
          <a:off x="7962900" y="3914775"/>
          <a:ext cx="195263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0" name="公式" r:id="rId23" imgW="266400" imgH="215640" progId="Equation.3">
                  <p:embed/>
                </p:oleObj>
              </mc:Choice>
              <mc:Fallback>
                <p:oleObj name="公式" r:id="rId23" imgW="266400" imgH="215640" progId="Equation.3">
                  <p:embed/>
                  <p:pic>
                    <p:nvPicPr>
                      <p:cNvPr id="399389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3914775"/>
                        <a:ext cx="195263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0" name="Object 30"/>
          <p:cNvGraphicFramePr>
            <a:graphicFrameLocks noChangeAspect="1"/>
          </p:cNvGraphicFramePr>
          <p:nvPr/>
        </p:nvGraphicFramePr>
        <p:xfrm>
          <a:off x="7151688" y="45212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1" name="公式" r:id="rId25" imgW="355320" imgH="380880" progId="Equation.3">
                  <p:embed/>
                </p:oleObj>
              </mc:Choice>
              <mc:Fallback>
                <p:oleObj name="公式" r:id="rId25" imgW="355320" imgH="380880" progId="Equation.3">
                  <p:embed/>
                  <p:pic>
                    <p:nvPicPr>
                      <p:cNvPr id="39939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45212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1" name="Oval 31"/>
          <p:cNvSpPr>
            <a:spLocks noChangeAspect="1" noChangeArrowheads="1"/>
          </p:cNvSpPr>
          <p:nvPr/>
        </p:nvSpPr>
        <p:spPr bwMode="auto">
          <a:xfrm>
            <a:off x="8177213" y="1362075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2" name="Oval 32"/>
          <p:cNvSpPr>
            <a:spLocks noChangeAspect="1" noChangeArrowheads="1"/>
          </p:cNvSpPr>
          <p:nvPr/>
        </p:nvSpPr>
        <p:spPr bwMode="auto">
          <a:xfrm>
            <a:off x="7072313" y="4591050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393" name="Oval 33"/>
          <p:cNvSpPr>
            <a:spLocks noChangeAspect="1" noChangeArrowheads="1"/>
          </p:cNvSpPr>
          <p:nvPr/>
        </p:nvSpPr>
        <p:spPr bwMode="auto">
          <a:xfrm>
            <a:off x="8020050" y="3810000"/>
            <a:ext cx="71438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99394" name="Object 34"/>
          <p:cNvGraphicFramePr>
            <a:graphicFrameLocks noChangeAspect="1"/>
          </p:cNvGraphicFramePr>
          <p:nvPr/>
        </p:nvGraphicFramePr>
        <p:xfrm>
          <a:off x="7761288" y="1587500"/>
          <a:ext cx="2921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公式" r:id="rId27" imgW="393480" imgH="342720" progId="Equation.3">
                  <p:embed/>
                </p:oleObj>
              </mc:Choice>
              <mc:Fallback>
                <p:oleObj name="公式" r:id="rId27" imgW="393480" imgH="342720" progId="Equation.3">
                  <p:embed/>
                  <p:pic>
                    <p:nvPicPr>
                      <p:cNvPr id="399394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288" y="1587500"/>
                        <a:ext cx="2921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5" name="Object 35"/>
          <p:cNvGraphicFramePr>
            <a:graphicFrameLocks noChangeAspect="1"/>
          </p:cNvGraphicFramePr>
          <p:nvPr/>
        </p:nvGraphicFramePr>
        <p:xfrm>
          <a:off x="7521575" y="4246563"/>
          <a:ext cx="3476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公式" r:id="rId29" imgW="469800" imgH="342720" progId="Equation.3">
                  <p:embed/>
                </p:oleObj>
              </mc:Choice>
              <mc:Fallback>
                <p:oleObj name="公式" r:id="rId29" imgW="469800" imgH="342720" progId="Equation.3">
                  <p:embed/>
                  <p:pic>
                    <p:nvPicPr>
                      <p:cNvPr id="399395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4246563"/>
                        <a:ext cx="347663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6" name="Line 36"/>
          <p:cNvSpPr>
            <a:spLocks noChangeShapeType="1"/>
          </p:cNvSpPr>
          <p:nvPr/>
        </p:nvSpPr>
        <p:spPr bwMode="auto">
          <a:xfrm>
            <a:off x="5849938" y="5187950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397" name="Line 37"/>
          <p:cNvSpPr>
            <a:spLocks noChangeShapeType="1"/>
          </p:cNvSpPr>
          <p:nvPr/>
        </p:nvSpPr>
        <p:spPr bwMode="auto">
          <a:xfrm>
            <a:off x="6858000" y="27146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99398" name="Object 38"/>
          <p:cNvGraphicFramePr>
            <a:graphicFrameLocks/>
          </p:cNvGraphicFramePr>
          <p:nvPr/>
        </p:nvGraphicFramePr>
        <p:xfrm>
          <a:off x="6985000" y="2838450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公式" r:id="rId31" imgW="1168200" imgH="342720" progId="Equation.3">
                  <p:embed/>
                </p:oleObj>
              </mc:Choice>
              <mc:Fallback>
                <p:oleObj name="公式" r:id="rId31" imgW="1168200" imgH="342720" progId="Equation.3">
                  <p:embed/>
                  <p:pic>
                    <p:nvPicPr>
                      <p:cNvPr id="399398" name="Object 3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2838450"/>
                        <a:ext cx="1168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9399" name="Line 39"/>
          <p:cNvSpPr>
            <a:spLocks noChangeShapeType="1"/>
          </p:cNvSpPr>
          <p:nvPr/>
        </p:nvSpPr>
        <p:spPr bwMode="auto">
          <a:xfrm rot="-5400000">
            <a:off x="5038725" y="1700213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9400" name="Line 40"/>
          <p:cNvSpPr>
            <a:spLocks noChangeShapeType="1"/>
          </p:cNvSpPr>
          <p:nvPr/>
        </p:nvSpPr>
        <p:spPr bwMode="auto">
          <a:xfrm rot="-5400000">
            <a:off x="5038725" y="4414838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99411" name="Object 51"/>
          <p:cNvGraphicFramePr>
            <a:graphicFrameLocks/>
          </p:cNvGraphicFramePr>
          <p:nvPr/>
        </p:nvGraphicFramePr>
        <p:xfrm>
          <a:off x="2457450" y="3681413"/>
          <a:ext cx="9017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5" name="公式" r:id="rId33" imgW="901440" imgH="342720" progId="Equation.3">
                  <p:embed/>
                </p:oleObj>
              </mc:Choice>
              <mc:Fallback>
                <p:oleObj name="公式" r:id="rId33" imgW="901440" imgH="342720" progId="Equation.3">
                  <p:embed/>
                  <p:pic>
                    <p:nvPicPr>
                      <p:cNvPr id="399411" name="Object 5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7450" y="3681413"/>
                        <a:ext cx="9017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412" name="Group 52"/>
          <p:cNvGrpSpPr>
            <a:grpSpLocks/>
          </p:cNvGrpSpPr>
          <p:nvPr/>
        </p:nvGrpSpPr>
        <p:grpSpPr bwMode="auto">
          <a:xfrm>
            <a:off x="1822450" y="3627438"/>
            <a:ext cx="622300" cy="695325"/>
            <a:chOff x="926" y="3365"/>
            <a:chExt cx="392" cy="438"/>
          </a:xfrm>
        </p:grpSpPr>
        <p:graphicFrame>
          <p:nvGraphicFramePr>
            <p:cNvPr id="399413" name="Object 53"/>
            <p:cNvGraphicFramePr>
              <a:graphicFrameLocks/>
            </p:cNvGraphicFramePr>
            <p:nvPr/>
          </p:nvGraphicFramePr>
          <p:xfrm>
            <a:off x="926" y="3365"/>
            <a:ext cx="392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6" name="公式" r:id="rId35" imgW="622080" imgH="558720" progId="Equation.3">
                    <p:embed/>
                  </p:oleObj>
                </mc:Choice>
                <mc:Fallback>
                  <p:oleObj name="公式" r:id="rId35" imgW="622080" imgH="558720" progId="Equation.3">
                    <p:embed/>
                    <p:pic>
                      <p:nvPicPr>
                        <p:cNvPr id="399413" name="Object 5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6" y="3365"/>
                          <a:ext cx="392" cy="35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14" name="Object 54"/>
            <p:cNvGraphicFramePr>
              <a:graphicFrameLocks noChangeAspect="1"/>
            </p:cNvGraphicFramePr>
            <p:nvPr/>
          </p:nvGraphicFramePr>
          <p:xfrm>
            <a:off x="1002" y="3632"/>
            <a:ext cx="143" cy="1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7" name="公式" r:id="rId37" imgW="380880" imgH="419040" progId="Equation.3">
                    <p:embed/>
                  </p:oleObj>
                </mc:Choice>
                <mc:Fallback>
                  <p:oleObj name="公式" r:id="rId37" imgW="380880" imgH="419040" progId="Equation.3">
                    <p:embed/>
                    <p:pic>
                      <p:nvPicPr>
                        <p:cNvPr id="399414" name="Object 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02" y="3632"/>
                          <a:ext cx="143" cy="1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99448" name="Group 88"/>
          <p:cNvGrpSpPr>
            <a:grpSpLocks/>
          </p:cNvGrpSpPr>
          <p:nvPr/>
        </p:nvGrpSpPr>
        <p:grpSpPr bwMode="auto">
          <a:xfrm>
            <a:off x="534988" y="3573463"/>
            <a:ext cx="1539875" cy="457200"/>
            <a:chOff x="337" y="2251"/>
            <a:chExt cx="970" cy="288"/>
          </a:xfrm>
        </p:grpSpPr>
        <p:sp>
          <p:nvSpPr>
            <p:cNvPr id="399419" name="Rectangle 59"/>
            <p:cNvSpPr>
              <a:spLocks noChangeArrowheads="1"/>
            </p:cNvSpPr>
            <p:nvPr/>
          </p:nvSpPr>
          <p:spPr bwMode="auto">
            <a:xfrm>
              <a:off x="337" y="2251"/>
              <a:ext cx="6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00FF"/>
                  </a:solidFill>
                </a:rPr>
                <a:t>定义   </a:t>
              </a:r>
            </a:p>
          </p:txBody>
        </p:sp>
        <p:sp>
          <p:nvSpPr>
            <p:cNvPr id="399420" name="Rectangle 60"/>
            <p:cNvSpPr>
              <a:spLocks noChangeArrowheads="1"/>
            </p:cNvSpPr>
            <p:nvPr/>
          </p:nvSpPr>
          <p:spPr bwMode="auto">
            <a:xfrm>
              <a:off x="854" y="2251"/>
              <a:ext cx="4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称   </a:t>
              </a:r>
            </a:p>
          </p:txBody>
        </p:sp>
      </p:grpSp>
      <p:grpSp>
        <p:nvGrpSpPr>
          <p:cNvPr id="399449" name="Group 89"/>
          <p:cNvGrpSpPr>
            <a:grpSpLocks/>
          </p:cNvGrpSpPr>
          <p:nvPr/>
        </p:nvGrpSpPr>
        <p:grpSpPr bwMode="auto">
          <a:xfrm>
            <a:off x="1347788" y="4373563"/>
            <a:ext cx="4157662" cy="457200"/>
            <a:chOff x="849" y="2755"/>
            <a:chExt cx="2619" cy="288"/>
          </a:xfrm>
        </p:grpSpPr>
        <p:sp>
          <p:nvSpPr>
            <p:cNvPr id="399362" name="Rectangle 2"/>
            <p:cNvSpPr>
              <a:spLocks noChangeArrowheads="1"/>
            </p:cNvSpPr>
            <p:nvPr/>
          </p:nvSpPr>
          <p:spPr bwMode="auto">
            <a:xfrm>
              <a:off x="849" y="2755"/>
              <a:ext cx="26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为曲线      经                映射后  </a:t>
              </a:r>
            </a:p>
          </p:txBody>
        </p:sp>
        <p:graphicFrame>
          <p:nvGraphicFramePr>
            <p:cNvPr id="399423" name="Object 63"/>
            <p:cNvGraphicFramePr>
              <a:graphicFrameLocks/>
            </p:cNvGraphicFramePr>
            <p:nvPr/>
          </p:nvGraphicFramePr>
          <p:xfrm>
            <a:off x="1516" y="2793"/>
            <a:ext cx="2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8" name="公式" r:id="rId39" imgW="355320" imgH="380880" progId="Equation.3">
                    <p:embed/>
                  </p:oleObj>
                </mc:Choice>
                <mc:Fallback>
                  <p:oleObj name="公式" r:id="rId39" imgW="355320" imgH="380880" progId="Equation.3">
                    <p:embed/>
                    <p:pic>
                      <p:nvPicPr>
                        <p:cNvPr id="399423" name="Object 6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6" y="2793"/>
                          <a:ext cx="2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24" name="Object 64"/>
            <p:cNvGraphicFramePr>
              <a:graphicFrameLocks/>
            </p:cNvGraphicFramePr>
            <p:nvPr/>
          </p:nvGraphicFramePr>
          <p:xfrm>
            <a:off x="2016" y="2805"/>
            <a:ext cx="6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39" name="公式" r:id="rId41" imgW="1168200" imgH="342720" progId="Equation.3">
                    <p:embed/>
                  </p:oleObj>
                </mc:Choice>
                <mc:Fallback>
                  <p:oleObj name="公式" r:id="rId41" imgW="1168200" imgH="342720" progId="Equation.3">
                    <p:embed/>
                    <p:pic>
                      <p:nvPicPr>
                        <p:cNvPr id="399424" name="Object 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16" y="2805"/>
                          <a:ext cx="6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99450" name="Group 90"/>
          <p:cNvGrpSpPr>
            <a:grpSpLocks/>
          </p:cNvGrpSpPr>
          <p:nvPr/>
        </p:nvGrpSpPr>
        <p:grpSpPr bwMode="auto">
          <a:xfrm>
            <a:off x="1352550" y="4972050"/>
            <a:ext cx="2862263" cy="457200"/>
            <a:chOff x="852" y="3132"/>
            <a:chExt cx="1803" cy="288"/>
          </a:xfrm>
        </p:grpSpPr>
        <p:graphicFrame>
          <p:nvGraphicFramePr>
            <p:cNvPr id="399422" name="Object 62"/>
            <p:cNvGraphicFramePr>
              <a:graphicFrameLocks/>
            </p:cNvGraphicFramePr>
            <p:nvPr/>
          </p:nvGraphicFramePr>
          <p:xfrm>
            <a:off x="1152" y="314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0" name="公式" r:id="rId43" imgW="279360" imgH="380880" progId="Equation.3">
                    <p:embed/>
                  </p:oleObj>
                </mc:Choice>
                <mc:Fallback>
                  <p:oleObj name="公式" r:id="rId43" imgW="279360" imgH="380880" progId="Equation.3">
                    <p:embed/>
                    <p:pic>
                      <p:nvPicPr>
                        <p:cNvPr id="399422" name="Object 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314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425" name="Rectangle 65"/>
            <p:cNvSpPr>
              <a:spLocks noChangeArrowheads="1"/>
            </p:cNvSpPr>
            <p:nvPr/>
          </p:nvSpPr>
          <p:spPr bwMode="auto">
            <a:xfrm>
              <a:off x="852" y="3132"/>
              <a:ext cx="180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在     点的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旋转角</a:t>
              </a:r>
              <a:r>
                <a:rPr lang="zh-CN" altLang="en-US"/>
                <a:t>。  </a:t>
              </a:r>
            </a:p>
          </p:txBody>
        </p:sp>
      </p:grpSp>
      <p:sp>
        <p:nvSpPr>
          <p:cNvPr id="399426" name="Rectangle 66"/>
          <p:cNvSpPr>
            <a:spLocks noChangeArrowheads="1"/>
          </p:cNvSpPr>
          <p:nvPr/>
        </p:nvSpPr>
        <p:spPr bwMode="auto">
          <a:xfrm>
            <a:off x="531813" y="2979738"/>
            <a:ext cx="17129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旋转角    </a:t>
            </a:r>
          </a:p>
        </p:txBody>
      </p:sp>
      <p:graphicFrame>
        <p:nvGraphicFramePr>
          <p:cNvPr id="399427" name="Object 67"/>
          <p:cNvGraphicFramePr>
            <a:graphicFrameLocks/>
          </p:cNvGraphicFramePr>
          <p:nvPr/>
        </p:nvGraphicFramePr>
        <p:xfrm>
          <a:off x="3435350" y="3640138"/>
          <a:ext cx="11303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公式" r:id="rId45" imgW="1130040" imgH="380880" progId="Equation.3">
                  <p:embed/>
                </p:oleObj>
              </mc:Choice>
              <mc:Fallback>
                <p:oleObj name="公式" r:id="rId45" imgW="1130040" imgH="380880" progId="Equation.3">
                  <p:embed/>
                  <p:pic>
                    <p:nvPicPr>
                      <p:cNvPr id="399427" name="Object 6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350" y="3640138"/>
                        <a:ext cx="11303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9445" name="Group 85"/>
          <p:cNvGrpSpPr>
            <a:grpSpLocks/>
          </p:cNvGrpSpPr>
          <p:nvPr/>
        </p:nvGrpSpPr>
        <p:grpSpPr bwMode="auto">
          <a:xfrm>
            <a:off x="536575" y="528638"/>
            <a:ext cx="5003800" cy="2270125"/>
            <a:chOff x="338" y="333"/>
            <a:chExt cx="3152" cy="1430"/>
          </a:xfrm>
        </p:grpSpPr>
        <p:sp>
          <p:nvSpPr>
            <p:cNvPr id="399365" name="Rectangle 5"/>
            <p:cNvSpPr>
              <a:spLocks noChangeArrowheads="1"/>
            </p:cNvSpPr>
            <p:nvPr/>
          </p:nvSpPr>
          <p:spPr bwMode="auto">
            <a:xfrm>
              <a:off x="338" y="333"/>
              <a:ext cx="251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0"/>
                </a:spcBef>
              </a:pPr>
              <a:r>
                <a:rPr lang="zh-CN" altLang="en-US" sz="2800">
                  <a:solidFill>
                    <a:srgbClr val="000099"/>
                  </a:solidFill>
                </a:rPr>
                <a:t>一、伸缩率与旋转角  </a:t>
              </a:r>
            </a:p>
          </p:txBody>
        </p:sp>
        <p:sp>
          <p:nvSpPr>
            <p:cNvPr id="399429" name="Text Box 69"/>
            <p:cNvSpPr txBox="1">
              <a:spLocks noChangeArrowheads="1"/>
            </p:cNvSpPr>
            <p:nvPr/>
          </p:nvSpPr>
          <p:spPr bwMode="auto">
            <a:xfrm>
              <a:off x="338" y="758"/>
              <a:ext cx="27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47"/>
                </a:buBlip>
              </a:pPr>
              <a:r>
                <a:rPr lang="en-US" altLang="zh-CN"/>
                <a:t> </a:t>
              </a:r>
              <a:r>
                <a:rPr lang="zh-CN" altLang="en-US"/>
                <a:t>如图，过    </a:t>
              </a:r>
              <a:r>
                <a:rPr lang="zh-CN" altLang="en-US" sz="1200"/>
                <a:t> </a:t>
              </a:r>
              <a:r>
                <a:rPr lang="zh-CN" altLang="en-US"/>
                <a:t>点的曲线     </a:t>
              </a:r>
              <a:r>
                <a:rPr lang="zh-CN" altLang="en-US" sz="800"/>
                <a:t> </a:t>
              </a:r>
              <a:r>
                <a:rPr lang="zh-CN" altLang="en-US"/>
                <a:t>经     </a:t>
              </a:r>
            </a:p>
          </p:txBody>
        </p:sp>
        <p:sp>
          <p:nvSpPr>
            <p:cNvPr id="399430" name="Rectangle 70"/>
            <p:cNvSpPr>
              <a:spLocks noChangeArrowheads="1"/>
            </p:cNvSpPr>
            <p:nvPr/>
          </p:nvSpPr>
          <p:spPr bwMode="auto">
            <a:xfrm>
              <a:off x="506" y="1117"/>
              <a:ext cx="29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映射后，变成了过      点的曲线    </a:t>
              </a:r>
            </a:p>
          </p:txBody>
        </p:sp>
        <p:sp>
          <p:nvSpPr>
            <p:cNvPr id="399431" name="Rectangle 71"/>
            <p:cNvSpPr>
              <a:spLocks noChangeArrowheads="1"/>
            </p:cNvSpPr>
            <p:nvPr/>
          </p:nvSpPr>
          <p:spPr bwMode="auto">
            <a:xfrm>
              <a:off x="504" y="1475"/>
              <a:ext cx="29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可以看出，曲线被伸缩和旋转。   </a:t>
              </a:r>
            </a:p>
          </p:txBody>
        </p:sp>
        <p:graphicFrame>
          <p:nvGraphicFramePr>
            <p:cNvPr id="399432" name="Object 72"/>
            <p:cNvGraphicFramePr>
              <a:graphicFrameLocks/>
            </p:cNvGraphicFramePr>
            <p:nvPr/>
          </p:nvGraphicFramePr>
          <p:xfrm>
            <a:off x="1364" y="781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2" name="公式" r:id="rId48" imgW="279360" imgH="380880" progId="Equation.3">
                    <p:embed/>
                  </p:oleObj>
                </mc:Choice>
                <mc:Fallback>
                  <p:oleObj name="公式" r:id="rId48" imgW="279360" imgH="380880" progId="Equation.3">
                    <p:embed/>
                    <p:pic>
                      <p:nvPicPr>
                        <p:cNvPr id="399432" name="Object 7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64" y="781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33" name="Object 73"/>
            <p:cNvGraphicFramePr>
              <a:graphicFrameLocks/>
            </p:cNvGraphicFramePr>
            <p:nvPr/>
          </p:nvGraphicFramePr>
          <p:xfrm>
            <a:off x="2340" y="797"/>
            <a:ext cx="2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3" name="公式" r:id="rId49" imgW="355320" imgH="380880" progId="Equation.3">
                    <p:embed/>
                  </p:oleObj>
                </mc:Choice>
                <mc:Fallback>
                  <p:oleObj name="公式" r:id="rId49" imgW="355320" imgH="380880" progId="Equation.3">
                    <p:embed/>
                    <p:pic>
                      <p:nvPicPr>
                        <p:cNvPr id="399433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0" y="797"/>
                          <a:ext cx="2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34" name="Object 74"/>
            <p:cNvGraphicFramePr>
              <a:graphicFrameLocks/>
            </p:cNvGraphicFramePr>
            <p:nvPr/>
          </p:nvGraphicFramePr>
          <p:xfrm>
            <a:off x="2798" y="809"/>
            <a:ext cx="688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4" name="公式" r:id="rId50" imgW="1168200" imgH="342720" progId="Equation.3">
                    <p:embed/>
                  </p:oleObj>
                </mc:Choice>
                <mc:Fallback>
                  <p:oleObj name="公式" r:id="rId50" imgW="1168200" imgH="342720" progId="Equation.3">
                    <p:embed/>
                    <p:pic>
                      <p:nvPicPr>
                        <p:cNvPr id="399434" name="Object 7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98" y="809"/>
                          <a:ext cx="688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99435" name="Object 75"/>
            <p:cNvGraphicFramePr>
              <a:graphicFrameLocks/>
            </p:cNvGraphicFramePr>
            <p:nvPr/>
          </p:nvGraphicFramePr>
          <p:xfrm>
            <a:off x="2142" y="1127"/>
            <a:ext cx="22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5" name="公式" r:id="rId51" imgW="355320" imgH="380880" progId="Equation.3">
                    <p:embed/>
                  </p:oleObj>
                </mc:Choice>
                <mc:Fallback>
                  <p:oleObj name="公式" r:id="rId51" imgW="355320" imgH="380880" progId="Equation.3">
                    <p:embed/>
                    <p:pic>
                      <p:nvPicPr>
                        <p:cNvPr id="399435" name="Object 7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42" y="1127"/>
                          <a:ext cx="22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99436" name="Group 76"/>
            <p:cNvGrpSpPr>
              <a:grpSpLocks/>
            </p:cNvGrpSpPr>
            <p:nvPr/>
          </p:nvGrpSpPr>
          <p:grpSpPr bwMode="auto">
            <a:xfrm>
              <a:off x="3190" y="1159"/>
              <a:ext cx="300" cy="240"/>
              <a:chOff x="2458" y="2005"/>
              <a:chExt cx="300" cy="240"/>
            </a:xfrm>
          </p:grpSpPr>
          <p:graphicFrame>
            <p:nvGraphicFramePr>
              <p:cNvPr id="399437" name="Object 77"/>
              <p:cNvGraphicFramePr>
                <a:graphicFrameLocks/>
              </p:cNvGraphicFramePr>
              <p:nvPr/>
            </p:nvGraphicFramePr>
            <p:xfrm>
              <a:off x="2458" y="2025"/>
              <a:ext cx="176" cy="16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6" name="公式" r:id="rId53" imgW="279360" imgH="266400" progId="Equation.3">
                      <p:embed/>
                    </p:oleObj>
                  </mc:Choice>
                  <mc:Fallback>
                    <p:oleObj name="公式" r:id="rId53" imgW="279360" imgH="266400" progId="Equation.3">
                      <p:embed/>
                      <p:pic>
                        <p:nvPicPr>
                          <p:cNvPr id="399437" name="Object 77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458" y="2025"/>
                            <a:ext cx="176" cy="16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99438" name="Object 78"/>
              <p:cNvGraphicFramePr>
                <a:graphicFrameLocks/>
              </p:cNvGraphicFramePr>
              <p:nvPr/>
            </p:nvGraphicFramePr>
            <p:xfrm>
              <a:off x="2582" y="2005"/>
              <a:ext cx="176" cy="24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5147" name="公式" r:id="rId55" imgW="279360" imgH="380880" progId="Equation.3">
                      <p:embed/>
                    </p:oleObj>
                  </mc:Choice>
                  <mc:Fallback>
                    <p:oleObj name="公式" r:id="rId55" imgW="279360" imgH="380880" progId="Equation.3">
                      <p:embed/>
                      <p:pic>
                        <p:nvPicPr>
                          <p:cNvPr id="399438" name="Object 7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5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582" y="2005"/>
                            <a:ext cx="176" cy="240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99447" name="Group 87"/>
          <p:cNvGrpSpPr>
            <a:grpSpLocks/>
          </p:cNvGrpSpPr>
          <p:nvPr/>
        </p:nvGrpSpPr>
        <p:grpSpPr bwMode="auto">
          <a:xfrm>
            <a:off x="6772275" y="3648075"/>
            <a:ext cx="985838" cy="1687513"/>
            <a:chOff x="4266" y="2298"/>
            <a:chExt cx="621" cy="1063"/>
          </a:xfrm>
        </p:grpSpPr>
        <p:sp>
          <p:nvSpPr>
            <p:cNvPr id="399374" name="Line 14"/>
            <p:cNvSpPr>
              <a:spLocks noChangeShapeType="1"/>
            </p:cNvSpPr>
            <p:nvPr/>
          </p:nvSpPr>
          <p:spPr bwMode="auto">
            <a:xfrm flipH="1">
              <a:off x="4345" y="2481"/>
              <a:ext cx="289" cy="78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384" name="Arc 24"/>
            <p:cNvSpPr>
              <a:spLocks/>
            </p:cNvSpPr>
            <p:nvPr/>
          </p:nvSpPr>
          <p:spPr bwMode="auto">
            <a:xfrm rot="257550">
              <a:off x="4266" y="3202"/>
              <a:ext cx="136" cy="159"/>
            </a:xfrm>
            <a:custGeom>
              <a:avLst/>
              <a:gdLst>
                <a:gd name="G0" fmla="+- 0 0 0"/>
                <a:gd name="G1" fmla="+- 16469 0 0"/>
                <a:gd name="G2" fmla="+- 21600 0 0"/>
                <a:gd name="T0" fmla="*/ 13976 w 18601"/>
                <a:gd name="T1" fmla="*/ 0 h 16469"/>
                <a:gd name="T2" fmla="*/ 18601 w 18601"/>
                <a:gd name="T3" fmla="*/ 5489 h 16469"/>
                <a:gd name="T4" fmla="*/ 0 w 18601"/>
                <a:gd name="T5" fmla="*/ 16469 h 16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601" h="16469" fill="none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</a:path>
                <a:path w="18601" h="16469" stroke="0" extrusionOk="0">
                  <a:moveTo>
                    <a:pt x="13976" y="-1"/>
                  </a:moveTo>
                  <a:cubicBezTo>
                    <a:pt x="15813" y="1558"/>
                    <a:pt x="17376" y="3414"/>
                    <a:pt x="18601" y="5488"/>
                  </a:cubicBezTo>
                  <a:lnTo>
                    <a:pt x="0" y="16469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399386" name="Object 26"/>
            <p:cNvGraphicFramePr>
              <a:graphicFrameLocks noChangeAspect="1"/>
            </p:cNvGraphicFramePr>
            <p:nvPr/>
          </p:nvGraphicFramePr>
          <p:xfrm>
            <a:off x="4399" y="3084"/>
            <a:ext cx="148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48" name="公式" r:id="rId57" imgW="317160" imgH="380880" progId="Equation.3">
                    <p:embed/>
                  </p:oleObj>
                </mc:Choice>
                <mc:Fallback>
                  <p:oleObj name="公式" r:id="rId57" imgW="317160" imgH="380880" progId="Equation.3">
                    <p:embed/>
                    <p:pic>
                      <p:nvPicPr>
                        <p:cNvPr id="399386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9" y="3084"/>
                          <a:ext cx="148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9442" name="Rectangle 82"/>
            <p:cNvSpPr>
              <a:spLocks noChangeArrowheads="1"/>
            </p:cNvSpPr>
            <p:nvPr/>
          </p:nvSpPr>
          <p:spPr bwMode="auto">
            <a:xfrm>
              <a:off x="4449" y="2298"/>
              <a:ext cx="43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1600">
                  <a:solidFill>
                    <a:schemeClr val="hlink"/>
                  </a:solidFill>
                  <a:ea typeface="楷体_GB2312" pitchFamily="49" charset="-122"/>
                </a:rPr>
                <a:t>切线  </a:t>
              </a:r>
            </a:p>
          </p:txBody>
        </p:sp>
      </p:grpSp>
      <p:sp>
        <p:nvSpPr>
          <p:cNvPr id="399443" name="Text Box 83"/>
          <p:cNvSpPr txBox="1">
            <a:spLocks noChangeArrowheads="1"/>
          </p:cNvSpPr>
          <p:nvPr/>
        </p:nvSpPr>
        <p:spPr bwMode="auto">
          <a:xfrm>
            <a:off x="533400" y="5756275"/>
            <a:ext cx="821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85000"/>
              <a:buFontTx/>
              <a:buBlip>
                <a:blip r:embed="rId59"/>
              </a:buBlip>
            </a:pPr>
            <a:r>
              <a:rPr lang="en-US" altLang="zh-CN">
                <a:solidFill>
                  <a:srgbClr val="00808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 </a:t>
            </a:r>
            <a:r>
              <a:rPr lang="zh-CN" altLang="en-US">
                <a:solidFill>
                  <a:srgbClr val="00808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这两个指标定量地刻画了曲线经映射后的</a:t>
            </a:r>
            <a:r>
              <a:rPr lang="zh-CN" altLang="en-US">
                <a:solidFill>
                  <a:srgbClr val="FF000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局部变化</a:t>
            </a:r>
            <a:r>
              <a:rPr lang="zh-CN" altLang="en-US">
                <a:solidFill>
                  <a:srgbClr val="008080"/>
                </a:solidFill>
                <a:latin typeface="华文仿宋" panose="02010600040101010101" pitchFamily="2" charset="-122"/>
                <a:ea typeface="华文仿宋" panose="02010600040101010101" pitchFamily="2" charset="-122"/>
              </a:rPr>
              <a:t>特征。  </a:t>
            </a:r>
          </a:p>
        </p:txBody>
      </p:sp>
      <p:pic>
        <p:nvPicPr>
          <p:cNvPr id="399444" name="Picture 84"/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99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9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99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9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9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99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99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39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99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399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4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6" grpId="0"/>
      <p:bldP spid="3994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1692" name="Picture 15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3" name="Picture 15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4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5" name="Picture 15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6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7" name="Picture 16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8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699" name="Picture 163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0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1" name="Picture 16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2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3" name="Picture 16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4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5" name="Picture 1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6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7" name="Picture 17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8" name="Picture 1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09" name="Picture 17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10" name="Picture 1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1711" name="Picture 17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1540" name="Rectangle 4"/>
          <p:cNvSpPr>
            <a:spLocks noChangeArrowheads="1"/>
          </p:cNvSpPr>
          <p:nvPr/>
        </p:nvSpPr>
        <p:spPr bwMode="auto">
          <a:xfrm>
            <a:off x="536575" y="530225"/>
            <a:ext cx="38385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导数的几何意义  </a:t>
            </a:r>
          </a:p>
        </p:txBody>
      </p:sp>
      <p:grpSp>
        <p:nvGrpSpPr>
          <p:cNvPr id="321686" name="Group 150"/>
          <p:cNvGrpSpPr>
            <a:grpSpLocks/>
          </p:cNvGrpSpPr>
          <p:nvPr/>
        </p:nvGrpSpPr>
        <p:grpSpPr bwMode="auto">
          <a:xfrm>
            <a:off x="536575" y="1203325"/>
            <a:ext cx="5272088" cy="1055688"/>
            <a:chOff x="338" y="758"/>
            <a:chExt cx="3321" cy="665"/>
          </a:xfrm>
        </p:grpSpPr>
        <p:sp>
          <p:nvSpPr>
            <p:cNvPr id="321610" name="Text Box 74"/>
            <p:cNvSpPr txBox="1">
              <a:spLocks noChangeArrowheads="1"/>
            </p:cNvSpPr>
            <p:nvPr/>
          </p:nvSpPr>
          <p:spPr bwMode="auto">
            <a:xfrm>
              <a:off x="338" y="758"/>
              <a:ext cx="33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buSzPct val="90000"/>
                <a:buFontTx/>
                <a:buBlip>
                  <a:blip r:embed="rId5"/>
                </a:buBlip>
              </a:pPr>
              <a:r>
                <a:rPr lang="en-US" altLang="zh-CN"/>
                <a:t> </a:t>
              </a:r>
              <a:r>
                <a:rPr lang="zh-CN" altLang="en-US"/>
                <a:t>设函数               </a:t>
              </a:r>
              <a:r>
                <a:rPr lang="zh-CN" altLang="en-US" sz="1400"/>
                <a:t>  </a:t>
              </a:r>
              <a:r>
                <a:rPr lang="zh-CN" altLang="en-US"/>
                <a:t>在区域 </a:t>
              </a:r>
              <a:r>
                <a:rPr lang="en-US" altLang="zh-CN" i="1"/>
                <a:t>D </a:t>
              </a:r>
              <a:r>
                <a:rPr lang="zh-CN" altLang="en-US"/>
                <a:t>内解析，  </a:t>
              </a:r>
            </a:p>
          </p:txBody>
        </p:sp>
        <p:sp>
          <p:nvSpPr>
            <p:cNvPr id="321611" name="Rectangle 75"/>
            <p:cNvSpPr>
              <a:spLocks noChangeArrowheads="1"/>
            </p:cNvSpPr>
            <p:nvPr/>
          </p:nvSpPr>
          <p:spPr bwMode="auto">
            <a:xfrm>
              <a:off x="1184" y="1135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且  </a:t>
              </a:r>
            </a:p>
          </p:txBody>
        </p:sp>
        <p:graphicFrame>
          <p:nvGraphicFramePr>
            <p:cNvPr id="321613" name="Object 77"/>
            <p:cNvGraphicFramePr>
              <a:graphicFrameLocks/>
            </p:cNvGraphicFramePr>
            <p:nvPr/>
          </p:nvGraphicFramePr>
          <p:xfrm>
            <a:off x="586" y="1165"/>
            <a:ext cx="56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5" name="公式" r:id="rId6" imgW="901440" imgH="380880" progId="Equation.3">
                    <p:embed/>
                  </p:oleObj>
                </mc:Choice>
                <mc:Fallback>
                  <p:oleObj name="公式" r:id="rId6" imgW="901440" imgH="380880" progId="Equation.3">
                    <p:embed/>
                    <p:pic>
                      <p:nvPicPr>
                        <p:cNvPr id="321613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6" y="1165"/>
                          <a:ext cx="56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1615" name="Object 79"/>
            <p:cNvGraphicFramePr>
              <a:graphicFrameLocks/>
            </p:cNvGraphicFramePr>
            <p:nvPr/>
          </p:nvGraphicFramePr>
          <p:xfrm>
            <a:off x="1166" y="809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6" name="公式" r:id="rId8" imgW="1168200" imgH="342720" progId="Equation.3">
                    <p:embed/>
                  </p:oleObj>
                </mc:Choice>
                <mc:Fallback>
                  <p:oleObj name="公式" r:id="rId8" imgW="1168200" imgH="342720" progId="Equation.3">
                    <p:embed/>
                    <p:pic>
                      <p:nvPicPr>
                        <p:cNvPr id="321615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6" y="809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1620" name="Object 84"/>
            <p:cNvGraphicFramePr>
              <a:graphicFrameLocks/>
            </p:cNvGraphicFramePr>
            <p:nvPr/>
          </p:nvGraphicFramePr>
          <p:xfrm>
            <a:off x="1481" y="1167"/>
            <a:ext cx="822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7" name="公式" r:id="rId10" imgW="1396800" imgH="380880" progId="Equation.3">
                    <p:embed/>
                  </p:oleObj>
                </mc:Choice>
                <mc:Fallback>
                  <p:oleObj name="公式" r:id="rId10" imgW="1396800" imgH="380880" progId="Equation.3">
                    <p:embed/>
                    <p:pic>
                      <p:nvPicPr>
                        <p:cNvPr id="321620" name="Object 8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81" y="1167"/>
                          <a:ext cx="822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1621" name="Rectangle 85"/>
          <p:cNvSpPr>
            <a:spLocks noChangeArrowheads="1"/>
          </p:cNvSpPr>
          <p:nvPr/>
        </p:nvSpPr>
        <p:spPr bwMode="auto">
          <a:xfrm>
            <a:off x="534988" y="2668588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分析    </a:t>
            </a:r>
          </a:p>
        </p:txBody>
      </p:sp>
      <p:grpSp>
        <p:nvGrpSpPr>
          <p:cNvPr id="321688" name="Group 152"/>
          <p:cNvGrpSpPr>
            <a:grpSpLocks/>
          </p:cNvGrpSpPr>
          <p:nvPr/>
        </p:nvGrpSpPr>
        <p:grpSpPr bwMode="auto">
          <a:xfrm>
            <a:off x="3721100" y="2541588"/>
            <a:ext cx="1657350" cy="863600"/>
            <a:chOff x="2344" y="1601"/>
            <a:chExt cx="1044" cy="544"/>
          </a:xfrm>
        </p:grpSpPr>
        <p:graphicFrame>
          <p:nvGraphicFramePr>
            <p:cNvPr id="321622" name="Object 86"/>
            <p:cNvGraphicFramePr>
              <a:graphicFrameLocks/>
            </p:cNvGraphicFramePr>
            <p:nvPr/>
          </p:nvGraphicFramePr>
          <p:xfrm>
            <a:off x="2948" y="1601"/>
            <a:ext cx="440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48" name="公式" r:id="rId12" imgW="698400" imgH="787320" progId="Equation.3">
                    <p:embed/>
                  </p:oleObj>
                </mc:Choice>
                <mc:Fallback>
                  <p:oleObj name="公式" r:id="rId12" imgW="698400" imgH="787320" progId="Equation.3">
                    <p:embed/>
                    <p:pic>
                      <p:nvPicPr>
                        <p:cNvPr id="321622" name="Object 86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48" y="1601"/>
                          <a:ext cx="440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1623" name="Group 87"/>
            <p:cNvGrpSpPr>
              <a:grpSpLocks/>
            </p:cNvGrpSpPr>
            <p:nvPr/>
          </p:nvGrpSpPr>
          <p:grpSpPr bwMode="auto">
            <a:xfrm>
              <a:off x="2344" y="1713"/>
              <a:ext cx="592" cy="432"/>
              <a:chOff x="2314" y="2769"/>
              <a:chExt cx="592" cy="432"/>
            </a:xfrm>
          </p:grpSpPr>
          <p:graphicFrame>
            <p:nvGraphicFramePr>
              <p:cNvPr id="321624" name="Object 88"/>
              <p:cNvGraphicFramePr>
                <a:graphicFrameLocks/>
              </p:cNvGraphicFramePr>
              <p:nvPr/>
            </p:nvGraphicFramePr>
            <p:xfrm>
              <a:off x="2314" y="2769"/>
              <a:ext cx="592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49" name="公式" r:id="rId14" imgW="939600" imgH="545760" progId="Equation.3">
                      <p:embed/>
                    </p:oleObj>
                  </mc:Choice>
                  <mc:Fallback>
                    <p:oleObj name="公式" r:id="rId14" imgW="939600" imgH="545760" progId="Equation.3">
                      <p:embed/>
                      <p:pic>
                        <p:nvPicPr>
                          <p:cNvPr id="321624" name="Object 88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14" y="2769"/>
                            <a:ext cx="592" cy="3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1625" name="Object 89"/>
              <p:cNvGraphicFramePr>
                <a:graphicFrameLocks noChangeAspect="1"/>
              </p:cNvGraphicFramePr>
              <p:nvPr/>
            </p:nvGraphicFramePr>
            <p:xfrm>
              <a:off x="2632" y="3030"/>
              <a:ext cx="143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0" name="公式" r:id="rId16" imgW="380880" imgH="419040" progId="Equation.3">
                      <p:embed/>
                    </p:oleObj>
                  </mc:Choice>
                  <mc:Fallback>
                    <p:oleObj name="公式" r:id="rId16" imgW="380880" imgH="419040" progId="Equation.3">
                      <p:embed/>
                      <p:pic>
                        <p:nvPicPr>
                          <p:cNvPr id="321625" name="Object 8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2" y="3030"/>
                            <a:ext cx="143" cy="17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21689" name="Group 153"/>
          <p:cNvGrpSpPr>
            <a:grpSpLocks/>
          </p:cNvGrpSpPr>
          <p:nvPr/>
        </p:nvGrpSpPr>
        <p:grpSpPr bwMode="auto">
          <a:xfrm>
            <a:off x="1355725" y="3629025"/>
            <a:ext cx="4316413" cy="474663"/>
            <a:chOff x="854" y="2286"/>
            <a:chExt cx="2719" cy="299"/>
          </a:xfrm>
        </p:grpSpPr>
        <p:sp>
          <p:nvSpPr>
            <p:cNvPr id="321633" name="Rectangle 97"/>
            <p:cNvSpPr>
              <a:spLocks noChangeArrowheads="1"/>
            </p:cNvSpPr>
            <p:nvPr/>
          </p:nvSpPr>
          <p:spPr bwMode="auto">
            <a:xfrm>
              <a:off x="854" y="2286"/>
              <a:ext cx="30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由</a:t>
              </a:r>
            </a:p>
          </p:txBody>
        </p:sp>
        <p:graphicFrame>
          <p:nvGraphicFramePr>
            <p:cNvPr id="321634" name="Object 98"/>
            <p:cNvGraphicFramePr>
              <a:graphicFrameLocks/>
            </p:cNvGraphicFramePr>
            <p:nvPr/>
          </p:nvGraphicFramePr>
          <p:xfrm>
            <a:off x="1129" y="2302"/>
            <a:ext cx="2030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1" name="公式" r:id="rId18" imgW="3365280" imgH="431640" progId="Equation.3">
                    <p:embed/>
                  </p:oleObj>
                </mc:Choice>
                <mc:Fallback>
                  <p:oleObj name="公式" r:id="rId18" imgW="3365280" imgH="431640" progId="Equation.3">
                    <p:embed/>
                    <p:pic>
                      <p:nvPicPr>
                        <p:cNvPr id="321634" name="Object 9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29" y="2302"/>
                          <a:ext cx="2030" cy="2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1638" name="Rectangle 102"/>
            <p:cNvSpPr>
              <a:spLocks noChangeArrowheads="1"/>
            </p:cNvSpPr>
            <p:nvPr/>
          </p:nvSpPr>
          <p:spPr bwMode="auto">
            <a:xfrm>
              <a:off x="3168" y="2297"/>
              <a:ext cx="4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有  </a:t>
              </a:r>
            </a:p>
          </p:txBody>
        </p:sp>
      </p:grpSp>
      <p:grpSp>
        <p:nvGrpSpPr>
          <p:cNvPr id="321690" name="Group 154"/>
          <p:cNvGrpSpPr>
            <a:grpSpLocks/>
          </p:cNvGrpSpPr>
          <p:nvPr/>
        </p:nvGrpSpPr>
        <p:grpSpPr bwMode="auto">
          <a:xfrm>
            <a:off x="1462088" y="4348163"/>
            <a:ext cx="3478212" cy="854075"/>
            <a:chOff x="921" y="2739"/>
            <a:chExt cx="2191" cy="538"/>
          </a:xfrm>
        </p:grpSpPr>
        <p:graphicFrame>
          <p:nvGraphicFramePr>
            <p:cNvPr id="321629" name="Object 93"/>
            <p:cNvGraphicFramePr>
              <a:graphicFrameLocks/>
            </p:cNvGraphicFramePr>
            <p:nvPr/>
          </p:nvGraphicFramePr>
          <p:xfrm>
            <a:off x="2056" y="2739"/>
            <a:ext cx="105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2" name="公式" r:id="rId20" imgW="1676160" imgH="787320" progId="Equation.3">
                    <p:embed/>
                  </p:oleObj>
                </mc:Choice>
                <mc:Fallback>
                  <p:oleObj name="公式" r:id="rId20" imgW="1676160" imgH="787320" progId="Equation.3">
                    <p:embed/>
                    <p:pic>
                      <p:nvPicPr>
                        <p:cNvPr id="321629" name="Object 9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56" y="2739"/>
                          <a:ext cx="105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1630" name="Group 94"/>
            <p:cNvGrpSpPr>
              <a:grpSpLocks/>
            </p:cNvGrpSpPr>
            <p:nvPr/>
          </p:nvGrpSpPr>
          <p:grpSpPr bwMode="auto">
            <a:xfrm>
              <a:off x="1466" y="2845"/>
              <a:ext cx="568" cy="432"/>
              <a:chOff x="2326" y="2769"/>
              <a:chExt cx="568" cy="432"/>
            </a:xfrm>
          </p:grpSpPr>
          <p:graphicFrame>
            <p:nvGraphicFramePr>
              <p:cNvPr id="321631" name="Object 95"/>
              <p:cNvGraphicFramePr>
                <a:graphicFrameLocks/>
              </p:cNvGraphicFramePr>
              <p:nvPr/>
            </p:nvGraphicFramePr>
            <p:xfrm>
              <a:off x="2326" y="2769"/>
              <a:ext cx="568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3" name="公式" r:id="rId22" imgW="901440" imgH="545760" progId="Equation.3">
                      <p:embed/>
                    </p:oleObj>
                  </mc:Choice>
                  <mc:Fallback>
                    <p:oleObj name="公式" r:id="rId22" imgW="901440" imgH="545760" progId="Equation.3">
                      <p:embed/>
                      <p:pic>
                        <p:nvPicPr>
                          <p:cNvPr id="321631" name="Object 9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26" y="2769"/>
                            <a:ext cx="568" cy="3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1632" name="Object 96"/>
              <p:cNvGraphicFramePr>
                <a:graphicFrameLocks noChangeAspect="1"/>
              </p:cNvGraphicFramePr>
              <p:nvPr/>
            </p:nvGraphicFramePr>
            <p:xfrm>
              <a:off x="2632" y="3030"/>
              <a:ext cx="143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4" name="公式" r:id="rId24" imgW="380880" imgH="419040" progId="Equation.3">
                      <p:embed/>
                    </p:oleObj>
                  </mc:Choice>
                  <mc:Fallback>
                    <p:oleObj name="公式" r:id="rId24" imgW="380880" imgH="419040" progId="Equation.3">
                      <p:embed/>
                      <p:pic>
                        <p:nvPicPr>
                          <p:cNvPr id="321632" name="Object 9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2" y="3030"/>
                            <a:ext cx="143" cy="17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321639" name="Object 103"/>
            <p:cNvGraphicFramePr>
              <a:graphicFrameLocks/>
            </p:cNvGraphicFramePr>
            <p:nvPr/>
          </p:nvGraphicFramePr>
          <p:xfrm>
            <a:off x="921" y="2843"/>
            <a:ext cx="49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5" name="公式" r:id="rId26" imgW="838080" imgH="380880" progId="Equation.3">
                    <p:embed/>
                  </p:oleObj>
                </mc:Choice>
                <mc:Fallback>
                  <p:oleObj name="公式" r:id="rId26" imgW="838080" imgH="380880" progId="Equation.3">
                    <p:embed/>
                    <p:pic>
                      <p:nvPicPr>
                        <p:cNvPr id="321639" name="Object 10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1" y="2843"/>
                          <a:ext cx="49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21691" name="Group 155"/>
          <p:cNvGrpSpPr>
            <a:grpSpLocks/>
          </p:cNvGrpSpPr>
          <p:nvPr/>
        </p:nvGrpSpPr>
        <p:grpSpPr bwMode="auto">
          <a:xfrm>
            <a:off x="2324100" y="5430838"/>
            <a:ext cx="2955925" cy="863600"/>
            <a:chOff x="1464" y="3421"/>
            <a:chExt cx="1862" cy="544"/>
          </a:xfrm>
        </p:grpSpPr>
        <p:graphicFrame>
          <p:nvGraphicFramePr>
            <p:cNvPr id="321640" name="Object 104"/>
            <p:cNvGraphicFramePr>
              <a:graphicFrameLocks/>
            </p:cNvGraphicFramePr>
            <p:nvPr/>
          </p:nvGraphicFramePr>
          <p:xfrm>
            <a:off x="2030" y="3421"/>
            <a:ext cx="129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6" name="公式" r:id="rId28" imgW="2057400" imgH="787320" progId="Equation.3">
                    <p:embed/>
                  </p:oleObj>
                </mc:Choice>
                <mc:Fallback>
                  <p:oleObj name="公式" r:id="rId28" imgW="2057400" imgH="787320" progId="Equation.3">
                    <p:embed/>
                    <p:pic>
                      <p:nvPicPr>
                        <p:cNvPr id="321640" name="Object 10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0" y="3421"/>
                          <a:ext cx="129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321641" name="Group 105"/>
            <p:cNvGrpSpPr>
              <a:grpSpLocks/>
            </p:cNvGrpSpPr>
            <p:nvPr/>
          </p:nvGrpSpPr>
          <p:grpSpPr bwMode="auto">
            <a:xfrm>
              <a:off x="1464" y="3533"/>
              <a:ext cx="568" cy="432"/>
              <a:chOff x="2326" y="2769"/>
              <a:chExt cx="568" cy="432"/>
            </a:xfrm>
          </p:grpSpPr>
          <p:graphicFrame>
            <p:nvGraphicFramePr>
              <p:cNvPr id="321642" name="Object 106"/>
              <p:cNvGraphicFramePr>
                <a:graphicFrameLocks/>
              </p:cNvGraphicFramePr>
              <p:nvPr/>
            </p:nvGraphicFramePr>
            <p:xfrm>
              <a:off x="2326" y="2769"/>
              <a:ext cx="568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7" name="公式" r:id="rId30" imgW="901440" imgH="545760" progId="Equation.3">
                      <p:embed/>
                    </p:oleObj>
                  </mc:Choice>
                  <mc:Fallback>
                    <p:oleObj name="公式" r:id="rId30" imgW="901440" imgH="545760" progId="Equation.3">
                      <p:embed/>
                      <p:pic>
                        <p:nvPicPr>
                          <p:cNvPr id="321642" name="Object 106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2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26" y="2769"/>
                            <a:ext cx="568" cy="3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321643" name="Object 107"/>
              <p:cNvGraphicFramePr>
                <a:graphicFrameLocks noChangeAspect="1"/>
              </p:cNvGraphicFramePr>
              <p:nvPr/>
            </p:nvGraphicFramePr>
            <p:xfrm>
              <a:off x="2632" y="3030"/>
              <a:ext cx="143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158" name="公式" r:id="rId31" imgW="380880" imgH="419040" progId="Equation.3">
                      <p:embed/>
                    </p:oleObj>
                  </mc:Choice>
                  <mc:Fallback>
                    <p:oleObj name="公式" r:id="rId31" imgW="380880" imgH="419040" progId="Equation.3">
                      <p:embed/>
                      <p:pic>
                        <p:nvPicPr>
                          <p:cNvPr id="321643" name="Object 1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2" y="3030"/>
                            <a:ext cx="143" cy="17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321687" name="Group 151"/>
          <p:cNvGrpSpPr>
            <a:grpSpLocks/>
          </p:cNvGrpSpPr>
          <p:nvPr/>
        </p:nvGrpSpPr>
        <p:grpSpPr bwMode="auto">
          <a:xfrm>
            <a:off x="1462088" y="2538413"/>
            <a:ext cx="2205037" cy="787400"/>
            <a:chOff x="921" y="1599"/>
            <a:chExt cx="1389" cy="496"/>
          </a:xfrm>
        </p:grpSpPr>
        <p:graphicFrame>
          <p:nvGraphicFramePr>
            <p:cNvPr id="321645" name="Object 109"/>
            <p:cNvGraphicFramePr>
              <a:graphicFrameLocks/>
            </p:cNvGraphicFramePr>
            <p:nvPr/>
          </p:nvGraphicFramePr>
          <p:xfrm>
            <a:off x="1466" y="1599"/>
            <a:ext cx="844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9" name="公式" r:id="rId33" imgW="1434960" imgH="787320" progId="Equation.3">
                    <p:embed/>
                  </p:oleObj>
                </mc:Choice>
                <mc:Fallback>
                  <p:oleObj name="公式" r:id="rId33" imgW="1434960" imgH="787320" progId="Equation.3">
                    <p:embed/>
                    <p:pic>
                      <p:nvPicPr>
                        <p:cNvPr id="321645" name="Object 10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66" y="1599"/>
                          <a:ext cx="844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21646" name="Object 110"/>
            <p:cNvGraphicFramePr>
              <a:graphicFrameLocks/>
            </p:cNvGraphicFramePr>
            <p:nvPr/>
          </p:nvGraphicFramePr>
          <p:xfrm>
            <a:off x="921" y="1703"/>
            <a:ext cx="49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0" name="公式" r:id="rId35" imgW="838080" imgH="380880" progId="Equation.3">
                    <p:embed/>
                  </p:oleObj>
                </mc:Choice>
                <mc:Fallback>
                  <p:oleObj name="公式" r:id="rId35" imgW="838080" imgH="380880" progId="Equation.3">
                    <p:embed/>
                    <p:pic>
                      <p:nvPicPr>
                        <p:cNvPr id="321646" name="Object 11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3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21" y="1703"/>
                          <a:ext cx="49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21648" name="Freeform 112"/>
          <p:cNvSpPr>
            <a:spLocks/>
          </p:cNvSpPr>
          <p:nvPr/>
        </p:nvSpPr>
        <p:spPr bwMode="auto">
          <a:xfrm>
            <a:off x="7112000" y="3836988"/>
            <a:ext cx="941388" cy="785812"/>
          </a:xfrm>
          <a:custGeom>
            <a:avLst/>
            <a:gdLst>
              <a:gd name="T0" fmla="*/ 593 w 593"/>
              <a:gd name="T1" fmla="*/ 1 h 495"/>
              <a:gd name="T2" fmla="*/ 0 w 593"/>
              <a:gd name="T3" fmla="*/ 495 h 495"/>
              <a:gd name="T4" fmla="*/ 30 w 593"/>
              <a:gd name="T5" fmla="*/ 425 h 495"/>
              <a:gd name="T6" fmla="*/ 47 w 593"/>
              <a:gd name="T7" fmla="*/ 392 h 495"/>
              <a:gd name="T8" fmla="*/ 65 w 593"/>
              <a:gd name="T9" fmla="*/ 364 h 495"/>
              <a:gd name="T10" fmla="*/ 106 w 593"/>
              <a:gd name="T11" fmla="*/ 310 h 495"/>
              <a:gd name="T12" fmla="*/ 150 w 593"/>
              <a:gd name="T13" fmla="*/ 257 h 495"/>
              <a:gd name="T14" fmla="*/ 200 w 593"/>
              <a:gd name="T15" fmla="*/ 207 h 495"/>
              <a:gd name="T16" fmla="*/ 255 w 593"/>
              <a:gd name="T17" fmla="*/ 159 h 495"/>
              <a:gd name="T18" fmla="*/ 313 w 593"/>
              <a:gd name="T19" fmla="*/ 115 h 495"/>
              <a:gd name="T20" fmla="*/ 375 w 593"/>
              <a:gd name="T21" fmla="*/ 77 h 495"/>
              <a:gd name="T22" fmla="*/ 441 w 593"/>
              <a:gd name="T23" fmla="*/ 44 h 495"/>
              <a:gd name="T24" fmla="*/ 510 w 593"/>
              <a:gd name="T25" fmla="*/ 19 h 495"/>
              <a:gd name="T26" fmla="*/ 548 w 593"/>
              <a:gd name="T27" fmla="*/ 8 h 495"/>
              <a:gd name="T28" fmla="*/ 588 w 593"/>
              <a:gd name="T29" fmla="*/ 0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3" h="495">
                <a:moveTo>
                  <a:pt x="593" y="1"/>
                </a:moveTo>
                <a:lnTo>
                  <a:pt x="0" y="495"/>
                </a:lnTo>
                <a:lnTo>
                  <a:pt x="30" y="425"/>
                </a:lnTo>
                <a:lnTo>
                  <a:pt x="47" y="392"/>
                </a:lnTo>
                <a:lnTo>
                  <a:pt x="65" y="364"/>
                </a:lnTo>
                <a:lnTo>
                  <a:pt x="106" y="310"/>
                </a:lnTo>
                <a:lnTo>
                  <a:pt x="150" y="257"/>
                </a:lnTo>
                <a:lnTo>
                  <a:pt x="200" y="207"/>
                </a:lnTo>
                <a:lnTo>
                  <a:pt x="255" y="159"/>
                </a:lnTo>
                <a:lnTo>
                  <a:pt x="313" y="115"/>
                </a:lnTo>
                <a:lnTo>
                  <a:pt x="375" y="77"/>
                </a:lnTo>
                <a:lnTo>
                  <a:pt x="441" y="44"/>
                </a:lnTo>
                <a:lnTo>
                  <a:pt x="510" y="19"/>
                </a:lnTo>
                <a:lnTo>
                  <a:pt x="548" y="8"/>
                </a:lnTo>
                <a:lnTo>
                  <a:pt x="588" y="0"/>
                </a:ln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49" name="Freeform 113"/>
          <p:cNvSpPr>
            <a:spLocks/>
          </p:cNvSpPr>
          <p:nvPr/>
        </p:nvSpPr>
        <p:spPr bwMode="auto">
          <a:xfrm>
            <a:off x="7386638" y="1376363"/>
            <a:ext cx="841375" cy="434975"/>
          </a:xfrm>
          <a:custGeom>
            <a:avLst/>
            <a:gdLst>
              <a:gd name="T0" fmla="*/ 522 w 530"/>
              <a:gd name="T1" fmla="*/ 12 h 286"/>
              <a:gd name="T2" fmla="*/ 18 w 530"/>
              <a:gd name="T3" fmla="*/ 264 h 286"/>
              <a:gd name="T4" fmla="*/ 78 w 530"/>
              <a:gd name="T5" fmla="*/ 215 h 286"/>
              <a:gd name="T6" fmla="*/ 137 w 530"/>
              <a:gd name="T7" fmla="*/ 161 h 286"/>
              <a:gd name="T8" fmla="*/ 209 w 530"/>
              <a:gd name="T9" fmla="*/ 104 h 286"/>
              <a:gd name="T10" fmla="*/ 245 w 530"/>
              <a:gd name="T11" fmla="*/ 78 h 286"/>
              <a:gd name="T12" fmla="*/ 282 w 530"/>
              <a:gd name="T13" fmla="*/ 56 h 286"/>
              <a:gd name="T14" fmla="*/ 321 w 530"/>
              <a:gd name="T15" fmla="*/ 38 h 286"/>
              <a:gd name="T16" fmla="*/ 353 w 530"/>
              <a:gd name="T17" fmla="*/ 25 h 286"/>
              <a:gd name="T18" fmla="*/ 388 w 530"/>
              <a:gd name="T19" fmla="*/ 15 h 286"/>
              <a:gd name="T20" fmla="*/ 422 w 530"/>
              <a:gd name="T21" fmla="*/ 11 h 286"/>
              <a:gd name="T22" fmla="*/ 469 w 530"/>
              <a:gd name="T23" fmla="*/ 7 h 286"/>
              <a:gd name="T24" fmla="*/ 525 w 530"/>
              <a:gd name="T25" fmla="*/ 10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0" h="286">
                <a:moveTo>
                  <a:pt x="522" y="12"/>
                </a:moveTo>
                <a:cubicBezTo>
                  <a:pt x="530" y="0"/>
                  <a:pt x="0" y="286"/>
                  <a:pt x="18" y="264"/>
                </a:cubicBezTo>
                <a:cubicBezTo>
                  <a:pt x="36" y="242"/>
                  <a:pt x="59" y="233"/>
                  <a:pt x="78" y="215"/>
                </a:cubicBezTo>
                <a:lnTo>
                  <a:pt x="137" y="161"/>
                </a:lnTo>
                <a:lnTo>
                  <a:pt x="209" y="104"/>
                </a:lnTo>
                <a:cubicBezTo>
                  <a:pt x="226" y="91"/>
                  <a:pt x="233" y="86"/>
                  <a:pt x="245" y="78"/>
                </a:cubicBezTo>
                <a:cubicBezTo>
                  <a:pt x="257" y="71"/>
                  <a:pt x="272" y="61"/>
                  <a:pt x="282" y="56"/>
                </a:cubicBezTo>
                <a:cubicBezTo>
                  <a:pt x="293" y="50"/>
                  <a:pt x="310" y="43"/>
                  <a:pt x="321" y="38"/>
                </a:cubicBezTo>
                <a:cubicBezTo>
                  <a:pt x="333" y="32"/>
                  <a:pt x="342" y="28"/>
                  <a:pt x="353" y="25"/>
                </a:cubicBezTo>
                <a:cubicBezTo>
                  <a:pt x="365" y="21"/>
                  <a:pt x="376" y="18"/>
                  <a:pt x="388" y="15"/>
                </a:cubicBezTo>
                <a:cubicBezTo>
                  <a:pt x="400" y="13"/>
                  <a:pt x="409" y="13"/>
                  <a:pt x="422" y="11"/>
                </a:cubicBezTo>
                <a:cubicBezTo>
                  <a:pt x="435" y="9"/>
                  <a:pt x="469" y="7"/>
                  <a:pt x="469" y="7"/>
                </a:cubicBezTo>
                <a:cubicBezTo>
                  <a:pt x="469" y="7"/>
                  <a:pt x="516" y="9"/>
                  <a:pt x="525" y="10"/>
                </a:cubicBez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0" name="Line 114"/>
          <p:cNvSpPr>
            <a:spLocks noChangeShapeType="1"/>
          </p:cNvSpPr>
          <p:nvPr/>
        </p:nvSpPr>
        <p:spPr bwMode="auto">
          <a:xfrm>
            <a:off x="5843588" y="2447925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1" name="Freeform 115"/>
          <p:cNvSpPr>
            <a:spLocks/>
          </p:cNvSpPr>
          <p:nvPr/>
        </p:nvSpPr>
        <p:spPr bwMode="auto">
          <a:xfrm>
            <a:off x="7048500" y="3830638"/>
            <a:ext cx="1285875" cy="1027112"/>
          </a:xfrm>
          <a:custGeom>
            <a:avLst/>
            <a:gdLst>
              <a:gd name="T0" fmla="*/ 0 w 810"/>
              <a:gd name="T1" fmla="*/ 647 h 647"/>
              <a:gd name="T2" fmla="*/ 9 w 810"/>
              <a:gd name="T3" fmla="*/ 602 h 647"/>
              <a:gd name="T4" fmla="*/ 11 w 810"/>
              <a:gd name="T5" fmla="*/ 582 h 647"/>
              <a:gd name="T6" fmla="*/ 36 w 810"/>
              <a:gd name="T7" fmla="*/ 507 h 647"/>
              <a:gd name="T8" fmla="*/ 66 w 810"/>
              <a:gd name="T9" fmla="*/ 437 h 647"/>
              <a:gd name="T10" fmla="*/ 83 w 810"/>
              <a:gd name="T11" fmla="*/ 404 h 647"/>
              <a:gd name="T12" fmla="*/ 101 w 810"/>
              <a:gd name="T13" fmla="*/ 376 h 647"/>
              <a:gd name="T14" fmla="*/ 142 w 810"/>
              <a:gd name="T15" fmla="*/ 322 h 647"/>
              <a:gd name="T16" fmla="*/ 186 w 810"/>
              <a:gd name="T17" fmla="*/ 269 h 647"/>
              <a:gd name="T18" fmla="*/ 236 w 810"/>
              <a:gd name="T19" fmla="*/ 219 h 647"/>
              <a:gd name="T20" fmla="*/ 291 w 810"/>
              <a:gd name="T21" fmla="*/ 171 h 647"/>
              <a:gd name="T22" fmla="*/ 349 w 810"/>
              <a:gd name="T23" fmla="*/ 127 h 647"/>
              <a:gd name="T24" fmla="*/ 411 w 810"/>
              <a:gd name="T25" fmla="*/ 89 h 647"/>
              <a:gd name="T26" fmla="*/ 477 w 810"/>
              <a:gd name="T27" fmla="*/ 56 h 647"/>
              <a:gd name="T28" fmla="*/ 546 w 810"/>
              <a:gd name="T29" fmla="*/ 31 h 647"/>
              <a:gd name="T30" fmla="*/ 584 w 810"/>
              <a:gd name="T31" fmla="*/ 20 h 647"/>
              <a:gd name="T32" fmla="*/ 624 w 810"/>
              <a:gd name="T33" fmla="*/ 12 h 647"/>
              <a:gd name="T34" fmla="*/ 714 w 810"/>
              <a:gd name="T35" fmla="*/ 4 h 647"/>
              <a:gd name="T36" fmla="*/ 810 w 810"/>
              <a:gd name="T37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0" h="647">
                <a:moveTo>
                  <a:pt x="0" y="647"/>
                </a:moveTo>
                <a:lnTo>
                  <a:pt x="9" y="602"/>
                </a:lnTo>
                <a:lnTo>
                  <a:pt x="11" y="582"/>
                </a:lnTo>
                <a:lnTo>
                  <a:pt x="36" y="507"/>
                </a:lnTo>
                <a:lnTo>
                  <a:pt x="66" y="437"/>
                </a:lnTo>
                <a:lnTo>
                  <a:pt x="83" y="404"/>
                </a:lnTo>
                <a:lnTo>
                  <a:pt x="101" y="376"/>
                </a:lnTo>
                <a:lnTo>
                  <a:pt x="142" y="322"/>
                </a:lnTo>
                <a:lnTo>
                  <a:pt x="186" y="269"/>
                </a:lnTo>
                <a:lnTo>
                  <a:pt x="236" y="219"/>
                </a:lnTo>
                <a:lnTo>
                  <a:pt x="291" y="171"/>
                </a:lnTo>
                <a:lnTo>
                  <a:pt x="349" y="127"/>
                </a:lnTo>
                <a:lnTo>
                  <a:pt x="411" y="89"/>
                </a:lnTo>
                <a:lnTo>
                  <a:pt x="477" y="56"/>
                </a:lnTo>
                <a:lnTo>
                  <a:pt x="546" y="31"/>
                </a:lnTo>
                <a:lnTo>
                  <a:pt x="584" y="20"/>
                </a:lnTo>
                <a:lnTo>
                  <a:pt x="624" y="12"/>
                </a:lnTo>
                <a:lnTo>
                  <a:pt x="714" y="4"/>
                </a:lnTo>
                <a:lnTo>
                  <a:pt x="810" y="0"/>
                </a:ln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2" name="Line 116"/>
          <p:cNvSpPr>
            <a:spLocks noChangeShapeType="1"/>
          </p:cNvSpPr>
          <p:nvPr/>
        </p:nvSpPr>
        <p:spPr bwMode="auto">
          <a:xfrm flipV="1">
            <a:off x="6443663" y="3560763"/>
            <a:ext cx="1960562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3" name="Arc 117"/>
          <p:cNvSpPr>
            <a:spLocks/>
          </p:cNvSpPr>
          <p:nvPr/>
        </p:nvSpPr>
        <p:spPr bwMode="auto">
          <a:xfrm rot="-480115">
            <a:off x="6105525" y="2351088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4" name="Freeform 118"/>
          <p:cNvSpPr>
            <a:spLocks/>
          </p:cNvSpPr>
          <p:nvPr/>
        </p:nvSpPr>
        <p:spPr bwMode="auto">
          <a:xfrm>
            <a:off x="7315200" y="1390650"/>
            <a:ext cx="1211263" cy="538163"/>
          </a:xfrm>
          <a:custGeom>
            <a:avLst/>
            <a:gdLst>
              <a:gd name="T0" fmla="*/ 0 w 763"/>
              <a:gd name="T1" fmla="*/ 339 h 339"/>
              <a:gd name="T2" fmla="*/ 48 w 763"/>
              <a:gd name="T3" fmla="*/ 266 h 339"/>
              <a:gd name="T4" fmla="*/ 107 w 763"/>
              <a:gd name="T5" fmla="*/ 208 h 339"/>
              <a:gd name="T6" fmla="*/ 166 w 763"/>
              <a:gd name="T7" fmla="*/ 154 h 339"/>
              <a:gd name="T8" fmla="*/ 238 w 763"/>
              <a:gd name="T9" fmla="*/ 97 h 339"/>
              <a:gd name="T10" fmla="*/ 274 w 763"/>
              <a:gd name="T11" fmla="*/ 71 h 339"/>
              <a:gd name="T12" fmla="*/ 311 w 763"/>
              <a:gd name="T13" fmla="*/ 49 h 339"/>
              <a:gd name="T14" fmla="*/ 350 w 763"/>
              <a:gd name="T15" fmla="*/ 31 h 339"/>
              <a:gd name="T16" fmla="*/ 382 w 763"/>
              <a:gd name="T17" fmla="*/ 18 h 339"/>
              <a:gd name="T18" fmla="*/ 417 w 763"/>
              <a:gd name="T19" fmla="*/ 8 h 339"/>
              <a:gd name="T20" fmla="*/ 451 w 763"/>
              <a:gd name="T21" fmla="*/ 4 h 339"/>
              <a:gd name="T22" fmla="*/ 498 w 763"/>
              <a:gd name="T23" fmla="*/ 0 h 339"/>
              <a:gd name="T24" fmla="*/ 554 w 763"/>
              <a:gd name="T25" fmla="*/ 3 h 339"/>
              <a:gd name="T26" fmla="*/ 614 w 763"/>
              <a:gd name="T27" fmla="*/ 11 h 339"/>
              <a:gd name="T28" fmla="*/ 657 w 763"/>
              <a:gd name="T29" fmla="*/ 17 h 339"/>
              <a:gd name="T30" fmla="*/ 707 w 763"/>
              <a:gd name="T31" fmla="*/ 26 h 339"/>
              <a:gd name="T32" fmla="*/ 763 w 763"/>
              <a:gd name="T33" fmla="*/ 4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63" h="339">
                <a:moveTo>
                  <a:pt x="0" y="339"/>
                </a:moveTo>
                <a:lnTo>
                  <a:pt x="48" y="266"/>
                </a:lnTo>
                <a:lnTo>
                  <a:pt x="107" y="208"/>
                </a:lnTo>
                <a:lnTo>
                  <a:pt x="166" y="154"/>
                </a:lnTo>
                <a:lnTo>
                  <a:pt x="238" y="97"/>
                </a:lnTo>
                <a:cubicBezTo>
                  <a:pt x="255" y="84"/>
                  <a:pt x="262" y="79"/>
                  <a:pt x="274" y="71"/>
                </a:cubicBezTo>
                <a:cubicBezTo>
                  <a:pt x="286" y="64"/>
                  <a:pt x="301" y="54"/>
                  <a:pt x="311" y="49"/>
                </a:cubicBezTo>
                <a:cubicBezTo>
                  <a:pt x="322" y="43"/>
                  <a:pt x="339" y="36"/>
                  <a:pt x="350" y="31"/>
                </a:cubicBezTo>
                <a:cubicBezTo>
                  <a:pt x="362" y="25"/>
                  <a:pt x="371" y="21"/>
                  <a:pt x="382" y="18"/>
                </a:cubicBezTo>
                <a:cubicBezTo>
                  <a:pt x="394" y="14"/>
                  <a:pt x="405" y="11"/>
                  <a:pt x="417" y="8"/>
                </a:cubicBezTo>
                <a:cubicBezTo>
                  <a:pt x="429" y="6"/>
                  <a:pt x="438" y="6"/>
                  <a:pt x="451" y="4"/>
                </a:cubicBezTo>
                <a:cubicBezTo>
                  <a:pt x="464" y="2"/>
                  <a:pt x="498" y="0"/>
                  <a:pt x="498" y="0"/>
                </a:cubicBezTo>
                <a:cubicBezTo>
                  <a:pt x="498" y="0"/>
                  <a:pt x="554" y="3"/>
                  <a:pt x="554" y="3"/>
                </a:cubicBezTo>
                <a:cubicBezTo>
                  <a:pt x="554" y="3"/>
                  <a:pt x="614" y="11"/>
                  <a:pt x="614" y="11"/>
                </a:cubicBezTo>
                <a:cubicBezTo>
                  <a:pt x="614" y="11"/>
                  <a:pt x="642" y="14"/>
                  <a:pt x="657" y="17"/>
                </a:cubicBezTo>
                <a:cubicBezTo>
                  <a:pt x="673" y="21"/>
                  <a:pt x="689" y="23"/>
                  <a:pt x="707" y="26"/>
                </a:cubicBezTo>
                <a:cubicBezTo>
                  <a:pt x="724" y="30"/>
                  <a:pt x="752" y="39"/>
                  <a:pt x="763" y="42"/>
                </a:cubicBez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5" name="Line 119"/>
          <p:cNvSpPr>
            <a:spLocks noChangeShapeType="1"/>
          </p:cNvSpPr>
          <p:nvPr/>
        </p:nvSpPr>
        <p:spPr bwMode="auto">
          <a:xfrm rot="21172570" flipV="1">
            <a:off x="6030913" y="1352550"/>
            <a:ext cx="2665412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6" name="Freeform 120"/>
          <p:cNvSpPr>
            <a:spLocks/>
          </p:cNvSpPr>
          <p:nvPr/>
        </p:nvSpPr>
        <p:spPr bwMode="auto">
          <a:xfrm rot="-438206">
            <a:off x="6745288" y="1366838"/>
            <a:ext cx="1160462" cy="1011237"/>
          </a:xfrm>
          <a:custGeom>
            <a:avLst/>
            <a:gdLst>
              <a:gd name="T0" fmla="*/ 731 w 731"/>
              <a:gd name="T1" fmla="*/ 0 h 637"/>
              <a:gd name="T2" fmla="*/ 0 w 731"/>
              <a:gd name="T3" fmla="*/ 637 h 6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31" h="637">
                <a:moveTo>
                  <a:pt x="731" y="0"/>
                </a:moveTo>
                <a:lnTo>
                  <a:pt x="0" y="637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7" name="Line 121"/>
          <p:cNvSpPr>
            <a:spLocks noChangeShapeType="1"/>
          </p:cNvSpPr>
          <p:nvPr/>
        </p:nvSpPr>
        <p:spPr bwMode="auto">
          <a:xfrm flipH="1">
            <a:off x="6897688" y="3938588"/>
            <a:ext cx="458787" cy="1249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58" name="Arc 122"/>
          <p:cNvSpPr>
            <a:spLocks/>
          </p:cNvSpPr>
          <p:nvPr/>
        </p:nvSpPr>
        <p:spPr bwMode="auto">
          <a:xfrm rot="257550">
            <a:off x="6746875" y="2352675"/>
            <a:ext cx="215900" cy="252413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21659" name="Object 123"/>
          <p:cNvGraphicFramePr>
            <a:graphicFrameLocks noChangeAspect="1"/>
          </p:cNvGraphicFramePr>
          <p:nvPr/>
        </p:nvGraphicFramePr>
        <p:xfrm>
          <a:off x="6484938" y="2228850"/>
          <a:ext cx="158750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公式" r:id="rId37" imgW="215640" imgH="279360" progId="Equation.3">
                  <p:embed/>
                </p:oleObj>
              </mc:Choice>
              <mc:Fallback>
                <p:oleObj name="公式" r:id="rId37" imgW="215640" imgH="279360" progId="Equation.3">
                  <p:embed/>
                  <p:pic>
                    <p:nvPicPr>
                      <p:cNvPr id="321659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38" y="2228850"/>
                        <a:ext cx="158750" cy="207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60" name="Object 124"/>
          <p:cNvGraphicFramePr>
            <a:graphicFrameLocks noChangeAspect="1"/>
          </p:cNvGraphicFramePr>
          <p:nvPr/>
        </p:nvGraphicFramePr>
        <p:xfrm>
          <a:off x="7005638" y="2165350"/>
          <a:ext cx="2159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公式" r:id="rId39" imgW="291960" imgH="380880" progId="Equation.3">
                  <p:embed/>
                </p:oleObj>
              </mc:Choice>
              <mc:Fallback>
                <p:oleObj name="公式" r:id="rId39" imgW="291960" imgH="380880" progId="Equation.3">
                  <p:embed/>
                  <p:pic>
                    <p:nvPicPr>
                      <p:cNvPr id="321660" name="Object 1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2165350"/>
                        <a:ext cx="2159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61" name="Object 125"/>
          <p:cNvGraphicFramePr>
            <a:graphicFrameLocks/>
          </p:cNvGraphicFramePr>
          <p:nvPr/>
        </p:nvGraphicFramePr>
        <p:xfrm>
          <a:off x="8335963" y="1995488"/>
          <a:ext cx="3921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3" name="公式" r:id="rId41" imgW="393480" imgH="342720" progId="Equation.3">
                  <p:embed/>
                </p:oleObj>
              </mc:Choice>
              <mc:Fallback>
                <p:oleObj name="公式" r:id="rId41" imgW="393480" imgH="342720" progId="Equation.3">
                  <p:embed/>
                  <p:pic>
                    <p:nvPicPr>
                      <p:cNvPr id="321661" name="Object 12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3" y="1995488"/>
                        <a:ext cx="3921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62" name="Object 126"/>
          <p:cNvGraphicFramePr>
            <a:graphicFrameLocks noChangeAspect="1"/>
          </p:cNvGraphicFramePr>
          <p:nvPr/>
        </p:nvGraphicFramePr>
        <p:xfrm>
          <a:off x="8569325" y="1366838"/>
          <a:ext cx="2540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4" name="公式" r:id="rId43" imgW="342720" imgH="380880" progId="Equation.3">
                  <p:embed/>
                </p:oleObj>
              </mc:Choice>
              <mc:Fallback>
                <p:oleObj name="公式" r:id="rId43" imgW="342720" imgH="380880" progId="Equation.3">
                  <p:embed/>
                  <p:pic>
                    <p:nvPicPr>
                      <p:cNvPr id="321662" name="Object 1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9325" y="1366838"/>
                        <a:ext cx="2540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63" name="Object 127"/>
          <p:cNvGraphicFramePr>
            <a:graphicFrameLocks noChangeAspect="1"/>
          </p:cNvGraphicFramePr>
          <p:nvPr/>
        </p:nvGraphicFramePr>
        <p:xfrm>
          <a:off x="8154988" y="1460500"/>
          <a:ext cx="130175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" name="公式" r:id="rId45" imgW="177480" imgH="215640" progId="Equation.3">
                  <p:embed/>
                </p:oleObj>
              </mc:Choice>
              <mc:Fallback>
                <p:oleObj name="公式" r:id="rId45" imgW="177480" imgH="215640" progId="Equation.3">
                  <p:embed/>
                  <p:pic>
                    <p:nvPicPr>
                      <p:cNvPr id="321663" name="Object 1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4988" y="1460500"/>
                        <a:ext cx="130175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64" name="Object 128"/>
          <p:cNvGraphicFramePr>
            <a:graphicFrameLocks noChangeAspect="1"/>
          </p:cNvGraphicFramePr>
          <p:nvPr/>
        </p:nvGraphicFramePr>
        <p:xfrm>
          <a:off x="7473950" y="1685925"/>
          <a:ext cx="2063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公式" r:id="rId47" imgW="279360" imgH="380880" progId="Equation.3">
                  <p:embed/>
                </p:oleObj>
              </mc:Choice>
              <mc:Fallback>
                <p:oleObj name="公式" r:id="rId47" imgW="279360" imgH="380880" progId="Equation.3">
                  <p:embed/>
                  <p:pic>
                    <p:nvPicPr>
                      <p:cNvPr id="321664" name="Object 1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950" y="1685925"/>
                        <a:ext cx="2063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665" name="Oval 129"/>
          <p:cNvSpPr>
            <a:spLocks noChangeAspect="1" noChangeArrowheads="1"/>
          </p:cNvSpPr>
          <p:nvPr/>
        </p:nvSpPr>
        <p:spPr bwMode="auto">
          <a:xfrm>
            <a:off x="7366000" y="1760538"/>
            <a:ext cx="71438" cy="71437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1666" name="Arc 130"/>
          <p:cNvSpPr>
            <a:spLocks/>
          </p:cNvSpPr>
          <p:nvPr/>
        </p:nvSpPr>
        <p:spPr bwMode="auto">
          <a:xfrm rot="-480115">
            <a:off x="6388100" y="5086350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67" name="Arc 131"/>
          <p:cNvSpPr>
            <a:spLocks/>
          </p:cNvSpPr>
          <p:nvPr/>
        </p:nvSpPr>
        <p:spPr bwMode="auto">
          <a:xfrm rot="257550">
            <a:off x="6772275" y="5083175"/>
            <a:ext cx="215900" cy="252413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21668" name="Object 132"/>
          <p:cNvGraphicFramePr>
            <a:graphicFrameLocks noChangeAspect="1"/>
          </p:cNvGraphicFramePr>
          <p:nvPr/>
        </p:nvGraphicFramePr>
        <p:xfrm>
          <a:off x="6654800" y="4978400"/>
          <a:ext cx="166688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公式" r:id="rId49" imgW="228600" imgH="266400" progId="Equation.3">
                  <p:embed/>
                </p:oleObj>
              </mc:Choice>
              <mc:Fallback>
                <p:oleObj name="公式" r:id="rId49" imgW="228600" imgH="266400" progId="Equation.3">
                  <p:embed/>
                  <p:pic>
                    <p:nvPicPr>
                      <p:cNvPr id="321668" name="Object 1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4978400"/>
                        <a:ext cx="166688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69" name="Object 133"/>
          <p:cNvGraphicFramePr>
            <a:graphicFrameLocks noChangeAspect="1"/>
          </p:cNvGraphicFramePr>
          <p:nvPr/>
        </p:nvGraphicFramePr>
        <p:xfrm>
          <a:off x="6983413" y="4895850"/>
          <a:ext cx="2349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公式" r:id="rId51" imgW="317160" imgH="380880" progId="Equation.3">
                  <p:embed/>
                </p:oleObj>
              </mc:Choice>
              <mc:Fallback>
                <p:oleObj name="公式" r:id="rId51" imgW="317160" imgH="380880" progId="Equation.3">
                  <p:embed/>
                  <p:pic>
                    <p:nvPicPr>
                      <p:cNvPr id="321669" name="Object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3413" y="4895850"/>
                        <a:ext cx="2349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70" name="Object 134"/>
          <p:cNvGraphicFramePr>
            <a:graphicFrameLocks/>
          </p:cNvGraphicFramePr>
          <p:nvPr/>
        </p:nvGraphicFramePr>
        <p:xfrm>
          <a:off x="8256588" y="4725988"/>
          <a:ext cx="4683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公式" r:id="rId53" imgW="469800" imgH="342720" progId="Equation.3">
                  <p:embed/>
                </p:oleObj>
              </mc:Choice>
              <mc:Fallback>
                <p:oleObj name="公式" r:id="rId53" imgW="469800" imgH="342720" progId="Equation.3">
                  <p:embed/>
                  <p:pic>
                    <p:nvPicPr>
                      <p:cNvPr id="321670" name="Object 13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8" y="4725988"/>
                        <a:ext cx="4683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71" name="Object 135"/>
          <p:cNvGraphicFramePr>
            <a:graphicFrameLocks noChangeAspect="1"/>
          </p:cNvGraphicFramePr>
          <p:nvPr/>
        </p:nvGraphicFramePr>
        <p:xfrm>
          <a:off x="8385175" y="36830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公式" r:id="rId55" imgW="355320" imgH="380880" progId="Equation.3">
                  <p:embed/>
                </p:oleObj>
              </mc:Choice>
              <mc:Fallback>
                <p:oleObj name="公式" r:id="rId55" imgW="355320" imgH="380880" progId="Equation.3">
                  <p:embed/>
                  <p:pic>
                    <p:nvPicPr>
                      <p:cNvPr id="321671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5175" y="36830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72" name="Object 136"/>
          <p:cNvGraphicFramePr>
            <a:graphicFrameLocks noChangeAspect="1"/>
          </p:cNvGraphicFramePr>
          <p:nvPr/>
        </p:nvGraphicFramePr>
        <p:xfrm>
          <a:off x="7962900" y="3914775"/>
          <a:ext cx="195263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公式" r:id="rId57" imgW="266400" imgH="215640" progId="Equation.3">
                  <p:embed/>
                </p:oleObj>
              </mc:Choice>
              <mc:Fallback>
                <p:oleObj name="公式" r:id="rId57" imgW="266400" imgH="215640" progId="Equation.3">
                  <p:embed/>
                  <p:pic>
                    <p:nvPicPr>
                      <p:cNvPr id="321672" name="Object 1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3914775"/>
                        <a:ext cx="195263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73" name="Object 137"/>
          <p:cNvGraphicFramePr>
            <a:graphicFrameLocks noChangeAspect="1"/>
          </p:cNvGraphicFramePr>
          <p:nvPr/>
        </p:nvGraphicFramePr>
        <p:xfrm>
          <a:off x="7151688" y="45212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公式" r:id="rId59" imgW="355320" imgH="380880" progId="Equation.3">
                  <p:embed/>
                </p:oleObj>
              </mc:Choice>
              <mc:Fallback>
                <p:oleObj name="公式" r:id="rId59" imgW="355320" imgH="380880" progId="Equation.3">
                  <p:embed/>
                  <p:pic>
                    <p:nvPicPr>
                      <p:cNvPr id="321673" name="Object 1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45212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674" name="Oval 138"/>
          <p:cNvSpPr>
            <a:spLocks noChangeAspect="1" noChangeArrowheads="1"/>
          </p:cNvSpPr>
          <p:nvPr/>
        </p:nvSpPr>
        <p:spPr bwMode="auto">
          <a:xfrm>
            <a:off x="8177213" y="1362075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1675" name="Oval 139"/>
          <p:cNvSpPr>
            <a:spLocks noChangeAspect="1" noChangeArrowheads="1"/>
          </p:cNvSpPr>
          <p:nvPr/>
        </p:nvSpPr>
        <p:spPr bwMode="auto">
          <a:xfrm>
            <a:off x="7072313" y="4591050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1676" name="Oval 140"/>
          <p:cNvSpPr>
            <a:spLocks noChangeAspect="1" noChangeArrowheads="1"/>
          </p:cNvSpPr>
          <p:nvPr/>
        </p:nvSpPr>
        <p:spPr bwMode="auto">
          <a:xfrm>
            <a:off x="8020050" y="3810000"/>
            <a:ext cx="71438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21677" name="Object 141"/>
          <p:cNvGraphicFramePr>
            <a:graphicFrameLocks noChangeAspect="1"/>
          </p:cNvGraphicFramePr>
          <p:nvPr/>
        </p:nvGraphicFramePr>
        <p:xfrm>
          <a:off x="7761288" y="1587500"/>
          <a:ext cx="2921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公式" r:id="rId61" imgW="393480" imgH="342720" progId="Equation.3">
                  <p:embed/>
                </p:oleObj>
              </mc:Choice>
              <mc:Fallback>
                <p:oleObj name="公式" r:id="rId61" imgW="393480" imgH="342720" progId="Equation.3">
                  <p:embed/>
                  <p:pic>
                    <p:nvPicPr>
                      <p:cNvPr id="321677" name="Object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288" y="1587500"/>
                        <a:ext cx="2921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1678" name="Object 142"/>
          <p:cNvGraphicFramePr>
            <a:graphicFrameLocks noChangeAspect="1"/>
          </p:cNvGraphicFramePr>
          <p:nvPr/>
        </p:nvGraphicFramePr>
        <p:xfrm>
          <a:off x="7521575" y="4246563"/>
          <a:ext cx="3476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4" name="公式" r:id="rId63" imgW="469800" imgH="342720" progId="Equation.3">
                  <p:embed/>
                </p:oleObj>
              </mc:Choice>
              <mc:Fallback>
                <p:oleObj name="公式" r:id="rId63" imgW="469800" imgH="342720" progId="Equation.3">
                  <p:embed/>
                  <p:pic>
                    <p:nvPicPr>
                      <p:cNvPr id="321678" name="Object 1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4246563"/>
                        <a:ext cx="347663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679" name="Line 143"/>
          <p:cNvSpPr>
            <a:spLocks noChangeShapeType="1"/>
          </p:cNvSpPr>
          <p:nvPr/>
        </p:nvSpPr>
        <p:spPr bwMode="auto">
          <a:xfrm>
            <a:off x="5849938" y="5187950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80" name="Line 144"/>
          <p:cNvSpPr>
            <a:spLocks noChangeShapeType="1"/>
          </p:cNvSpPr>
          <p:nvPr/>
        </p:nvSpPr>
        <p:spPr bwMode="auto">
          <a:xfrm>
            <a:off x="6858000" y="27146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321681" name="Object 145"/>
          <p:cNvGraphicFramePr>
            <a:graphicFrameLocks/>
          </p:cNvGraphicFramePr>
          <p:nvPr/>
        </p:nvGraphicFramePr>
        <p:xfrm>
          <a:off x="6985000" y="2838450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5" name="公式" r:id="rId65" imgW="1168200" imgH="342720" progId="Equation.3">
                  <p:embed/>
                </p:oleObj>
              </mc:Choice>
              <mc:Fallback>
                <p:oleObj name="公式" r:id="rId65" imgW="1168200" imgH="342720" progId="Equation.3">
                  <p:embed/>
                  <p:pic>
                    <p:nvPicPr>
                      <p:cNvPr id="321681" name="Object 14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2838450"/>
                        <a:ext cx="1168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1682" name="Line 146"/>
          <p:cNvSpPr>
            <a:spLocks noChangeShapeType="1"/>
          </p:cNvSpPr>
          <p:nvPr/>
        </p:nvSpPr>
        <p:spPr bwMode="auto">
          <a:xfrm rot="-5400000">
            <a:off x="5038725" y="1700213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83" name="Line 147"/>
          <p:cNvSpPr>
            <a:spLocks noChangeShapeType="1"/>
          </p:cNvSpPr>
          <p:nvPr/>
        </p:nvSpPr>
        <p:spPr bwMode="auto">
          <a:xfrm rot="-5400000">
            <a:off x="5038725" y="4414838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1684" name="Rectangle 148"/>
          <p:cNvSpPr>
            <a:spLocks noChangeArrowheads="1"/>
          </p:cNvSpPr>
          <p:nvPr/>
        </p:nvSpPr>
        <p:spPr bwMode="auto">
          <a:xfrm>
            <a:off x="7542213" y="1012825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sp>
        <p:nvSpPr>
          <p:cNvPr id="321685" name="Rectangle 149"/>
          <p:cNvSpPr>
            <a:spLocks noChangeArrowheads="1"/>
          </p:cNvSpPr>
          <p:nvPr/>
        </p:nvSpPr>
        <p:spPr bwMode="auto">
          <a:xfrm>
            <a:off x="7062788" y="3648075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pic>
        <p:nvPicPr>
          <p:cNvPr id="321712" name="Picture 176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2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2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2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32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32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2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2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540" grpId="0"/>
      <p:bldP spid="3216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623" name="Picture 2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24" name="Picture 2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25" name="Picture 21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26" name="Picture 21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27" name="Picture 21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28" name="Picture 22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29" name="Picture 22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0" name="Picture 222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1" name="Picture 22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2" name="Picture 22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3" name="Picture 22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4" name="Picture 226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5" name="Picture 22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6" name="Picture 228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7" name="Picture 22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8" name="Picture 23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39" name="Picture 23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40" name="Picture 232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41" name="Picture 23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1642" name="Picture 234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1410" name="Rectangle 2"/>
          <p:cNvSpPr>
            <a:spLocks noChangeArrowheads="1"/>
          </p:cNvSpPr>
          <p:nvPr/>
        </p:nvSpPr>
        <p:spPr bwMode="auto">
          <a:xfrm>
            <a:off x="536575" y="530225"/>
            <a:ext cx="37004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导数的几何意义  </a:t>
            </a:r>
          </a:p>
        </p:txBody>
      </p:sp>
      <p:sp>
        <p:nvSpPr>
          <p:cNvPr id="401473" name="Text Box 65"/>
          <p:cNvSpPr txBox="1">
            <a:spLocks noChangeArrowheads="1"/>
          </p:cNvSpPr>
          <p:nvPr/>
        </p:nvSpPr>
        <p:spPr bwMode="auto">
          <a:xfrm>
            <a:off x="536575" y="1203325"/>
            <a:ext cx="5272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buSzPct val="90000"/>
              <a:buFontTx/>
              <a:buBlip>
                <a:blip r:embed="rId5"/>
              </a:buBlip>
            </a:pPr>
            <a:r>
              <a:rPr lang="en-US" altLang="zh-CN"/>
              <a:t> </a:t>
            </a:r>
            <a:r>
              <a:rPr lang="zh-CN" altLang="en-US"/>
              <a:t>设函数               </a:t>
            </a:r>
            <a:r>
              <a:rPr lang="zh-CN" altLang="en-US" sz="1400"/>
              <a:t>  </a:t>
            </a:r>
            <a:r>
              <a:rPr lang="zh-CN" altLang="en-US"/>
              <a:t>在区域 </a:t>
            </a:r>
            <a:r>
              <a:rPr lang="en-US" altLang="zh-CN" i="1"/>
              <a:t>D </a:t>
            </a:r>
            <a:r>
              <a:rPr lang="zh-CN" altLang="en-US"/>
              <a:t>内解析，  </a:t>
            </a:r>
          </a:p>
        </p:txBody>
      </p:sp>
      <p:sp>
        <p:nvSpPr>
          <p:cNvPr id="401474" name="Rectangle 66"/>
          <p:cNvSpPr>
            <a:spLocks noChangeArrowheads="1"/>
          </p:cNvSpPr>
          <p:nvPr/>
        </p:nvSpPr>
        <p:spPr bwMode="auto">
          <a:xfrm>
            <a:off x="1879600" y="1801813"/>
            <a:ext cx="642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且  </a:t>
            </a:r>
          </a:p>
        </p:txBody>
      </p:sp>
      <p:graphicFrame>
        <p:nvGraphicFramePr>
          <p:cNvPr id="401475" name="Object 67"/>
          <p:cNvGraphicFramePr>
            <a:graphicFrameLocks/>
          </p:cNvGraphicFramePr>
          <p:nvPr/>
        </p:nvGraphicFramePr>
        <p:xfrm>
          <a:off x="930275" y="1849438"/>
          <a:ext cx="901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69" name="公式" r:id="rId6" imgW="901440" imgH="380880" progId="Equation.3">
                  <p:embed/>
                </p:oleObj>
              </mc:Choice>
              <mc:Fallback>
                <p:oleObj name="公式" r:id="rId6" imgW="901440" imgH="380880" progId="Equation.3">
                  <p:embed/>
                  <p:pic>
                    <p:nvPicPr>
                      <p:cNvPr id="401475" name="Object 6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275" y="1849438"/>
                        <a:ext cx="901700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476" name="Object 68"/>
          <p:cNvGraphicFramePr>
            <a:graphicFrameLocks/>
          </p:cNvGraphicFramePr>
          <p:nvPr/>
        </p:nvGraphicFramePr>
        <p:xfrm>
          <a:off x="1851025" y="1284288"/>
          <a:ext cx="116998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公式" r:id="rId8" imgW="1168200" imgH="342720" progId="Equation.3">
                  <p:embed/>
                </p:oleObj>
              </mc:Choice>
              <mc:Fallback>
                <p:oleObj name="公式" r:id="rId8" imgW="1168200" imgH="342720" progId="Equation.3">
                  <p:embed/>
                  <p:pic>
                    <p:nvPicPr>
                      <p:cNvPr id="401476" name="Object 6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1025" y="1284288"/>
                        <a:ext cx="1169988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477" name="Object 69"/>
          <p:cNvGraphicFramePr>
            <a:graphicFrameLocks/>
          </p:cNvGraphicFramePr>
          <p:nvPr/>
        </p:nvGraphicFramePr>
        <p:xfrm>
          <a:off x="2351088" y="1852613"/>
          <a:ext cx="13049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公式" r:id="rId10" imgW="1396800" imgH="380880" progId="Equation.3">
                  <p:embed/>
                </p:oleObj>
              </mc:Choice>
              <mc:Fallback>
                <p:oleObj name="公式" r:id="rId10" imgW="1396800" imgH="380880" progId="Equation.3">
                  <p:embed/>
                  <p:pic>
                    <p:nvPicPr>
                      <p:cNvPr id="401477" name="Object 6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088" y="1852613"/>
                        <a:ext cx="13049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478" name="Rectangle 70"/>
          <p:cNvSpPr>
            <a:spLocks noChangeArrowheads="1"/>
          </p:cNvSpPr>
          <p:nvPr/>
        </p:nvSpPr>
        <p:spPr bwMode="auto">
          <a:xfrm>
            <a:off x="534988" y="2668588"/>
            <a:ext cx="1101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00FF"/>
                </a:solidFill>
              </a:rPr>
              <a:t>分析    </a:t>
            </a:r>
          </a:p>
        </p:txBody>
      </p:sp>
      <p:grpSp>
        <p:nvGrpSpPr>
          <p:cNvPr id="401559" name="Group 151"/>
          <p:cNvGrpSpPr>
            <a:grpSpLocks/>
          </p:cNvGrpSpPr>
          <p:nvPr/>
        </p:nvGrpSpPr>
        <p:grpSpPr bwMode="auto">
          <a:xfrm>
            <a:off x="2324100" y="2544763"/>
            <a:ext cx="2955925" cy="863600"/>
            <a:chOff x="1464" y="1603"/>
            <a:chExt cx="1862" cy="544"/>
          </a:xfrm>
        </p:grpSpPr>
        <p:graphicFrame>
          <p:nvGraphicFramePr>
            <p:cNvPr id="401491" name="Object 83"/>
            <p:cNvGraphicFramePr>
              <a:graphicFrameLocks/>
            </p:cNvGraphicFramePr>
            <p:nvPr/>
          </p:nvGraphicFramePr>
          <p:xfrm>
            <a:off x="2030" y="1603"/>
            <a:ext cx="1296" cy="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2" name="公式" r:id="rId12" imgW="2057400" imgH="787320" progId="Equation.3">
                    <p:embed/>
                  </p:oleObj>
                </mc:Choice>
                <mc:Fallback>
                  <p:oleObj name="公式" r:id="rId12" imgW="2057400" imgH="787320" progId="Equation.3">
                    <p:embed/>
                    <p:pic>
                      <p:nvPicPr>
                        <p:cNvPr id="401491" name="Object 8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30" y="1603"/>
                          <a:ext cx="1296" cy="49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01492" name="Group 84"/>
            <p:cNvGrpSpPr>
              <a:grpSpLocks/>
            </p:cNvGrpSpPr>
            <p:nvPr/>
          </p:nvGrpSpPr>
          <p:grpSpPr bwMode="auto">
            <a:xfrm>
              <a:off x="1464" y="1715"/>
              <a:ext cx="568" cy="432"/>
              <a:chOff x="2326" y="2769"/>
              <a:chExt cx="568" cy="432"/>
            </a:xfrm>
          </p:grpSpPr>
          <p:graphicFrame>
            <p:nvGraphicFramePr>
              <p:cNvPr id="401493" name="Object 85"/>
              <p:cNvGraphicFramePr>
                <a:graphicFrameLocks/>
              </p:cNvGraphicFramePr>
              <p:nvPr/>
            </p:nvGraphicFramePr>
            <p:xfrm>
              <a:off x="2326" y="2769"/>
              <a:ext cx="568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3" name="公式" r:id="rId14" imgW="901440" imgH="545760" progId="Equation.3">
                      <p:embed/>
                    </p:oleObj>
                  </mc:Choice>
                  <mc:Fallback>
                    <p:oleObj name="公式" r:id="rId14" imgW="901440" imgH="545760" progId="Equation.3">
                      <p:embed/>
                      <p:pic>
                        <p:nvPicPr>
                          <p:cNvPr id="401493" name="Object 85"/>
                          <p:cNvPicPr preferRelativeResize="0">
                            <a:picLocks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326" y="2769"/>
                            <a:ext cx="568" cy="3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1494" name="Object 86"/>
              <p:cNvGraphicFramePr>
                <a:graphicFrameLocks noChangeAspect="1"/>
              </p:cNvGraphicFramePr>
              <p:nvPr/>
            </p:nvGraphicFramePr>
            <p:xfrm>
              <a:off x="2632" y="3030"/>
              <a:ext cx="143" cy="171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4" name="公式" r:id="rId16" imgW="380880" imgH="419040" progId="Equation.3">
                      <p:embed/>
                    </p:oleObj>
                  </mc:Choice>
                  <mc:Fallback>
                    <p:oleObj name="公式" r:id="rId16" imgW="380880" imgH="419040" progId="Equation.3">
                      <p:embed/>
                      <p:pic>
                        <p:nvPicPr>
                          <p:cNvPr id="401494" name="Object 8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32" y="3030"/>
                            <a:ext cx="143" cy="171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401496" name="Object 88"/>
          <p:cNvGraphicFramePr>
            <a:graphicFrameLocks/>
          </p:cNvGraphicFramePr>
          <p:nvPr/>
        </p:nvGraphicFramePr>
        <p:xfrm>
          <a:off x="1462088" y="2703513"/>
          <a:ext cx="784225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公式" r:id="rId18" imgW="838080" imgH="380880" progId="Equation.3">
                  <p:embed/>
                </p:oleObj>
              </mc:Choice>
              <mc:Fallback>
                <p:oleObj name="公式" r:id="rId18" imgW="838080" imgH="380880" progId="Equation.3">
                  <p:embed/>
                  <p:pic>
                    <p:nvPicPr>
                      <p:cNvPr id="401496" name="Object 88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2088" y="2703513"/>
                        <a:ext cx="784225" cy="381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65" name="Object 157"/>
          <p:cNvGraphicFramePr>
            <a:graphicFrameLocks/>
          </p:cNvGraphicFramePr>
          <p:nvPr/>
        </p:nvGraphicFramePr>
        <p:xfrm>
          <a:off x="2327275" y="3627438"/>
          <a:ext cx="25844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6" name="公式" r:id="rId20" imgW="2768400" imgH="444240" progId="Equation.3">
                  <p:embed/>
                </p:oleObj>
              </mc:Choice>
              <mc:Fallback>
                <p:oleObj name="公式" r:id="rId20" imgW="2768400" imgH="444240" progId="Equation.3">
                  <p:embed/>
                  <p:pic>
                    <p:nvPicPr>
                      <p:cNvPr id="401565" name="Object 157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7275" y="3627438"/>
                        <a:ext cx="258445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566" name="Line 158"/>
          <p:cNvSpPr>
            <a:spLocks noChangeShapeType="1"/>
          </p:cNvSpPr>
          <p:nvPr/>
        </p:nvSpPr>
        <p:spPr bwMode="auto">
          <a:xfrm>
            <a:off x="2562225" y="3409950"/>
            <a:ext cx="1362075" cy="0"/>
          </a:xfrm>
          <a:prstGeom prst="line">
            <a:avLst/>
          </a:prstGeom>
          <a:noFill/>
          <a:ln w="190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67" name="Line 159"/>
          <p:cNvSpPr>
            <a:spLocks noChangeShapeType="1"/>
          </p:cNvSpPr>
          <p:nvPr/>
        </p:nvSpPr>
        <p:spPr bwMode="auto">
          <a:xfrm>
            <a:off x="4387850" y="2911475"/>
            <a:ext cx="733425" cy="0"/>
          </a:xfrm>
          <a:prstGeom prst="line">
            <a:avLst/>
          </a:prstGeom>
          <a:noFill/>
          <a:ln w="19050">
            <a:solidFill>
              <a:srgbClr val="00CC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68" name="Rectangle 160"/>
          <p:cNvSpPr>
            <a:spLocks noChangeArrowheads="1"/>
          </p:cNvSpPr>
          <p:nvPr/>
        </p:nvSpPr>
        <p:spPr bwMode="auto">
          <a:xfrm>
            <a:off x="533400" y="4270375"/>
            <a:ext cx="2987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1. </a:t>
            </a:r>
            <a:r>
              <a:rPr kumimoji="0" lang="zh-CN" altLang="en-US">
                <a:solidFill>
                  <a:srgbClr val="000099"/>
                </a:solidFill>
              </a:rPr>
              <a:t>导数的几何意义  </a:t>
            </a:r>
          </a:p>
        </p:txBody>
      </p:sp>
      <p:grpSp>
        <p:nvGrpSpPr>
          <p:cNvPr id="401621" name="Group 213"/>
          <p:cNvGrpSpPr>
            <a:grpSpLocks/>
          </p:cNvGrpSpPr>
          <p:nvPr/>
        </p:nvGrpSpPr>
        <p:grpSpPr bwMode="auto">
          <a:xfrm>
            <a:off x="936625" y="4964113"/>
            <a:ext cx="5284788" cy="457200"/>
            <a:chOff x="590" y="3127"/>
            <a:chExt cx="3329" cy="288"/>
          </a:xfrm>
        </p:grpSpPr>
        <p:graphicFrame>
          <p:nvGraphicFramePr>
            <p:cNvPr id="401569" name="Object 161"/>
            <p:cNvGraphicFramePr>
              <a:graphicFrameLocks/>
            </p:cNvGraphicFramePr>
            <p:nvPr/>
          </p:nvGraphicFramePr>
          <p:xfrm>
            <a:off x="590" y="3131"/>
            <a:ext cx="628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公式" r:id="rId22" imgW="1066680" imgH="380880" progId="Equation.3">
                    <p:embed/>
                  </p:oleObj>
                </mc:Choice>
                <mc:Fallback>
                  <p:oleObj name="公式" r:id="rId22" imgW="1066680" imgH="380880" progId="Equation.3">
                    <p:embed/>
                    <p:pic>
                      <p:nvPicPr>
                        <p:cNvPr id="401569" name="Object 16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0" y="3131"/>
                          <a:ext cx="628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1571" name="Rectangle 163"/>
            <p:cNvSpPr>
              <a:spLocks noChangeArrowheads="1"/>
            </p:cNvSpPr>
            <p:nvPr/>
          </p:nvSpPr>
          <p:spPr bwMode="auto">
            <a:xfrm>
              <a:off x="1173" y="3127"/>
              <a:ext cx="274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为曲线     在    </a:t>
              </a:r>
              <a:r>
                <a:rPr lang="zh-CN" altLang="en-US" sz="1400"/>
                <a:t> </a:t>
              </a:r>
              <a:r>
                <a:rPr lang="zh-CN" altLang="en-US"/>
                <a:t>点的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伸缩率</a:t>
              </a:r>
              <a:r>
                <a:rPr lang="zh-CN" altLang="en-US"/>
                <a:t>。     </a:t>
              </a:r>
            </a:p>
          </p:txBody>
        </p:sp>
        <p:graphicFrame>
          <p:nvGraphicFramePr>
            <p:cNvPr id="401572" name="Object 164"/>
            <p:cNvGraphicFramePr>
              <a:graphicFrameLocks/>
            </p:cNvGraphicFramePr>
            <p:nvPr/>
          </p:nvGraphicFramePr>
          <p:xfrm>
            <a:off x="2292" y="314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8" name="公式" r:id="rId24" imgW="279360" imgH="380880" progId="Equation.3">
                    <p:embed/>
                  </p:oleObj>
                </mc:Choice>
                <mc:Fallback>
                  <p:oleObj name="公式" r:id="rId24" imgW="279360" imgH="380880" progId="Equation.3">
                    <p:embed/>
                    <p:pic>
                      <p:nvPicPr>
                        <p:cNvPr id="401572" name="Object 16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2" y="314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1573" name="Object 165"/>
            <p:cNvGraphicFramePr>
              <a:graphicFrameLocks/>
            </p:cNvGraphicFramePr>
            <p:nvPr/>
          </p:nvGraphicFramePr>
          <p:xfrm>
            <a:off x="1828" y="3171"/>
            <a:ext cx="2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9" name="公式" r:id="rId26" imgW="355320" imgH="380880" progId="Equation.3">
                    <p:embed/>
                  </p:oleObj>
                </mc:Choice>
                <mc:Fallback>
                  <p:oleObj name="公式" r:id="rId26" imgW="355320" imgH="380880" progId="Equation.3">
                    <p:embed/>
                    <p:pic>
                      <p:nvPicPr>
                        <p:cNvPr id="401573" name="Object 16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28" y="3171"/>
                          <a:ext cx="2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1622" name="Group 214"/>
          <p:cNvGrpSpPr>
            <a:grpSpLocks/>
          </p:cNvGrpSpPr>
          <p:nvPr/>
        </p:nvGrpSpPr>
        <p:grpSpPr bwMode="auto">
          <a:xfrm>
            <a:off x="928688" y="5665788"/>
            <a:ext cx="5499100" cy="457200"/>
            <a:chOff x="585" y="3569"/>
            <a:chExt cx="3464" cy="288"/>
          </a:xfrm>
        </p:grpSpPr>
        <p:graphicFrame>
          <p:nvGraphicFramePr>
            <p:cNvPr id="401570" name="Object 162"/>
            <p:cNvGraphicFramePr>
              <a:graphicFrameLocks/>
            </p:cNvGraphicFramePr>
            <p:nvPr/>
          </p:nvGraphicFramePr>
          <p:xfrm>
            <a:off x="585" y="3599"/>
            <a:ext cx="769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0" name="公式" r:id="rId28" imgW="1307880" imgH="380880" progId="Equation.3">
                    <p:embed/>
                  </p:oleObj>
                </mc:Choice>
                <mc:Fallback>
                  <p:oleObj name="公式" r:id="rId28" imgW="1307880" imgH="380880" progId="Equation.3">
                    <p:embed/>
                    <p:pic>
                      <p:nvPicPr>
                        <p:cNvPr id="401570" name="Object 16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85" y="3599"/>
                          <a:ext cx="769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1574" name="Rectangle 166"/>
            <p:cNvSpPr>
              <a:spLocks noChangeArrowheads="1"/>
            </p:cNvSpPr>
            <p:nvPr/>
          </p:nvSpPr>
          <p:spPr bwMode="auto">
            <a:xfrm>
              <a:off x="1351" y="3569"/>
              <a:ext cx="269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/>
                <a:t>为曲线     在    </a:t>
              </a:r>
              <a:r>
                <a:rPr lang="zh-CN" altLang="en-US" sz="1400"/>
                <a:t> </a:t>
              </a:r>
              <a:r>
                <a:rPr lang="zh-CN" altLang="en-US"/>
                <a:t>点的</a:t>
              </a:r>
              <a:r>
                <a:rPr lang="zh-CN" altLang="en-US" u="sng">
                  <a:solidFill>
                    <a:schemeClr val="folHlink"/>
                  </a:solidFill>
                  <a:ea typeface="楷体_GB2312" pitchFamily="49" charset="-122"/>
                </a:rPr>
                <a:t>旋转角</a:t>
              </a:r>
              <a:r>
                <a:rPr lang="zh-CN" altLang="en-US"/>
                <a:t>。    </a:t>
              </a:r>
            </a:p>
          </p:txBody>
        </p:sp>
        <p:graphicFrame>
          <p:nvGraphicFramePr>
            <p:cNvPr id="401575" name="Object 167"/>
            <p:cNvGraphicFramePr>
              <a:graphicFrameLocks/>
            </p:cNvGraphicFramePr>
            <p:nvPr/>
          </p:nvGraphicFramePr>
          <p:xfrm>
            <a:off x="2470" y="3585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1" name="公式" r:id="rId30" imgW="279360" imgH="380880" progId="Equation.3">
                    <p:embed/>
                  </p:oleObj>
                </mc:Choice>
                <mc:Fallback>
                  <p:oleObj name="公式" r:id="rId30" imgW="279360" imgH="380880" progId="Equation.3">
                    <p:embed/>
                    <p:pic>
                      <p:nvPicPr>
                        <p:cNvPr id="401575" name="Object 16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70" y="3585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1576" name="Object 168"/>
            <p:cNvGraphicFramePr>
              <a:graphicFrameLocks/>
            </p:cNvGraphicFramePr>
            <p:nvPr/>
          </p:nvGraphicFramePr>
          <p:xfrm>
            <a:off x="2006" y="3613"/>
            <a:ext cx="20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82" name="公式" r:id="rId31" imgW="355320" imgH="380880" progId="Equation.3">
                    <p:embed/>
                  </p:oleObj>
                </mc:Choice>
                <mc:Fallback>
                  <p:oleObj name="公式" r:id="rId31" imgW="355320" imgH="380880" progId="Equation.3">
                    <p:embed/>
                    <p:pic>
                      <p:nvPicPr>
                        <p:cNvPr id="401576" name="Object 168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2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06" y="3613"/>
                          <a:ext cx="20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1577" name="Freeform 169"/>
          <p:cNvSpPr>
            <a:spLocks/>
          </p:cNvSpPr>
          <p:nvPr/>
        </p:nvSpPr>
        <p:spPr bwMode="auto">
          <a:xfrm>
            <a:off x="7112000" y="3836988"/>
            <a:ext cx="941388" cy="785812"/>
          </a:xfrm>
          <a:custGeom>
            <a:avLst/>
            <a:gdLst>
              <a:gd name="T0" fmla="*/ 593 w 593"/>
              <a:gd name="T1" fmla="*/ 1 h 495"/>
              <a:gd name="T2" fmla="*/ 0 w 593"/>
              <a:gd name="T3" fmla="*/ 495 h 495"/>
              <a:gd name="T4" fmla="*/ 30 w 593"/>
              <a:gd name="T5" fmla="*/ 425 h 495"/>
              <a:gd name="T6" fmla="*/ 47 w 593"/>
              <a:gd name="T7" fmla="*/ 392 h 495"/>
              <a:gd name="T8" fmla="*/ 65 w 593"/>
              <a:gd name="T9" fmla="*/ 364 h 495"/>
              <a:gd name="T10" fmla="*/ 106 w 593"/>
              <a:gd name="T11" fmla="*/ 310 h 495"/>
              <a:gd name="T12" fmla="*/ 150 w 593"/>
              <a:gd name="T13" fmla="*/ 257 h 495"/>
              <a:gd name="T14" fmla="*/ 200 w 593"/>
              <a:gd name="T15" fmla="*/ 207 h 495"/>
              <a:gd name="T16" fmla="*/ 255 w 593"/>
              <a:gd name="T17" fmla="*/ 159 h 495"/>
              <a:gd name="T18" fmla="*/ 313 w 593"/>
              <a:gd name="T19" fmla="*/ 115 h 495"/>
              <a:gd name="T20" fmla="*/ 375 w 593"/>
              <a:gd name="T21" fmla="*/ 77 h 495"/>
              <a:gd name="T22" fmla="*/ 441 w 593"/>
              <a:gd name="T23" fmla="*/ 44 h 495"/>
              <a:gd name="T24" fmla="*/ 510 w 593"/>
              <a:gd name="T25" fmla="*/ 19 h 495"/>
              <a:gd name="T26" fmla="*/ 548 w 593"/>
              <a:gd name="T27" fmla="*/ 8 h 495"/>
              <a:gd name="T28" fmla="*/ 588 w 593"/>
              <a:gd name="T29" fmla="*/ 0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3" h="495">
                <a:moveTo>
                  <a:pt x="593" y="1"/>
                </a:moveTo>
                <a:lnTo>
                  <a:pt x="0" y="495"/>
                </a:lnTo>
                <a:lnTo>
                  <a:pt x="30" y="425"/>
                </a:lnTo>
                <a:lnTo>
                  <a:pt x="47" y="392"/>
                </a:lnTo>
                <a:lnTo>
                  <a:pt x="65" y="364"/>
                </a:lnTo>
                <a:lnTo>
                  <a:pt x="106" y="310"/>
                </a:lnTo>
                <a:lnTo>
                  <a:pt x="150" y="257"/>
                </a:lnTo>
                <a:lnTo>
                  <a:pt x="200" y="207"/>
                </a:lnTo>
                <a:lnTo>
                  <a:pt x="255" y="159"/>
                </a:lnTo>
                <a:lnTo>
                  <a:pt x="313" y="115"/>
                </a:lnTo>
                <a:lnTo>
                  <a:pt x="375" y="77"/>
                </a:lnTo>
                <a:lnTo>
                  <a:pt x="441" y="44"/>
                </a:lnTo>
                <a:lnTo>
                  <a:pt x="510" y="19"/>
                </a:lnTo>
                <a:lnTo>
                  <a:pt x="548" y="8"/>
                </a:lnTo>
                <a:lnTo>
                  <a:pt x="588" y="0"/>
                </a:ln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78" name="Freeform 170"/>
          <p:cNvSpPr>
            <a:spLocks/>
          </p:cNvSpPr>
          <p:nvPr/>
        </p:nvSpPr>
        <p:spPr bwMode="auto">
          <a:xfrm>
            <a:off x="7386638" y="1376363"/>
            <a:ext cx="841375" cy="434975"/>
          </a:xfrm>
          <a:custGeom>
            <a:avLst/>
            <a:gdLst>
              <a:gd name="T0" fmla="*/ 522 w 530"/>
              <a:gd name="T1" fmla="*/ 12 h 286"/>
              <a:gd name="T2" fmla="*/ 18 w 530"/>
              <a:gd name="T3" fmla="*/ 264 h 286"/>
              <a:gd name="T4" fmla="*/ 78 w 530"/>
              <a:gd name="T5" fmla="*/ 215 h 286"/>
              <a:gd name="T6" fmla="*/ 137 w 530"/>
              <a:gd name="T7" fmla="*/ 161 h 286"/>
              <a:gd name="T8" fmla="*/ 209 w 530"/>
              <a:gd name="T9" fmla="*/ 104 h 286"/>
              <a:gd name="T10" fmla="*/ 245 w 530"/>
              <a:gd name="T11" fmla="*/ 78 h 286"/>
              <a:gd name="T12" fmla="*/ 282 w 530"/>
              <a:gd name="T13" fmla="*/ 56 h 286"/>
              <a:gd name="T14" fmla="*/ 321 w 530"/>
              <a:gd name="T15" fmla="*/ 38 h 286"/>
              <a:gd name="T16" fmla="*/ 353 w 530"/>
              <a:gd name="T17" fmla="*/ 25 h 286"/>
              <a:gd name="T18" fmla="*/ 388 w 530"/>
              <a:gd name="T19" fmla="*/ 15 h 286"/>
              <a:gd name="T20" fmla="*/ 422 w 530"/>
              <a:gd name="T21" fmla="*/ 11 h 286"/>
              <a:gd name="T22" fmla="*/ 469 w 530"/>
              <a:gd name="T23" fmla="*/ 7 h 286"/>
              <a:gd name="T24" fmla="*/ 525 w 530"/>
              <a:gd name="T25" fmla="*/ 10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0" h="286">
                <a:moveTo>
                  <a:pt x="522" y="12"/>
                </a:moveTo>
                <a:cubicBezTo>
                  <a:pt x="530" y="0"/>
                  <a:pt x="0" y="286"/>
                  <a:pt x="18" y="264"/>
                </a:cubicBezTo>
                <a:cubicBezTo>
                  <a:pt x="36" y="242"/>
                  <a:pt x="59" y="233"/>
                  <a:pt x="78" y="215"/>
                </a:cubicBezTo>
                <a:lnTo>
                  <a:pt x="137" y="161"/>
                </a:lnTo>
                <a:lnTo>
                  <a:pt x="209" y="104"/>
                </a:lnTo>
                <a:cubicBezTo>
                  <a:pt x="226" y="91"/>
                  <a:pt x="233" y="86"/>
                  <a:pt x="245" y="78"/>
                </a:cubicBezTo>
                <a:cubicBezTo>
                  <a:pt x="257" y="71"/>
                  <a:pt x="272" y="61"/>
                  <a:pt x="282" y="56"/>
                </a:cubicBezTo>
                <a:cubicBezTo>
                  <a:pt x="293" y="50"/>
                  <a:pt x="310" y="43"/>
                  <a:pt x="321" y="38"/>
                </a:cubicBezTo>
                <a:cubicBezTo>
                  <a:pt x="333" y="32"/>
                  <a:pt x="342" y="28"/>
                  <a:pt x="353" y="25"/>
                </a:cubicBezTo>
                <a:cubicBezTo>
                  <a:pt x="365" y="21"/>
                  <a:pt x="376" y="18"/>
                  <a:pt x="388" y="15"/>
                </a:cubicBezTo>
                <a:cubicBezTo>
                  <a:pt x="400" y="13"/>
                  <a:pt x="409" y="13"/>
                  <a:pt x="422" y="11"/>
                </a:cubicBezTo>
                <a:cubicBezTo>
                  <a:pt x="435" y="9"/>
                  <a:pt x="469" y="7"/>
                  <a:pt x="469" y="7"/>
                </a:cubicBezTo>
                <a:cubicBezTo>
                  <a:pt x="469" y="7"/>
                  <a:pt x="516" y="9"/>
                  <a:pt x="525" y="10"/>
                </a:cubicBez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79" name="Line 171"/>
          <p:cNvSpPr>
            <a:spLocks noChangeShapeType="1"/>
          </p:cNvSpPr>
          <p:nvPr/>
        </p:nvSpPr>
        <p:spPr bwMode="auto">
          <a:xfrm>
            <a:off x="5843588" y="2447925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0" name="Freeform 172"/>
          <p:cNvSpPr>
            <a:spLocks/>
          </p:cNvSpPr>
          <p:nvPr/>
        </p:nvSpPr>
        <p:spPr bwMode="auto">
          <a:xfrm>
            <a:off x="7048500" y="3830638"/>
            <a:ext cx="1285875" cy="1027112"/>
          </a:xfrm>
          <a:custGeom>
            <a:avLst/>
            <a:gdLst>
              <a:gd name="T0" fmla="*/ 0 w 810"/>
              <a:gd name="T1" fmla="*/ 647 h 647"/>
              <a:gd name="T2" fmla="*/ 9 w 810"/>
              <a:gd name="T3" fmla="*/ 602 h 647"/>
              <a:gd name="T4" fmla="*/ 11 w 810"/>
              <a:gd name="T5" fmla="*/ 582 h 647"/>
              <a:gd name="T6" fmla="*/ 36 w 810"/>
              <a:gd name="T7" fmla="*/ 507 h 647"/>
              <a:gd name="T8" fmla="*/ 66 w 810"/>
              <a:gd name="T9" fmla="*/ 437 h 647"/>
              <a:gd name="T10" fmla="*/ 83 w 810"/>
              <a:gd name="T11" fmla="*/ 404 h 647"/>
              <a:gd name="T12" fmla="*/ 101 w 810"/>
              <a:gd name="T13" fmla="*/ 376 h 647"/>
              <a:gd name="T14" fmla="*/ 142 w 810"/>
              <a:gd name="T15" fmla="*/ 322 h 647"/>
              <a:gd name="T16" fmla="*/ 186 w 810"/>
              <a:gd name="T17" fmla="*/ 269 h 647"/>
              <a:gd name="T18" fmla="*/ 236 w 810"/>
              <a:gd name="T19" fmla="*/ 219 h 647"/>
              <a:gd name="T20" fmla="*/ 291 w 810"/>
              <a:gd name="T21" fmla="*/ 171 h 647"/>
              <a:gd name="T22" fmla="*/ 349 w 810"/>
              <a:gd name="T23" fmla="*/ 127 h 647"/>
              <a:gd name="T24" fmla="*/ 411 w 810"/>
              <a:gd name="T25" fmla="*/ 89 h 647"/>
              <a:gd name="T26" fmla="*/ 477 w 810"/>
              <a:gd name="T27" fmla="*/ 56 h 647"/>
              <a:gd name="T28" fmla="*/ 546 w 810"/>
              <a:gd name="T29" fmla="*/ 31 h 647"/>
              <a:gd name="T30" fmla="*/ 584 w 810"/>
              <a:gd name="T31" fmla="*/ 20 h 647"/>
              <a:gd name="T32" fmla="*/ 624 w 810"/>
              <a:gd name="T33" fmla="*/ 12 h 647"/>
              <a:gd name="T34" fmla="*/ 714 w 810"/>
              <a:gd name="T35" fmla="*/ 4 h 647"/>
              <a:gd name="T36" fmla="*/ 810 w 810"/>
              <a:gd name="T37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0" h="647">
                <a:moveTo>
                  <a:pt x="0" y="647"/>
                </a:moveTo>
                <a:lnTo>
                  <a:pt x="9" y="602"/>
                </a:lnTo>
                <a:lnTo>
                  <a:pt x="11" y="582"/>
                </a:lnTo>
                <a:lnTo>
                  <a:pt x="36" y="507"/>
                </a:lnTo>
                <a:lnTo>
                  <a:pt x="66" y="437"/>
                </a:lnTo>
                <a:lnTo>
                  <a:pt x="83" y="404"/>
                </a:lnTo>
                <a:lnTo>
                  <a:pt x="101" y="376"/>
                </a:lnTo>
                <a:lnTo>
                  <a:pt x="142" y="322"/>
                </a:lnTo>
                <a:lnTo>
                  <a:pt x="186" y="269"/>
                </a:lnTo>
                <a:lnTo>
                  <a:pt x="236" y="219"/>
                </a:lnTo>
                <a:lnTo>
                  <a:pt x="291" y="171"/>
                </a:lnTo>
                <a:lnTo>
                  <a:pt x="349" y="127"/>
                </a:lnTo>
                <a:lnTo>
                  <a:pt x="411" y="89"/>
                </a:lnTo>
                <a:lnTo>
                  <a:pt x="477" y="56"/>
                </a:lnTo>
                <a:lnTo>
                  <a:pt x="546" y="31"/>
                </a:lnTo>
                <a:lnTo>
                  <a:pt x="584" y="20"/>
                </a:lnTo>
                <a:lnTo>
                  <a:pt x="624" y="12"/>
                </a:lnTo>
                <a:lnTo>
                  <a:pt x="714" y="4"/>
                </a:lnTo>
                <a:lnTo>
                  <a:pt x="810" y="0"/>
                </a:ln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1" name="Line 173"/>
          <p:cNvSpPr>
            <a:spLocks noChangeShapeType="1"/>
          </p:cNvSpPr>
          <p:nvPr/>
        </p:nvSpPr>
        <p:spPr bwMode="auto">
          <a:xfrm flipV="1">
            <a:off x="6443663" y="3560763"/>
            <a:ext cx="1960562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2" name="Arc 174"/>
          <p:cNvSpPr>
            <a:spLocks/>
          </p:cNvSpPr>
          <p:nvPr/>
        </p:nvSpPr>
        <p:spPr bwMode="auto">
          <a:xfrm rot="-480115">
            <a:off x="6105525" y="2351088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3" name="Freeform 175"/>
          <p:cNvSpPr>
            <a:spLocks/>
          </p:cNvSpPr>
          <p:nvPr/>
        </p:nvSpPr>
        <p:spPr bwMode="auto">
          <a:xfrm>
            <a:off x="7315200" y="1390650"/>
            <a:ext cx="1211263" cy="538163"/>
          </a:xfrm>
          <a:custGeom>
            <a:avLst/>
            <a:gdLst>
              <a:gd name="T0" fmla="*/ 0 w 763"/>
              <a:gd name="T1" fmla="*/ 339 h 339"/>
              <a:gd name="T2" fmla="*/ 48 w 763"/>
              <a:gd name="T3" fmla="*/ 266 h 339"/>
              <a:gd name="T4" fmla="*/ 107 w 763"/>
              <a:gd name="T5" fmla="*/ 208 h 339"/>
              <a:gd name="T6" fmla="*/ 166 w 763"/>
              <a:gd name="T7" fmla="*/ 154 h 339"/>
              <a:gd name="T8" fmla="*/ 238 w 763"/>
              <a:gd name="T9" fmla="*/ 97 h 339"/>
              <a:gd name="T10" fmla="*/ 274 w 763"/>
              <a:gd name="T11" fmla="*/ 71 h 339"/>
              <a:gd name="T12" fmla="*/ 311 w 763"/>
              <a:gd name="T13" fmla="*/ 49 h 339"/>
              <a:gd name="T14" fmla="*/ 350 w 763"/>
              <a:gd name="T15" fmla="*/ 31 h 339"/>
              <a:gd name="T16" fmla="*/ 382 w 763"/>
              <a:gd name="T17" fmla="*/ 18 h 339"/>
              <a:gd name="T18" fmla="*/ 417 w 763"/>
              <a:gd name="T19" fmla="*/ 8 h 339"/>
              <a:gd name="T20" fmla="*/ 451 w 763"/>
              <a:gd name="T21" fmla="*/ 4 h 339"/>
              <a:gd name="T22" fmla="*/ 498 w 763"/>
              <a:gd name="T23" fmla="*/ 0 h 339"/>
              <a:gd name="T24" fmla="*/ 554 w 763"/>
              <a:gd name="T25" fmla="*/ 3 h 339"/>
              <a:gd name="T26" fmla="*/ 614 w 763"/>
              <a:gd name="T27" fmla="*/ 11 h 339"/>
              <a:gd name="T28" fmla="*/ 657 w 763"/>
              <a:gd name="T29" fmla="*/ 17 h 339"/>
              <a:gd name="T30" fmla="*/ 707 w 763"/>
              <a:gd name="T31" fmla="*/ 26 h 339"/>
              <a:gd name="T32" fmla="*/ 763 w 763"/>
              <a:gd name="T33" fmla="*/ 4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63" h="339">
                <a:moveTo>
                  <a:pt x="0" y="339"/>
                </a:moveTo>
                <a:lnTo>
                  <a:pt x="48" y="266"/>
                </a:lnTo>
                <a:lnTo>
                  <a:pt x="107" y="208"/>
                </a:lnTo>
                <a:lnTo>
                  <a:pt x="166" y="154"/>
                </a:lnTo>
                <a:lnTo>
                  <a:pt x="238" y="97"/>
                </a:lnTo>
                <a:cubicBezTo>
                  <a:pt x="255" y="84"/>
                  <a:pt x="262" y="79"/>
                  <a:pt x="274" y="71"/>
                </a:cubicBezTo>
                <a:cubicBezTo>
                  <a:pt x="286" y="64"/>
                  <a:pt x="301" y="54"/>
                  <a:pt x="311" y="49"/>
                </a:cubicBezTo>
                <a:cubicBezTo>
                  <a:pt x="322" y="43"/>
                  <a:pt x="339" y="36"/>
                  <a:pt x="350" y="31"/>
                </a:cubicBezTo>
                <a:cubicBezTo>
                  <a:pt x="362" y="25"/>
                  <a:pt x="371" y="21"/>
                  <a:pt x="382" y="18"/>
                </a:cubicBezTo>
                <a:cubicBezTo>
                  <a:pt x="394" y="14"/>
                  <a:pt x="405" y="11"/>
                  <a:pt x="417" y="8"/>
                </a:cubicBezTo>
                <a:cubicBezTo>
                  <a:pt x="429" y="6"/>
                  <a:pt x="438" y="6"/>
                  <a:pt x="451" y="4"/>
                </a:cubicBezTo>
                <a:cubicBezTo>
                  <a:pt x="464" y="2"/>
                  <a:pt x="498" y="0"/>
                  <a:pt x="498" y="0"/>
                </a:cubicBezTo>
                <a:cubicBezTo>
                  <a:pt x="498" y="0"/>
                  <a:pt x="554" y="3"/>
                  <a:pt x="554" y="3"/>
                </a:cubicBezTo>
                <a:cubicBezTo>
                  <a:pt x="554" y="3"/>
                  <a:pt x="614" y="11"/>
                  <a:pt x="614" y="11"/>
                </a:cubicBezTo>
                <a:cubicBezTo>
                  <a:pt x="614" y="11"/>
                  <a:pt x="642" y="14"/>
                  <a:pt x="657" y="17"/>
                </a:cubicBezTo>
                <a:cubicBezTo>
                  <a:pt x="673" y="21"/>
                  <a:pt x="689" y="23"/>
                  <a:pt x="707" y="26"/>
                </a:cubicBezTo>
                <a:cubicBezTo>
                  <a:pt x="724" y="30"/>
                  <a:pt x="752" y="39"/>
                  <a:pt x="763" y="42"/>
                </a:cubicBez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4" name="Line 176"/>
          <p:cNvSpPr>
            <a:spLocks noChangeShapeType="1"/>
          </p:cNvSpPr>
          <p:nvPr/>
        </p:nvSpPr>
        <p:spPr bwMode="auto">
          <a:xfrm rot="21172570" flipV="1">
            <a:off x="6030913" y="1352550"/>
            <a:ext cx="2665412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5" name="Freeform 177"/>
          <p:cNvSpPr>
            <a:spLocks/>
          </p:cNvSpPr>
          <p:nvPr/>
        </p:nvSpPr>
        <p:spPr bwMode="auto">
          <a:xfrm rot="-438206">
            <a:off x="6745288" y="1366838"/>
            <a:ext cx="1160462" cy="1011237"/>
          </a:xfrm>
          <a:custGeom>
            <a:avLst/>
            <a:gdLst>
              <a:gd name="T0" fmla="*/ 731 w 731"/>
              <a:gd name="T1" fmla="*/ 0 h 637"/>
              <a:gd name="T2" fmla="*/ 0 w 731"/>
              <a:gd name="T3" fmla="*/ 637 h 6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31" h="637">
                <a:moveTo>
                  <a:pt x="731" y="0"/>
                </a:moveTo>
                <a:lnTo>
                  <a:pt x="0" y="637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6" name="Line 178"/>
          <p:cNvSpPr>
            <a:spLocks noChangeShapeType="1"/>
          </p:cNvSpPr>
          <p:nvPr/>
        </p:nvSpPr>
        <p:spPr bwMode="auto">
          <a:xfrm flipH="1">
            <a:off x="6897688" y="3938588"/>
            <a:ext cx="458787" cy="1249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87" name="Arc 179"/>
          <p:cNvSpPr>
            <a:spLocks/>
          </p:cNvSpPr>
          <p:nvPr/>
        </p:nvSpPr>
        <p:spPr bwMode="auto">
          <a:xfrm rot="257550">
            <a:off x="6746875" y="2352675"/>
            <a:ext cx="215900" cy="252413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1588" name="Object 180"/>
          <p:cNvGraphicFramePr>
            <a:graphicFrameLocks noChangeAspect="1"/>
          </p:cNvGraphicFramePr>
          <p:nvPr/>
        </p:nvGraphicFramePr>
        <p:xfrm>
          <a:off x="6484938" y="2228850"/>
          <a:ext cx="158750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3" name="公式" r:id="rId32" imgW="215640" imgH="279360" progId="Equation.3">
                  <p:embed/>
                </p:oleObj>
              </mc:Choice>
              <mc:Fallback>
                <p:oleObj name="公式" r:id="rId32" imgW="215640" imgH="279360" progId="Equation.3">
                  <p:embed/>
                  <p:pic>
                    <p:nvPicPr>
                      <p:cNvPr id="401588" name="Object 1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38" y="2228850"/>
                        <a:ext cx="158750" cy="207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89" name="Object 181"/>
          <p:cNvGraphicFramePr>
            <a:graphicFrameLocks noChangeAspect="1"/>
          </p:cNvGraphicFramePr>
          <p:nvPr/>
        </p:nvGraphicFramePr>
        <p:xfrm>
          <a:off x="7005638" y="2165350"/>
          <a:ext cx="2159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4" name="公式" r:id="rId34" imgW="291960" imgH="380880" progId="Equation.3">
                  <p:embed/>
                </p:oleObj>
              </mc:Choice>
              <mc:Fallback>
                <p:oleObj name="公式" r:id="rId34" imgW="291960" imgH="380880" progId="Equation.3">
                  <p:embed/>
                  <p:pic>
                    <p:nvPicPr>
                      <p:cNvPr id="401589" name="Object 18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2165350"/>
                        <a:ext cx="2159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90" name="Object 182"/>
          <p:cNvGraphicFramePr>
            <a:graphicFrameLocks/>
          </p:cNvGraphicFramePr>
          <p:nvPr/>
        </p:nvGraphicFramePr>
        <p:xfrm>
          <a:off x="8335963" y="1995488"/>
          <a:ext cx="3921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5" name="公式" r:id="rId36" imgW="393480" imgH="342720" progId="Equation.3">
                  <p:embed/>
                </p:oleObj>
              </mc:Choice>
              <mc:Fallback>
                <p:oleObj name="公式" r:id="rId36" imgW="393480" imgH="342720" progId="Equation.3">
                  <p:embed/>
                  <p:pic>
                    <p:nvPicPr>
                      <p:cNvPr id="401590" name="Object 18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3" y="1995488"/>
                        <a:ext cx="3921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91" name="Object 183"/>
          <p:cNvGraphicFramePr>
            <a:graphicFrameLocks noChangeAspect="1"/>
          </p:cNvGraphicFramePr>
          <p:nvPr/>
        </p:nvGraphicFramePr>
        <p:xfrm>
          <a:off x="8569325" y="1366838"/>
          <a:ext cx="2540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6" name="公式" r:id="rId38" imgW="342720" imgH="380880" progId="Equation.3">
                  <p:embed/>
                </p:oleObj>
              </mc:Choice>
              <mc:Fallback>
                <p:oleObj name="公式" r:id="rId38" imgW="342720" imgH="380880" progId="Equation.3">
                  <p:embed/>
                  <p:pic>
                    <p:nvPicPr>
                      <p:cNvPr id="401591" name="Object 1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69325" y="1366838"/>
                        <a:ext cx="2540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92" name="Object 184"/>
          <p:cNvGraphicFramePr>
            <a:graphicFrameLocks noChangeAspect="1"/>
          </p:cNvGraphicFramePr>
          <p:nvPr/>
        </p:nvGraphicFramePr>
        <p:xfrm>
          <a:off x="8154988" y="1460500"/>
          <a:ext cx="130175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7" name="公式" r:id="rId40" imgW="177480" imgH="215640" progId="Equation.3">
                  <p:embed/>
                </p:oleObj>
              </mc:Choice>
              <mc:Fallback>
                <p:oleObj name="公式" r:id="rId40" imgW="177480" imgH="215640" progId="Equation.3">
                  <p:embed/>
                  <p:pic>
                    <p:nvPicPr>
                      <p:cNvPr id="401592" name="Object 18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4988" y="1460500"/>
                        <a:ext cx="130175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93" name="Object 185"/>
          <p:cNvGraphicFramePr>
            <a:graphicFrameLocks noChangeAspect="1"/>
          </p:cNvGraphicFramePr>
          <p:nvPr/>
        </p:nvGraphicFramePr>
        <p:xfrm>
          <a:off x="7473950" y="1685925"/>
          <a:ext cx="2063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公式" r:id="rId42" imgW="279360" imgH="380880" progId="Equation.3">
                  <p:embed/>
                </p:oleObj>
              </mc:Choice>
              <mc:Fallback>
                <p:oleObj name="公式" r:id="rId42" imgW="279360" imgH="380880" progId="Equation.3">
                  <p:embed/>
                  <p:pic>
                    <p:nvPicPr>
                      <p:cNvPr id="401593" name="Object 18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950" y="1685925"/>
                        <a:ext cx="2063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594" name="Oval 186"/>
          <p:cNvSpPr>
            <a:spLocks noChangeAspect="1" noChangeArrowheads="1"/>
          </p:cNvSpPr>
          <p:nvPr/>
        </p:nvSpPr>
        <p:spPr bwMode="auto">
          <a:xfrm>
            <a:off x="7366000" y="1760538"/>
            <a:ext cx="71438" cy="71437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1595" name="Arc 187"/>
          <p:cNvSpPr>
            <a:spLocks/>
          </p:cNvSpPr>
          <p:nvPr/>
        </p:nvSpPr>
        <p:spPr bwMode="auto">
          <a:xfrm rot="-480115">
            <a:off x="6388100" y="5086350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596" name="Arc 188"/>
          <p:cNvSpPr>
            <a:spLocks/>
          </p:cNvSpPr>
          <p:nvPr/>
        </p:nvSpPr>
        <p:spPr bwMode="auto">
          <a:xfrm rot="257550">
            <a:off x="6772275" y="5083175"/>
            <a:ext cx="215900" cy="252413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1597" name="Object 189"/>
          <p:cNvGraphicFramePr>
            <a:graphicFrameLocks noChangeAspect="1"/>
          </p:cNvGraphicFramePr>
          <p:nvPr/>
        </p:nvGraphicFramePr>
        <p:xfrm>
          <a:off x="6654800" y="4978400"/>
          <a:ext cx="166688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公式" r:id="rId44" imgW="228600" imgH="266400" progId="Equation.3">
                  <p:embed/>
                </p:oleObj>
              </mc:Choice>
              <mc:Fallback>
                <p:oleObj name="公式" r:id="rId44" imgW="228600" imgH="266400" progId="Equation.3">
                  <p:embed/>
                  <p:pic>
                    <p:nvPicPr>
                      <p:cNvPr id="401597" name="Object 1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4978400"/>
                        <a:ext cx="166688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98" name="Object 190"/>
          <p:cNvGraphicFramePr>
            <a:graphicFrameLocks noChangeAspect="1"/>
          </p:cNvGraphicFramePr>
          <p:nvPr/>
        </p:nvGraphicFramePr>
        <p:xfrm>
          <a:off x="6983413" y="4895850"/>
          <a:ext cx="23495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公式" r:id="rId46" imgW="317160" imgH="380880" progId="Equation.3">
                  <p:embed/>
                </p:oleObj>
              </mc:Choice>
              <mc:Fallback>
                <p:oleObj name="公式" r:id="rId46" imgW="317160" imgH="380880" progId="Equation.3">
                  <p:embed/>
                  <p:pic>
                    <p:nvPicPr>
                      <p:cNvPr id="401598" name="Object 1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3413" y="4895850"/>
                        <a:ext cx="23495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599" name="Object 191"/>
          <p:cNvGraphicFramePr>
            <a:graphicFrameLocks/>
          </p:cNvGraphicFramePr>
          <p:nvPr/>
        </p:nvGraphicFramePr>
        <p:xfrm>
          <a:off x="8256588" y="4725988"/>
          <a:ext cx="4683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公式" r:id="rId48" imgW="469800" imgH="342720" progId="Equation.3">
                  <p:embed/>
                </p:oleObj>
              </mc:Choice>
              <mc:Fallback>
                <p:oleObj name="公式" r:id="rId48" imgW="469800" imgH="342720" progId="Equation.3">
                  <p:embed/>
                  <p:pic>
                    <p:nvPicPr>
                      <p:cNvPr id="401599" name="Object 19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8" y="4725988"/>
                        <a:ext cx="4683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600" name="Object 192"/>
          <p:cNvGraphicFramePr>
            <a:graphicFrameLocks noChangeAspect="1"/>
          </p:cNvGraphicFramePr>
          <p:nvPr/>
        </p:nvGraphicFramePr>
        <p:xfrm>
          <a:off x="8385175" y="36830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公式" r:id="rId50" imgW="355320" imgH="380880" progId="Equation.3">
                  <p:embed/>
                </p:oleObj>
              </mc:Choice>
              <mc:Fallback>
                <p:oleObj name="公式" r:id="rId50" imgW="355320" imgH="380880" progId="Equation.3">
                  <p:embed/>
                  <p:pic>
                    <p:nvPicPr>
                      <p:cNvPr id="401600" name="Object 1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5175" y="36830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601" name="Object 193"/>
          <p:cNvGraphicFramePr>
            <a:graphicFrameLocks noChangeAspect="1"/>
          </p:cNvGraphicFramePr>
          <p:nvPr/>
        </p:nvGraphicFramePr>
        <p:xfrm>
          <a:off x="7962900" y="3914775"/>
          <a:ext cx="195263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公式" r:id="rId52" imgW="266400" imgH="215640" progId="Equation.3">
                  <p:embed/>
                </p:oleObj>
              </mc:Choice>
              <mc:Fallback>
                <p:oleObj name="公式" r:id="rId52" imgW="266400" imgH="215640" progId="Equation.3">
                  <p:embed/>
                  <p:pic>
                    <p:nvPicPr>
                      <p:cNvPr id="401601" name="Object 1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3914775"/>
                        <a:ext cx="195263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602" name="Object 194"/>
          <p:cNvGraphicFramePr>
            <a:graphicFrameLocks noChangeAspect="1"/>
          </p:cNvGraphicFramePr>
          <p:nvPr/>
        </p:nvGraphicFramePr>
        <p:xfrm>
          <a:off x="7151688" y="45212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公式" r:id="rId54" imgW="355320" imgH="380880" progId="Equation.3">
                  <p:embed/>
                </p:oleObj>
              </mc:Choice>
              <mc:Fallback>
                <p:oleObj name="公式" r:id="rId54" imgW="355320" imgH="380880" progId="Equation.3">
                  <p:embed/>
                  <p:pic>
                    <p:nvPicPr>
                      <p:cNvPr id="401602" name="Object 1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45212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603" name="Oval 195"/>
          <p:cNvSpPr>
            <a:spLocks noChangeAspect="1" noChangeArrowheads="1"/>
          </p:cNvSpPr>
          <p:nvPr/>
        </p:nvSpPr>
        <p:spPr bwMode="auto">
          <a:xfrm>
            <a:off x="8177213" y="1362075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1604" name="Oval 196"/>
          <p:cNvSpPr>
            <a:spLocks noChangeAspect="1" noChangeArrowheads="1"/>
          </p:cNvSpPr>
          <p:nvPr/>
        </p:nvSpPr>
        <p:spPr bwMode="auto">
          <a:xfrm>
            <a:off x="7072313" y="4591050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1605" name="Oval 197"/>
          <p:cNvSpPr>
            <a:spLocks noChangeAspect="1" noChangeArrowheads="1"/>
          </p:cNvSpPr>
          <p:nvPr/>
        </p:nvSpPr>
        <p:spPr bwMode="auto">
          <a:xfrm>
            <a:off x="8020050" y="3810000"/>
            <a:ext cx="71438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1606" name="Object 198"/>
          <p:cNvGraphicFramePr>
            <a:graphicFrameLocks noChangeAspect="1"/>
          </p:cNvGraphicFramePr>
          <p:nvPr/>
        </p:nvGraphicFramePr>
        <p:xfrm>
          <a:off x="7761288" y="1587500"/>
          <a:ext cx="2921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公式" r:id="rId56" imgW="393480" imgH="342720" progId="Equation.3">
                  <p:embed/>
                </p:oleObj>
              </mc:Choice>
              <mc:Fallback>
                <p:oleObj name="公式" r:id="rId56" imgW="393480" imgH="342720" progId="Equation.3">
                  <p:embed/>
                  <p:pic>
                    <p:nvPicPr>
                      <p:cNvPr id="401606" name="Object 1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288" y="1587500"/>
                        <a:ext cx="2921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607" name="Object 199"/>
          <p:cNvGraphicFramePr>
            <a:graphicFrameLocks noChangeAspect="1"/>
          </p:cNvGraphicFramePr>
          <p:nvPr/>
        </p:nvGraphicFramePr>
        <p:xfrm>
          <a:off x="7521575" y="4246563"/>
          <a:ext cx="3476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公式" r:id="rId58" imgW="469800" imgH="342720" progId="Equation.3">
                  <p:embed/>
                </p:oleObj>
              </mc:Choice>
              <mc:Fallback>
                <p:oleObj name="公式" r:id="rId58" imgW="469800" imgH="342720" progId="Equation.3">
                  <p:embed/>
                  <p:pic>
                    <p:nvPicPr>
                      <p:cNvPr id="401607" name="Object 19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4246563"/>
                        <a:ext cx="347663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608" name="Line 200"/>
          <p:cNvSpPr>
            <a:spLocks noChangeShapeType="1"/>
          </p:cNvSpPr>
          <p:nvPr/>
        </p:nvSpPr>
        <p:spPr bwMode="auto">
          <a:xfrm>
            <a:off x="5849938" y="5187950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09" name="Line 201"/>
          <p:cNvSpPr>
            <a:spLocks noChangeShapeType="1"/>
          </p:cNvSpPr>
          <p:nvPr/>
        </p:nvSpPr>
        <p:spPr bwMode="auto">
          <a:xfrm>
            <a:off x="6858000" y="27146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1610" name="Object 202"/>
          <p:cNvGraphicFramePr>
            <a:graphicFrameLocks/>
          </p:cNvGraphicFramePr>
          <p:nvPr/>
        </p:nvGraphicFramePr>
        <p:xfrm>
          <a:off x="6985000" y="2838450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公式" r:id="rId60" imgW="1168200" imgH="342720" progId="Equation.3">
                  <p:embed/>
                </p:oleObj>
              </mc:Choice>
              <mc:Fallback>
                <p:oleObj name="公式" r:id="rId60" imgW="1168200" imgH="342720" progId="Equation.3">
                  <p:embed/>
                  <p:pic>
                    <p:nvPicPr>
                      <p:cNvPr id="401610" name="Object 20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2838450"/>
                        <a:ext cx="1168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1611" name="Line 203"/>
          <p:cNvSpPr>
            <a:spLocks noChangeShapeType="1"/>
          </p:cNvSpPr>
          <p:nvPr/>
        </p:nvSpPr>
        <p:spPr bwMode="auto">
          <a:xfrm rot="-5400000">
            <a:off x="5038725" y="1700213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12" name="Line 204"/>
          <p:cNvSpPr>
            <a:spLocks noChangeShapeType="1"/>
          </p:cNvSpPr>
          <p:nvPr/>
        </p:nvSpPr>
        <p:spPr bwMode="auto">
          <a:xfrm rot="-5400000">
            <a:off x="5038725" y="4414838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1613" name="Rectangle 205"/>
          <p:cNvSpPr>
            <a:spLocks noChangeArrowheads="1"/>
          </p:cNvSpPr>
          <p:nvPr/>
        </p:nvSpPr>
        <p:spPr bwMode="auto">
          <a:xfrm>
            <a:off x="7542213" y="1012825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sp>
        <p:nvSpPr>
          <p:cNvPr id="401614" name="Rectangle 206"/>
          <p:cNvSpPr>
            <a:spLocks noChangeArrowheads="1"/>
          </p:cNvSpPr>
          <p:nvPr/>
        </p:nvSpPr>
        <p:spPr bwMode="auto">
          <a:xfrm>
            <a:off x="7062788" y="3648075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grpSp>
        <p:nvGrpSpPr>
          <p:cNvPr id="401615" name="Group 207"/>
          <p:cNvGrpSpPr>
            <a:grpSpLocks/>
          </p:cNvGrpSpPr>
          <p:nvPr/>
        </p:nvGrpSpPr>
        <p:grpSpPr bwMode="auto">
          <a:xfrm>
            <a:off x="1905000" y="4981575"/>
            <a:ext cx="1304925" cy="438150"/>
            <a:chOff x="4110" y="3558"/>
            <a:chExt cx="822" cy="276"/>
          </a:xfrm>
        </p:grpSpPr>
        <p:sp>
          <p:nvSpPr>
            <p:cNvPr id="401616" name="Rectangle 208"/>
            <p:cNvSpPr>
              <a:spLocks noChangeArrowheads="1"/>
            </p:cNvSpPr>
            <p:nvPr/>
          </p:nvSpPr>
          <p:spPr bwMode="auto">
            <a:xfrm>
              <a:off x="4110" y="3558"/>
              <a:ext cx="822" cy="27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617" name="Line 209"/>
            <p:cNvSpPr>
              <a:spLocks noChangeShapeType="1"/>
            </p:cNvSpPr>
            <p:nvPr/>
          </p:nvSpPr>
          <p:spPr bwMode="auto">
            <a:xfrm>
              <a:off x="4164" y="3696"/>
              <a:ext cx="72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01618" name="Group 210"/>
          <p:cNvGrpSpPr>
            <a:grpSpLocks/>
          </p:cNvGrpSpPr>
          <p:nvPr/>
        </p:nvGrpSpPr>
        <p:grpSpPr bwMode="auto">
          <a:xfrm>
            <a:off x="2187575" y="5683250"/>
            <a:ext cx="1304925" cy="438150"/>
            <a:chOff x="4110" y="3558"/>
            <a:chExt cx="822" cy="276"/>
          </a:xfrm>
        </p:grpSpPr>
        <p:sp>
          <p:nvSpPr>
            <p:cNvPr id="401619" name="Rectangle 211"/>
            <p:cNvSpPr>
              <a:spLocks noChangeArrowheads="1"/>
            </p:cNvSpPr>
            <p:nvPr/>
          </p:nvSpPr>
          <p:spPr bwMode="auto">
            <a:xfrm>
              <a:off x="4110" y="3558"/>
              <a:ext cx="822" cy="276"/>
            </a:xfrm>
            <a:prstGeom prst="rect">
              <a:avLst/>
            </a:prstGeom>
            <a:solidFill>
              <a:srgbClr val="FFFFFF"/>
            </a:solidFill>
            <a:ln w="9525" algn="ctr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1620" name="Line 212"/>
            <p:cNvSpPr>
              <a:spLocks noChangeShapeType="1"/>
            </p:cNvSpPr>
            <p:nvPr/>
          </p:nvSpPr>
          <p:spPr bwMode="auto">
            <a:xfrm>
              <a:off x="4164" y="3696"/>
              <a:ext cx="72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401643" name="Picture 235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42477 L 0.00052 2.22222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015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0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0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0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40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40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40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0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40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5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2590" name="Picture 15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1" name="Picture 15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2" name="Picture 16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3" name="Picture 16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4" name="Picture 16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5" name="Picture 16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6" name="Picture 16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7" name="Picture 165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8" name="Picture 16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599" name="Picture 167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0" name="Picture 16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1" name="Picture 169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2" name="Picture 17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3" name="Picture 17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4" name="Picture 17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5" name="Picture 173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6" name="Picture 17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7" name="Picture 175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8" name="Picture 17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2609" name="Picture 177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02553" name="Group 121"/>
          <p:cNvGrpSpPr>
            <a:grpSpLocks/>
          </p:cNvGrpSpPr>
          <p:nvPr/>
        </p:nvGrpSpPr>
        <p:grpSpPr bwMode="auto">
          <a:xfrm>
            <a:off x="6438900" y="3386138"/>
            <a:ext cx="1284288" cy="1844675"/>
            <a:chOff x="4056" y="2133"/>
            <a:chExt cx="809" cy="1162"/>
          </a:xfrm>
        </p:grpSpPr>
        <p:grpSp>
          <p:nvGrpSpPr>
            <p:cNvPr id="402473" name="Group 41"/>
            <p:cNvGrpSpPr>
              <a:grpSpLocks/>
            </p:cNvGrpSpPr>
            <p:nvPr/>
          </p:nvGrpSpPr>
          <p:grpSpPr bwMode="auto">
            <a:xfrm>
              <a:off x="4056" y="2166"/>
              <a:ext cx="809" cy="871"/>
              <a:chOff x="3336" y="582"/>
              <a:chExt cx="809" cy="871"/>
            </a:xfrm>
          </p:grpSpPr>
          <p:sp>
            <p:nvSpPr>
              <p:cNvPr id="402474" name="Freeform 42"/>
              <p:cNvSpPr>
                <a:spLocks/>
              </p:cNvSpPr>
              <p:nvPr/>
            </p:nvSpPr>
            <p:spPr bwMode="auto">
              <a:xfrm>
                <a:off x="3667" y="582"/>
                <a:ext cx="178" cy="868"/>
              </a:xfrm>
              <a:custGeom>
                <a:avLst/>
                <a:gdLst>
                  <a:gd name="T0" fmla="*/ 178 w 178"/>
                  <a:gd name="T1" fmla="*/ 868 h 868"/>
                  <a:gd name="T2" fmla="*/ 149 w 178"/>
                  <a:gd name="T3" fmla="*/ 833 h 868"/>
                  <a:gd name="T4" fmla="*/ 135 w 178"/>
                  <a:gd name="T5" fmla="*/ 818 h 868"/>
                  <a:gd name="T6" fmla="*/ 93 w 178"/>
                  <a:gd name="T7" fmla="*/ 751 h 868"/>
                  <a:gd name="T8" fmla="*/ 59 w 178"/>
                  <a:gd name="T9" fmla="*/ 683 h 868"/>
                  <a:gd name="T10" fmla="*/ 45 w 178"/>
                  <a:gd name="T11" fmla="*/ 649 h 868"/>
                  <a:gd name="T12" fmla="*/ 35 w 178"/>
                  <a:gd name="T13" fmla="*/ 617 h 868"/>
                  <a:gd name="T14" fmla="*/ 20 w 178"/>
                  <a:gd name="T15" fmla="*/ 551 h 868"/>
                  <a:gd name="T16" fmla="*/ 8 w 178"/>
                  <a:gd name="T17" fmla="*/ 483 h 868"/>
                  <a:gd name="T18" fmla="*/ 1 w 178"/>
                  <a:gd name="T19" fmla="*/ 412 h 868"/>
                  <a:gd name="T20" fmla="*/ 0 w 178"/>
                  <a:gd name="T21" fmla="*/ 339 h 868"/>
                  <a:gd name="T22" fmla="*/ 4 w 178"/>
                  <a:gd name="T23" fmla="*/ 267 h 868"/>
                  <a:gd name="T24" fmla="*/ 14 w 178"/>
                  <a:gd name="T25" fmla="*/ 195 h 868"/>
                  <a:gd name="T26" fmla="*/ 31 w 178"/>
                  <a:gd name="T27" fmla="*/ 123 h 868"/>
                  <a:gd name="T28" fmla="*/ 57 w 178"/>
                  <a:gd name="T29" fmla="*/ 54 h 868"/>
                  <a:gd name="T30" fmla="*/ 77 w 178"/>
                  <a:gd name="T31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" h="868">
                    <a:moveTo>
                      <a:pt x="178" y="868"/>
                    </a:moveTo>
                    <a:lnTo>
                      <a:pt x="149" y="833"/>
                    </a:lnTo>
                    <a:lnTo>
                      <a:pt x="135" y="818"/>
                    </a:lnTo>
                    <a:lnTo>
                      <a:pt x="93" y="751"/>
                    </a:lnTo>
                    <a:lnTo>
                      <a:pt x="59" y="683"/>
                    </a:lnTo>
                    <a:lnTo>
                      <a:pt x="45" y="649"/>
                    </a:lnTo>
                    <a:lnTo>
                      <a:pt x="35" y="617"/>
                    </a:lnTo>
                    <a:lnTo>
                      <a:pt x="20" y="551"/>
                    </a:lnTo>
                    <a:lnTo>
                      <a:pt x="8" y="483"/>
                    </a:lnTo>
                    <a:lnTo>
                      <a:pt x="1" y="412"/>
                    </a:lnTo>
                    <a:lnTo>
                      <a:pt x="0" y="339"/>
                    </a:lnTo>
                    <a:lnTo>
                      <a:pt x="4" y="267"/>
                    </a:lnTo>
                    <a:lnTo>
                      <a:pt x="14" y="195"/>
                    </a:lnTo>
                    <a:lnTo>
                      <a:pt x="31" y="123"/>
                    </a:lnTo>
                    <a:lnTo>
                      <a:pt x="57" y="54"/>
                    </a:lnTo>
                    <a:lnTo>
                      <a:pt x="77" y="0"/>
                    </a:ln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475" name="Line 43"/>
              <p:cNvSpPr>
                <a:spLocks noChangeShapeType="1"/>
              </p:cNvSpPr>
              <p:nvPr/>
            </p:nvSpPr>
            <p:spPr bwMode="auto">
              <a:xfrm rot="18600000" flipH="1">
                <a:off x="3592" y="900"/>
                <a:ext cx="297" cy="8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2478" name="Arc 46"/>
            <p:cNvSpPr>
              <a:spLocks/>
            </p:cNvSpPr>
            <p:nvPr/>
          </p:nvSpPr>
          <p:spPr bwMode="auto">
            <a:xfrm rot="-480115">
              <a:off x="4600" y="3210"/>
              <a:ext cx="137" cy="85"/>
            </a:xfrm>
            <a:custGeom>
              <a:avLst/>
              <a:gdLst>
                <a:gd name="G0" fmla="+- 0 0 0"/>
                <a:gd name="G1" fmla="+- 19742 0 0"/>
                <a:gd name="G2" fmla="+- 21600 0 0"/>
                <a:gd name="T0" fmla="*/ 8763 w 20699"/>
                <a:gd name="T1" fmla="*/ 0 h 19742"/>
                <a:gd name="T2" fmla="*/ 20699 w 20699"/>
                <a:gd name="T3" fmla="*/ 13568 h 19742"/>
                <a:gd name="T4" fmla="*/ 0 w 20699"/>
                <a:gd name="T5" fmla="*/ 19742 h 19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99" h="19742" fill="none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</a:path>
                <a:path w="20699" h="19742" stroke="0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  <a:lnTo>
                    <a:pt x="0" y="19742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2479" name="Object 47"/>
            <p:cNvGraphicFramePr>
              <a:graphicFrameLocks noChangeAspect="1"/>
            </p:cNvGraphicFramePr>
            <p:nvPr/>
          </p:nvGraphicFramePr>
          <p:xfrm>
            <a:off x="4697" y="3058"/>
            <a:ext cx="15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3" name="公式" r:id="rId5" imgW="330120" imgH="444240" progId="Equation.3">
                    <p:embed/>
                  </p:oleObj>
                </mc:Choice>
                <mc:Fallback>
                  <p:oleObj name="公式" r:id="rId5" imgW="330120" imgH="444240" progId="Equation.3">
                    <p:embed/>
                    <p:pic>
                      <p:nvPicPr>
                        <p:cNvPr id="402479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7" y="3058"/>
                          <a:ext cx="15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02485" name="Group 53"/>
            <p:cNvGrpSpPr>
              <a:grpSpLocks/>
            </p:cNvGrpSpPr>
            <p:nvPr/>
          </p:nvGrpSpPr>
          <p:grpSpPr bwMode="auto">
            <a:xfrm>
              <a:off x="4491" y="2133"/>
              <a:ext cx="149" cy="172"/>
              <a:chOff x="2918" y="2123"/>
              <a:chExt cx="149" cy="172"/>
            </a:xfrm>
          </p:grpSpPr>
          <p:graphicFrame>
            <p:nvGraphicFramePr>
              <p:cNvPr id="402486" name="Object 54"/>
              <p:cNvGraphicFramePr>
                <a:graphicFrameLocks noChangeAspect="1"/>
              </p:cNvGraphicFramePr>
              <p:nvPr/>
            </p:nvGraphicFramePr>
            <p:xfrm>
              <a:off x="2918" y="2135"/>
              <a:ext cx="131" cy="1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4" name="公式" r:id="rId7" imgW="279360" imgH="266400" progId="Equation.3">
                      <p:embed/>
                    </p:oleObj>
                  </mc:Choice>
                  <mc:Fallback>
                    <p:oleObj name="公式" r:id="rId7" imgW="279360" imgH="266400" progId="Equation.3">
                      <p:embed/>
                      <p:pic>
                        <p:nvPicPr>
                          <p:cNvPr id="402486" name="Object 5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8" y="2135"/>
                            <a:ext cx="131" cy="1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02487" name="Object 55"/>
              <p:cNvGraphicFramePr>
                <a:graphicFrameLocks noChangeAspect="1"/>
              </p:cNvGraphicFramePr>
              <p:nvPr/>
            </p:nvGraphicFramePr>
            <p:xfrm>
              <a:off x="3007" y="2123"/>
              <a:ext cx="60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195" name="公式" r:id="rId9" imgW="126720" imgH="368280" progId="Equation.3">
                      <p:embed/>
                    </p:oleObj>
                  </mc:Choice>
                  <mc:Fallback>
                    <p:oleObj name="公式" r:id="rId9" imgW="126720" imgH="368280" progId="Equation.3">
                      <p:embed/>
                      <p:pic>
                        <p:nvPicPr>
                          <p:cNvPr id="402487" name="Object 5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7" y="2123"/>
                            <a:ext cx="60" cy="1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02552" name="Group 120"/>
          <p:cNvGrpSpPr>
            <a:grpSpLocks/>
          </p:cNvGrpSpPr>
          <p:nvPr/>
        </p:nvGrpSpPr>
        <p:grpSpPr bwMode="auto">
          <a:xfrm>
            <a:off x="6965950" y="663575"/>
            <a:ext cx="1163638" cy="1800225"/>
            <a:chOff x="4388" y="418"/>
            <a:chExt cx="733" cy="1134"/>
          </a:xfrm>
        </p:grpSpPr>
        <p:grpSp>
          <p:nvGrpSpPr>
            <p:cNvPr id="402470" name="Group 38"/>
            <p:cNvGrpSpPr>
              <a:grpSpLocks/>
            </p:cNvGrpSpPr>
            <p:nvPr/>
          </p:nvGrpSpPr>
          <p:grpSpPr bwMode="auto">
            <a:xfrm>
              <a:off x="4388" y="443"/>
              <a:ext cx="589" cy="999"/>
              <a:chOff x="1358" y="575"/>
              <a:chExt cx="589" cy="999"/>
            </a:xfrm>
          </p:grpSpPr>
          <p:sp>
            <p:nvSpPr>
              <p:cNvPr id="402471" name="Freeform 39"/>
              <p:cNvSpPr>
                <a:spLocks/>
              </p:cNvSpPr>
              <p:nvPr/>
            </p:nvSpPr>
            <p:spPr bwMode="auto">
              <a:xfrm rot="18600000">
                <a:off x="1396" y="787"/>
                <a:ext cx="763" cy="339"/>
              </a:xfrm>
              <a:custGeom>
                <a:avLst/>
                <a:gdLst>
                  <a:gd name="T0" fmla="*/ 0 w 763"/>
                  <a:gd name="T1" fmla="*/ 339 h 339"/>
                  <a:gd name="T2" fmla="*/ 48 w 763"/>
                  <a:gd name="T3" fmla="*/ 266 h 339"/>
                  <a:gd name="T4" fmla="*/ 107 w 763"/>
                  <a:gd name="T5" fmla="*/ 208 h 339"/>
                  <a:gd name="T6" fmla="*/ 166 w 763"/>
                  <a:gd name="T7" fmla="*/ 154 h 339"/>
                  <a:gd name="T8" fmla="*/ 238 w 763"/>
                  <a:gd name="T9" fmla="*/ 97 h 339"/>
                  <a:gd name="T10" fmla="*/ 274 w 763"/>
                  <a:gd name="T11" fmla="*/ 71 h 339"/>
                  <a:gd name="T12" fmla="*/ 311 w 763"/>
                  <a:gd name="T13" fmla="*/ 49 h 339"/>
                  <a:gd name="T14" fmla="*/ 350 w 763"/>
                  <a:gd name="T15" fmla="*/ 31 h 339"/>
                  <a:gd name="T16" fmla="*/ 382 w 763"/>
                  <a:gd name="T17" fmla="*/ 18 h 339"/>
                  <a:gd name="T18" fmla="*/ 417 w 763"/>
                  <a:gd name="T19" fmla="*/ 8 h 339"/>
                  <a:gd name="T20" fmla="*/ 451 w 763"/>
                  <a:gd name="T21" fmla="*/ 4 h 339"/>
                  <a:gd name="T22" fmla="*/ 498 w 763"/>
                  <a:gd name="T23" fmla="*/ 0 h 339"/>
                  <a:gd name="T24" fmla="*/ 554 w 763"/>
                  <a:gd name="T25" fmla="*/ 3 h 339"/>
                  <a:gd name="T26" fmla="*/ 614 w 763"/>
                  <a:gd name="T27" fmla="*/ 11 h 339"/>
                  <a:gd name="T28" fmla="*/ 657 w 763"/>
                  <a:gd name="T29" fmla="*/ 17 h 339"/>
                  <a:gd name="T30" fmla="*/ 707 w 763"/>
                  <a:gd name="T31" fmla="*/ 26 h 339"/>
                  <a:gd name="T32" fmla="*/ 763 w 763"/>
                  <a:gd name="T33" fmla="*/ 42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3" h="339">
                    <a:moveTo>
                      <a:pt x="0" y="339"/>
                    </a:moveTo>
                    <a:lnTo>
                      <a:pt x="48" y="266"/>
                    </a:lnTo>
                    <a:lnTo>
                      <a:pt x="107" y="208"/>
                    </a:lnTo>
                    <a:lnTo>
                      <a:pt x="166" y="154"/>
                    </a:lnTo>
                    <a:lnTo>
                      <a:pt x="238" y="97"/>
                    </a:lnTo>
                    <a:cubicBezTo>
                      <a:pt x="255" y="84"/>
                      <a:pt x="262" y="79"/>
                      <a:pt x="274" y="71"/>
                    </a:cubicBezTo>
                    <a:cubicBezTo>
                      <a:pt x="286" y="64"/>
                      <a:pt x="301" y="54"/>
                      <a:pt x="311" y="49"/>
                    </a:cubicBezTo>
                    <a:cubicBezTo>
                      <a:pt x="322" y="43"/>
                      <a:pt x="339" y="36"/>
                      <a:pt x="350" y="31"/>
                    </a:cubicBezTo>
                    <a:cubicBezTo>
                      <a:pt x="362" y="25"/>
                      <a:pt x="371" y="21"/>
                      <a:pt x="382" y="18"/>
                    </a:cubicBezTo>
                    <a:cubicBezTo>
                      <a:pt x="394" y="14"/>
                      <a:pt x="405" y="11"/>
                      <a:pt x="417" y="8"/>
                    </a:cubicBezTo>
                    <a:cubicBezTo>
                      <a:pt x="429" y="6"/>
                      <a:pt x="438" y="6"/>
                      <a:pt x="451" y="4"/>
                    </a:cubicBezTo>
                    <a:cubicBezTo>
                      <a:pt x="464" y="2"/>
                      <a:pt x="498" y="0"/>
                      <a:pt x="498" y="0"/>
                    </a:cubicBezTo>
                    <a:cubicBezTo>
                      <a:pt x="498" y="0"/>
                      <a:pt x="554" y="3"/>
                      <a:pt x="554" y="3"/>
                    </a:cubicBezTo>
                    <a:cubicBezTo>
                      <a:pt x="554" y="3"/>
                      <a:pt x="614" y="11"/>
                      <a:pt x="614" y="11"/>
                    </a:cubicBezTo>
                    <a:cubicBezTo>
                      <a:pt x="614" y="11"/>
                      <a:pt x="642" y="14"/>
                      <a:pt x="657" y="17"/>
                    </a:cubicBezTo>
                    <a:cubicBezTo>
                      <a:pt x="673" y="21"/>
                      <a:pt x="689" y="23"/>
                      <a:pt x="707" y="26"/>
                    </a:cubicBezTo>
                    <a:cubicBezTo>
                      <a:pt x="724" y="30"/>
                      <a:pt x="752" y="39"/>
                      <a:pt x="763" y="42"/>
                    </a:cubicBez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2472" name="Freeform 40"/>
              <p:cNvSpPr>
                <a:spLocks/>
              </p:cNvSpPr>
              <p:nvPr/>
            </p:nvSpPr>
            <p:spPr bwMode="auto">
              <a:xfrm rot="18161794">
                <a:off x="1318" y="992"/>
                <a:ext cx="622" cy="542"/>
              </a:xfrm>
              <a:custGeom>
                <a:avLst/>
                <a:gdLst>
                  <a:gd name="T0" fmla="*/ 731 w 731"/>
                  <a:gd name="T1" fmla="*/ 0 h 637"/>
                  <a:gd name="T2" fmla="*/ 0 w 731"/>
                  <a:gd name="T3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31" h="637">
                    <a:moveTo>
                      <a:pt x="731" y="0"/>
                    </a:moveTo>
                    <a:lnTo>
                      <a:pt x="0" y="637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2480" name="Arc 48"/>
            <p:cNvSpPr>
              <a:spLocks/>
            </p:cNvSpPr>
            <p:nvPr/>
          </p:nvSpPr>
          <p:spPr bwMode="auto">
            <a:xfrm rot="-480115">
              <a:off x="4632" y="1471"/>
              <a:ext cx="146" cy="81"/>
            </a:xfrm>
            <a:custGeom>
              <a:avLst/>
              <a:gdLst>
                <a:gd name="G0" fmla="+- 0 0 0"/>
                <a:gd name="G1" fmla="+- 17357 0 0"/>
                <a:gd name="G2" fmla="+- 21600 0 0"/>
                <a:gd name="T0" fmla="*/ 12857 w 21583"/>
                <a:gd name="T1" fmla="*/ 0 h 17357"/>
                <a:gd name="T2" fmla="*/ 21583 w 21583"/>
                <a:gd name="T3" fmla="*/ 16492 h 17357"/>
                <a:gd name="T4" fmla="*/ 0 w 21583"/>
                <a:gd name="T5" fmla="*/ 17357 h 17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83" h="17357" fill="none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</a:path>
                <a:path w="21583" h="17357" stroke="0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  <a:lnTo>
                    <a:pt x="0" y="17357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02481" name="Object 49"/>
            <p:cNvGraphicFramePr>
              <a:graphicFrameLocks noChangeAspect="1"/>
            </p:cNvGraphicFramePr>
            <p:nvPr/>
          </p:nvGraphicFramePr>
          <p:xfrm>
            <a:off x="4759" y="1350"/>
            <a:ext cx="130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6" name="公式" r:id="rId11" imgW="279360" imgH="368280" progId="Equation.3">
                    <p:embed/>
                  </p:oleObj>
                </mc:Choice>
                <mc:Fallback>
                  <p:oleObj name="公式" r:id="rId11" imgW="279360" imgH="368280" progId="Equation.3">
                    <p:embed/>
                    <p:pic>
                      <p:nvPicPr>
                        <p:cNvPr id="402481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9" y="1350"/>
                          <a:ext cx="130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2488" name="Object 56"/>
            <p:cNvGraphicFramePr>
              <a:graphicFrameLocks noChangeAspect="1"/>
            </p:cNvGraphicFramePr>
            <p:nvPr/>
          </p:nvGraphicFramePr>
          <p:xfrm>
            <a:off x="4967" y="418"/>
            <a:ext cx="154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197" name="公式" r:id="rId13" imgW="330120" imgH="368280" progId="Equation.3">
                    <p:embed/>
                  </p:oleObj>
                </mc:Choice>
                <mc:Fallback>
                  <p:oleObj name="公式" r:id="rId13" imgW="330120" imgH="368280" progId="Equation.3">
                    <p:embed/>
                    <p:pic>
                      <p:nvPicPr>
                        <p:cNvPr id="402488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7" y="418"/>
                          <a:ext cx="154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2435" name="Freeform 3"/>
          <p:cNvSpPr>
            <a:spLocks/>
          </p:cNvSpPr>
          <p:nvPr/>
        </p:nvSpPr>
        <p:spPr bwMode="auto">
          <a:xfrm>
            <a:off x="7112000" y="3836988"/>
            <a:ext cx="941388" cy="785812"/>
          </a:xfrm>
          <a:custGeom>
            <a:avLst/>
            <a:gdLst>
              <a:gd name="T0" fmla="*/ 593 w 593"/>
              <a:gd name="T1" fmla="*/ 1 h 495"/>
              <a:gd name="T2" fmla="*/ 0 w 593"/>
              <a:gd name="T3" fmla="*/ 495 h 495"/>
              <a:gd name="T4" fmla="*/ 30 w 593"/>
              <a:gd name="T5" fmla="*/ 425 h 495"/>
              <a:gd name="T6" fmla="*/ 47 w 593"/>
              <a:gd name="T7" fmla="*/ 392 h 495"/>
              <a:gd name="T8" fmla="*/ 65 w 593"/>
              <a:gd name="T9" fmla="*/ 364 h 495"/>
              <a:gd name="T10" fmla="*/ 106 w 593"/>
              <a:gd name="T11" fmla="*/ 310 h 495"/>
              <a:gd name="T12" fmla="*/ 150 w 593"/>
              <a:gd name="T13" fmla="*/ 257 h 495"/>
              <a:gd name="T14" fmla="*/ 200 w 593"/>
              <a:gd name="T15" fmla="*/ 207 h 495"/>
              <a:gd name="T16" fmla="*/ 255 w 593"/>
              <a:gd name="T17" fmla="*/ 159 h 495"/>
              <a:gd name="T18" fmla="*/ 313 w 593"/>
              <a:gd name="T19" fmla="*/ 115 h 495"/>
              <a:gd name="T20" fmla="*/ 375 w 593"/>
              <a:gd name="T21" fmla="*/ 77 h 495"/>
              <a:gd name="T22" fmla="*/ 441 w 593"/>
              <a:gd name="T23" fmla="*/ 44 h 495"/>
              <a:gd name="T24" fmla="*/ 510 w 593"/>
              <a:gd name="T25" fmla="*/ 19 h 495"/>
              <a:gd name="T26" fmla="*/ 548 w 593"/>
              <a:gd name="T27" fmla="*/ 8 h 495"/>
              <a:gd name="T28" fmla="*/ 588 w 593"/>
              <a:gd name="T29" fmla="*/ 0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3" h="495">
                <a:moveTo>
                  <a:pt x="593" y="1"/>
                </a:moveTo>
                <a:lnTo>
                  <a:pt x="0" y="495"/>
                </a:lnTo>
                <a:lnTo>
                  <a:pt x="30" y="425"/>
                </a:lnTo>
                <a:lnTo>
                  <a:pt x="47" y="392"/>
                </a:lnTo>
                <a:lnTo>
                  <a:pt x="65" y="364"/>
                </a:lnTo>
                <a:lnTo>
                  <a:pt x="106" y="310"/>
                </a:lnTo>
                <a:lnTo>
                  <a:pt x="150" y="257"/>
                </a:lnTo>
                <a:lnTo>
                  <a:pt x="200" y="207"/>
                </a:lnTo>
                <a:lnTo>
                  <a:pt x="255" y="159"/>
                </a:lnTo>
                <a:lnTo>
                  <a:pt x="313" y="115"/>
                </a:lnTo>
                <a:lnTo>
                  <a:pt x="375" y="77"/>
                </a:lnTo>
                <a:lnTo>
                  <a:pt x="441" y="44"/>
                </a:lnTo>
                <a:lnTo>
                  <a:pt x="510" y="19"/>
                </a:lnTo>
                <a:lnTo>
                  <a:pt x="548" y="8"/>
                </a:lnTo>
                <a:lnTo>
                  <a:pt x="588" y="0"/>
                </a:ln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36" name="Freeform 4"/>
          <p:cNvSpPr>
            <a:spLocks/>
          </p:cNvSpPr>
          <p:nvPr/>
        </p:nvSpPr>
        <p:spPr bwMode="auto">
          <a:xfrm>
            <a:off x="7386638" y="1376363"/>
            <a:ext cx="841375" cy="434975"/>
          </a:xfrm>
          <a:custGeom>
            <a:avLst/>
            <a:gdLst>
              <a:gd name="T0" fmla="*/ 522 w 530"/>
              <a:gd name="T1" fmla="*/ 12 h 286"/>
              <a:gd name="T2" fmla="*/ 18 w 530"/>
              <a:gd name="T3" fmla="*/ 264 h 286"/>
              <a:gd name="T4" fmla="*/ 78 w 530"/>
              <a:gd name="T5" fmla="*/ 215 h 286"/>
              <a:gd name="T6" fmla="*/ 137 w 530"/>
              <a:gd name="T7" fmla="*/ 161 h 286"/>
              <a:gd name="T8" fmla="*/ 209 w 530"/>
              <a:gd name="T9" fmla="*/ 104 h 286"/>
              <a:gd name="T10" fmla="*/ 245 w 530"/>
              <a:gd name="T11" fmla="*/ 78 h 286"/>
              <a:gd name="T12" fmla="*/ 282 w 530"/>
              <a:gd name="T13" fmla="*/ 56 h 286"/>
              <a:gd name="T14" fmla="*/ 321 w 530"/>
              <a:gd name="T15" fmla="*/ 38 h 286"/>
              <a:gd name="T16" fmla="*/ 353 w 530"/>
              <a:gd name="T17" fmla="*/ 25 h 286"/>
              <a:gd name="T18" fmla="*/ 388 w 530"/>
              <a:gd name="T19" fmla="*/ 15 h 286"/>
              <a:gd name="T20" fmla="*/ 422 w 530"/>
              <a:gd name="T21" fmla="*/ 11 h 286"/>
              <a:gd name="T22" fmla="*/ 469 w 530"/>
              <a:gd name="T23" fmla="*/ 7 h 286"/>
              <a:gd name="T24" fmla="*/ 525 w 530"/>
              <a:gd name="T25" fmla="*/ 10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0" h="286">
                <a:moveTo>
                  <a:pt x="522" y="12"/>
                </a:moveTo>
                <a:cubicBezTo>
                  <a:pt x="530" y="0"/>
                  <a:pt x="0" y="286"/>
                  <a:pt x="18" y="264"/>
                </a:cubicBezTo>
                <a:cubicBezTo>
                  <a:pt x="36" y="242"/>
                  <a:pt x="59" y="233"/>
                  <a:pt x="78" y="215"/>
                </a:cubicBezTo>
                <a:lnTo>
                  <a:pt x="137" y="161"/>
                </a:lnTo>
                <a:lnTo>
                  <a:pt x="209" y="104"/>
                </a:lnTo>
                <a:cubicBezTo>
                  <a:pt x="226" y="91"/>
                  <a:pt x="233" y="86"/>
                  <a:pt x="245" y="78"/>
                </a:cubicBezTo>
                <a:cubicBezTo>
                  <a:pt x="257" y="71"/>
                  <a:pt x="272" y="61"/>
                  <a:pt x="282" y="56"/>
                </a:cubicBezTo>
                <a:cubicBezTo>
                  <a:pt x="293" y="50"/>
                  <a:pt x="310" y="43"/>
                  <a:pt x="321" y="38"/>
                </a:cubicBezTo>
                <a:cubicBezTo>
                  <a:pt x="333" y="32"/>
                  <a:pt x="342" y="28"/>
                  <a:pt x="353" y="25"/>
                </a:cubicBezTo>
                <a:cubicBezTo>
                  <a:pt x="365" y="21"/>
                  <a:pt x="376" y="18"/>
                  <a:pt x="388" y="15"/>
                </a:cubicBezTo>
                <a:cubicBezTo>
                  <a:pt x="400" y="13"/>
                  <a:pt x="409" y="13"/>
                  <a:pt x="422" y="11"/>
                </a:cubicBezTo>
                <a:cubicBezTo>
                  <a:pt x="435" y="9"/>
                  <a:pt x="469" y="7"/>
                  <a:pt x="469" y="7"/>
                </a:cubicBezTo>
                <a:cubicBezTo>
                  <a:pt x="469" y="7"/>
                  <a:pt x="516" y="9"/>
                  <a:pt x="525" y="10"/>
                </a:cubicBez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37" name="Line 5"/>
          <p:cNvSpPr>
            <a:spLocks noChangeShapeType="1"/>
          </p:cNvSpPr>
          <p:nvPr/>
        </p:nvSpPr>
        <p:spPr bwMode="auto">
          <a:xfrm>
            <a:off x="5843588" y="2447925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38" name="Freeform 6"/>
          <p:cNvSpPr>
            <a:spLocks/>
          </p:cNvSpPr>
          <p:nvPr/>
        </p:nvSpPr>
        <p:spPr bwMode="auto">
          <a:xfrm>
            <a:off x="7048500" y="3830638"/>
            <a:ext cx="1285875" cy="1027112"/>
          </a:xfrm>
          <a:custGeom>
            <a:avLst/>
            <a:gdLst>
              <a:gd name="T0" fmla="*/ 0 w 810"/>
              <a:gd name="T1" fmla="*/ 647 h 647"/>
              <a:gd name="T2" fmla="*/ 9 w 810"/>
              <a:gd name="T3" fmla="*/ 602 h 647"/>
              <a:gd name="T4" fmla="*/ 11 w 810"/>
              <a:gd name="T5" fmla="*/ 582 h 647"/>
              <a:gd name="T6" fmla="*/ 36 w 810"/>
              <a:gd name="T7" fmla="*/ 507 h 647"/>
              <a:gd name="T8" fmla="*/ 66 w 810"/>
              <a:gd name="T9" fmla="*/ 437 h 647"/>
              <a:gd name="T10" fmla="*/ 83 w 810"/>
              <a:gd name="T11" fmla="*/ 404 h 647"/>
              <a:gd name="T12" fmla="*/ 101 w 810"/>
              <a:gd name="T13" fmla="*/ 376 h 647"/>
              <a:gd name="T14" fmla="*/ 142 w 810"/>
              <a:gd name="T15" fmla="*/ 322 h 647"/>
              <a:gd name="T16" fmla="*/ 186 w 810"/>
              <a:gd name="T17" fmla="*/ 269 h 647"/>
              <a:gd name="T18" fmla="*/ 236 w 810"/>
              <a:gd name="T19" fmla="*/ 219 h 647"/>
              <a:gd name="T20" fmla="*/ 291 w 810"/>
              <a:gd name="T21" fmla="*/ 171 h 647"/>
              <a:gd name="T22" fmla="*/ 349 w 810"/>
              <a:gd name="T23" fmla="*/ 127 h 647"/>
              <a:gd name="T24" fmla="*/ 411 w 810"/>
              <a:gd name="T25" fmla="*/ 89 h 647"/>
              <a:gd name="T26" fmla="*/ 477 w 810"/>
              <a:gd name="T27" fmla="*/ 56 h 647"/>
              <a:gd name="T28" fmla="*/ 546 w 810"/>
              <a:gd name="T29" fmla="*/ 31 h 647"/>
              <a:gd name="T30" fmla="*/ 584 w 810"/>
              <a:gd name="T31" fmla="*/ 20 h 647"/>
              <a:gd name="T32" fmla="*/ 624 w 810"/>
              <a:gd name="T33" fmla="*/ 12 h 647"/>
              <a:gd name="T34" fmla="*/ 714 w 810"/>
              <a:gd name="T35" fmla="*/ 4 h 647"/>
              <a:gd name="T36" fmla="*/ 810 w 810"/>
              <a:gd name="T37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0" h="647">
                <a:moveTo>
                  <a:pt x="0" y="647"/>
                </a:moveTo>
                <a:lnTo>
                  <a:pt x="9" y="602"/>
                </a:lnTo>
                <a:lnTo>
                  <a:pt x="11" y="582"/>
                </a:lnTo>
                <a:lnTo>
                  <a:pt x="36" y="507"/>
                </a:lnTo>
                <a:lnTo>
                  <a:pt x="66" y="437"/>
                </a:lnTo>
                <a:lnTo>
                  <a:pt x="83" y="404"/>
                </a:lnTo>
                <a:lnTo>
                  <a:pt x="101" y="376"/>
                </a:lnTo>
                <a:lnTo>
                  <a:pt x="142" y="322"/>
                </a:lnTo>
                <a:lnTo>
                  <a:pt x="186" y="269"/>
                </a:lnTo>
                <a:lnTo>
                  <a:pt x="236" y="219"/>
                </a:lnTo>
                <a:lnTo>
                  <a:pt x="291" y="171"/>
                </a:lnTo>
                <a:lnTo>
                  <a:pt x="349" y="127"/>
                </a:lnTo>
                <a:lnTo>
                  <a:pt x="411" y="89"/>
                </a:lnTo>
                <a:lnTo>
                  <a:pt x="477" y="56"/>
                </a:lnTo>
                <a:lnTo>
                  <a:pt x="546" y="31"/>
                </a:lnTo>
                <a:lnTo>
                  <a:pt x="584" y="20"/>
                </a:lnTo>
                <a:lnTo>
                  <a:pt x="624" y="12"/>
                </a:lnTo>
                <a:lnTo>
                  <a:pt x="714" y="4"/>
                </a:lnTo>
                <a:lnTo>
                  <a:pt x="810" y="0"/>
                </a:ln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39" name="Line 7"/>
          <p:cNvSpPr>
            <a:spLocks noChangeShapeType="1"/>
          </p:cNvSpPr>
          <p:nvPr/>
        </p:nvSpPr>
        <p:spPr bwMode="auto">
          <a:xfrm flipV="1">
            <a:off x="6443663" y="3560763"/>
            <a:ext cx="1960562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40" name="Arc 8"/>
          <p:cNvSpPr>
            <a:spLocks/>
          </p:cNvSpPr>
          <p:nvPr/>
        </p:nvSpPr>
        <p:spPr bwMode="auto">
          <a:xfrm rot="-480115">
            <a:off x="6124575" y="2351088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41" name="Freeform 9"/>
          <p:cNvSpPr>
            <a:spLocks/>
          </p:cNvSpPr>
          <p:nvPr/>
        </p:nvSpPr>
        <p:spPr bwMode="auto">
          <a:xfrm>
            <a:off x="7315200" y="1390650"/>
            <a:ext cx="1211263" cy="538163"/>
          </a:xfrm>
          <a:custGeom>
            <a:avLst/>
            <a:gdLst>
              <a:gd name="T0" fmla="*/ 0 w 763"/>
              <a:gd name="T1" fmla="*/ 339 h 339"/>
              <a:gd name="T2" fmla="*/ 48 w 763"/>
              <a:gd name="T3" fmla="*/ 266 h 339"/>
              <a:gd name="T4" fmla="*/ 107 w 763"/>
              <a:gd name="T5" fmla="*/ 208 h 339"/>
              <a:gd name="T6" fmla="*/ 166 w 763"/>
              <a:gd name="T7" fmla="*/ 154 h 339"/>
              <a:gd name="T8" fmla="*/ 238 w 763"/>
              <a:gd name="T9" fmla="*/ 97 h 339"/>
              <a:gd name="T10" fmla="*/ 274 w 763"/>
              <a:gd name="T11" fmla="*/ 71 h 339"/>
              <a:gd name="T12" fmla="*/ 311 w 763"/>
              <a:gd name="T13" fmla="*/ 49 h 339"/>
              <a:gd name="T14" fmla="*/ 350 w 763"/>
              <a:gd name="T15" fmla="*/ 31 h 339"/>
              <a:gd name="T16" fmla="*/ 382 w 763"/>
              <a:gd name="T17" fmla="*/ 18 h 339"/>
              <a:gd name="T18" fmla="*/ 417 w 763"/>
              <a:gd name="T19" fmla="*/ 8 h 339"/>
              <a:gd name="T20" fmla="*/ 451 w 763"/>
              <a:gd name="T21" fmla="*/ 4 h 339"/>
              <a:gd name="T22" fmla="*/ 498 w 763"/>
              <a:gd name="T23" fmla="*/ 0 h 339"/>
              <a:gd name="T24" fmla="*/ 554 w 763"/>
              <a:gd name="T25" fmla="*/ 3 h 339"/>
              <a:gd name="T26" fmla="*/ 614 w 763"/>
              <a:gd name="T27" fmla="*/ 11 h 339"/>
              <a:gd name="T28" fmla="*/ 657 w 763"/>
              <a:gd name="T29" fmla="*/ 17 h 339"/>
              <a:gd name="T30" fmla="*/ 707 w 763"/>
              <a:gd name="T31" fmla="*/ 26 h 339"/>
              <a:gd name="T32" fmla="*/ 763 w 763"/>
              <a:gd name="T33" fmla="*/ 4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63" h="339">
                <a:moveTo>
                  <a:pt x="0" y="339"/>
                </a:moveTo>
                <a:lnTo>
                  <a:pt x="48" y="266"/>
                </a:lnTo>
                <a:lnTo>
                  <a:pt x="107" y="208"/>
                </a:lnTo>
                <a:lnTo>
                  <a:pt x="166" y="154"/>
                </a:lnTo>
                <a:lnTo>
                  <a:pt x="238" y="97"/>
                </a:lnTo>
                <a:cubicBezTo>
                  <a:pt x="255" y="84"/>
                  <a:pt x="262" y="79"/>
                  <a:pt x="274" y="71"/>
                </a:cubicBezTo>
                <a:cubicBezTo>
                  <a:pt x="286" y="64"/>
                  <a:pt x="301" y="54"/>
                  <a:pt x="311" y="49"/>
                </a:cubicBezTo>
                <a:cubicBezTo>
                  <a:pt x="322" y="43"/>
                  <a:pt x="339" y="36"/>
                  <a:pt x="350" y="31"/>
                </a:cubicBezTo>
                <a:cubicBezTo>
                  <a:pt x="362" y="25"/>
                  <a:pt x="371" y="21"/>
                  <a:pt x="382" y="18"/>
                </a:cubicBezTo>
                <a:cubicBezTo>
                  <a:pt x="394" y="14"/>
                  <a:pt x="405" y="11"/>
                  <a:pt x="417" y="8"/>
                </a:cubicBezTo>
                <a:cubicBezTo>
                  <a:pt x="429" y="6"/>
                  <a:pt x="438" y="6"/>
                  <a:pt x="451" y="4"/>
                </a:cubicBezTo>
                <a:cubicBezTo>
                  <a:pt x="464" y="2"/>
                  <a:pt x="498" y="0"/>
                  <a:pt x="498" y="0"/>
                </a:cubicBezTo>
                <a:cubicBezTo>
                  <a:pt x="498" y="0"/>
                  <a:pt x="554" y="3"/>
                  <a:pt x="554" y="3"/>
                </a:cubicBezTo>
                <a:cubicBezTo>
                  <a:pt x="554" y="3"/>
                  <a:pt x="614" y="11"/>
                  <a:pt x="614" y="11"/>
                </a:cubicBezTo>
                <a:cubicBezTo>
                  <a:pt x="614" y="11"/>
                  <a:pt x="642" y="14"/>
                  <a:pt x="657" y="17"/>
                </a:cubicBezTo>
                <a:cubicBezTo>
                  <a:pt x="673" y="21"/>
                  <a:pt x="689" y="23"/>
                  <a:pt x="707" y="26"/>
                </a:cubicBezTo>
                <a:cubicBezTo>
                  <a:pt x="724" y="30"/>
                  <a:pt x="752" y="39"/>
                  <a:pt x="763" y="42"/>
                </a:cubicBez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42" name="Line 10"/>
          <p:cNvSpPr>
            <a:spLocks noChangeShapeType="1"/>
          </p:cNvSpPr>
          <p:nvPr/>
        </p:nvSpPr>
        <p:spPr bwMode="auto">
          <a:xfrm rot="21172570" flipV="1">
            <a:off x="6030913" y="1352550"/>
            <a:ext cx="2665412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43" name="Freeform 11"/>
          <p:cNvSpPr>
            <a:spLocks/>
          </p:cNvSpPr>
          <p:nvPr/>
        </p:nvSpPr>
        <p:spPr bwMode="auto">
          <a:xfrm rot="-438206">
            <a:off x="6745288" y="1366838"/>
            <a:ext cx="1160462" cy="1011237"/>
          </a:xfrm>
          <a:custGeom>
            <a:avLst/>
            <a:gdLst>
              <a:gd name="T0" fmla="*/ 731 w 731"/>
              <a:gd name="T1" fmla="*/ 0 h 637"/>
              <a:gd name="T2" fmla="*/ 0 w 731"/>
              <a:gd name="T3" fmla="*/ 637 h 6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31" h="637">
                <a:moveTo>
                  <a:pt x="731" y="0"/>
                </a:moveTo>
                <a:lnTo>
                  <a:pt x="0" y="637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44" name="Line 12"/>
          <p:cNvSpPr>
            <a:spLocks noChangeShapeType="1"/>
          </p:cNvSpPr>
          <p:nvPr/>
        </p:nvSpPr>
        <p:spPr bwMode="auto">
          <a:xfrm flipH="1">
            <a:off x="6897688" y="4052888"/>
            <a:ext cx="420687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45" name="Arc 13"/>
          <p:cNvSpPr>
            <a:spLocks/>
          </p:cNvSpPr>
          <p:nvPr/>
        </p:nvSpPr>
        <p:spPr bwMode="auto">
          <a:xfrm rot="257550">
            <a:off x="6742113" y="2347913"/>
            <a:ext cx="215900" cy="252412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2446" name="Object 14"/>
          <p:cNvGraphicFramePr>
            <a:graphicFrameLocks noChangeAspect="1"/>
          </p:cNvGraphicFramePr>
          <p:nvPr/>
        </p:nvGraphicFramePr>
        <p:xfrm>
          <a:off x="6484938" y="2228850"/>
          <a:ext cx="158750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8" name="公式" r:id="rId15" imgW="215640" imgH="279360" progId="Equation.3">
                  <p:embed/>
                </p:oleObj>
              </mc:Choice>
              <mc:Fallback>
                <p:oleObj name="公式" r:id="rId15" imgW="215640" imgH="279360" progId="Equation.3">
                  <p:embed/>
                  <p:pic>
                    <p:nvPicPr>
                      <p:cNvPr id="40244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38" y="2228850"/>
                        <a:ext cx="158750" cy="207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47" name="Object 15"/>
          <p:cNvGraphicFramePr>
            <a:graphicFrameLocks noChangeAspect="1"/>
          </p:cNvGraphicFramePr>
          <p:nvPr/>
        </p:nvGraphicFramePr>
        <p:xfrm>
          <a:off x="7005638" y="2165350"/>
          <a:ext cx="2159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公式" r:id="rId17" imgW="291960" imgH="380880" progId="Equation.3">
                  <p:embed/>
                </p:oleObj>
              </mc:Choice>
              <mc:Fallback>
                <p:oleObj name="公式" r:id="rId17" imgW="291960" imgH="380880" progId="Equation.3">
                  <p:embed/>
                  <p:pic>
                    <p:nvPicPr>
                      <p:cNvPr id="4024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2165350"/>
                        <a:ext cx="2159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48" name="Object 16"/>
          <p:cNvGraphicFramePr>
            <a:graphicFrameLocks/>
          </p:cNvGraphicFramePr>
          <p:nvPr/>
        </p:nvGraphicFramePr>
        <p:xfrm>
          <a:off x="8335963" y="1995488"/>
          <a:ext cx="3921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公式" r:id="rId19" imgW="393480" imgH="342720" progId="Equation.3">
                  <p:embed/>
                </p:oleObj>
              </mc:Choice>
              <mc:Fallback>
                <p:oleObj name="公式" r:id="rId19" imgW="393480" imgH="342720" progId="Equation.3">
                  <p:embed/>
                  <p:pic>
                    <p:nvPicPr>
                      <p:cNvPr id="402448" name="Object 1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3" y="1995488"/>
                        <a:ext cx="3921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49" name="Object 17"/>
          <p:cNvGraphicFramePr>
            <a:graphicFrameLocks noChangeAspect="1"/>
          </p:cNvGraphicFramePr>
          <p:nvPr/>
        </p:nvGraphicFramePr>
        <p:xfrm>
          <a:off x="8559800" y="1333500"/>
          <a:ext cx="2540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公式" r:id="rId21" imgW="342720" imgH="380880" progId="Equation.3">
                  <p:embed/>
                </p:oleObj>
              </mc:Choice>
              <mc:Fallback>
                <p:oleObj name="公式" r:id="rId21" imgW="342720" imgH="380880" progId="Equation.3">
                  <p:embed/>
                  <p:pic>
                    <p:nvPicPr>
                      <p:cNvPr id="4024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1333500"/>
                        <a:ext cx="2540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0" name="Object 18"/>
          <p:cNvGraphicFramePr>
            <a:graphicFrameLocks noChangeAspect="1"/>
          </p:cNvGraphicFramePr>
          <p:nvPr/>
        </p:nvGraphicFramePr>
        <p:xfrm>
          <a:off x="8154988" y="1460500"/>
          <a:ext cx="130175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2" name="公式" r:id="rId23" imgW="177480" imgH="215640" progId="Equation.3">
                  <p:embed/>
                </p:oleObj>
              </mc:Choice>
              <mc:Fallback>
                <p:oleObj name="公式" r:id="rId23" imgW="177480" imgH="215640" progId="Equation.3">
                  <p:embed/>
                  <p:pic>
                    <p:nvPicPr>
                      <p:cNvPr id="4024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4988" y="1460500"/>
                        <a:ext cx="130175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1" name="Object 19"/>
          <p:cNvGraphicFramePr>
            <a:graphicFrameLocks noChangeAspect="1"/>
          </p:cNvGraphicFramePr>
          <p:nvPr/>
        </p:nvGraphicFramePr>
        <p:xfrm>
          <a:off x="7473950" y="1685925"/>
          <a:ext cx="2063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公式" r:id="rId25" imgW="279360" imgH="380880" progId="Equation.3">
                  <p:embed/>
                </p:oleObj>
              </mc:Choice>
              <mc:Fallback>
                <p:oleObj name="公式" r:id="rId25" imgW="279360" imgH="380880" progId="Equation.3">
                  <p:embed/>
                  <p:pic>
                    <p:nvPicPr>
                      <p:cNvPr id="40245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950" y="1685925"/>
                        <a:ext cx="2063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52" name="Arc 20"/>
          <p:cNvSpPr>
            <a:spLocks/>
          </p:cNvSpPr>
          <p:nvPr/>
        </p:nvSpPr>
        <p:spPr bwMode="auto">
          <a:xfrm rot="-480115">
            <a:off x="6378575" y="5086350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53" name="Arc 21"/>
          <p:cNvSpPr>
            <a:spLocks/>
          </p:cNvSpPr>
          <p:nvPr/>
        </p:nvSpPr>
        <p:spPr bwMode="auto">
          <a:xfrm rot="257550">
            <a:off x="6772275" y="5083175"/>
            <a:ext cx="215900" cy="252413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2454" name="Object 22"/>
          <p:cNvGraphicFramePr>
            <a:graphicFrameLocks noChangeAspect="1"/>
          </p:cNvGraphicFramePr>
          <p:nvPr/>
        </p:nvGraphicFramePr>
        <p:xfrm>
          <a:off x="6654800" y="4978400"/>
          <a:ext cx="166688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公式" r:id="rId27" imgW="228600" imgH="266400" progId="Equation.3">
                  <p:embed/>
                </p:oleObj>
              </mc:Choice>
              <mc:Fallback>
                <p:oleObj name="公式" r:id="rId27" imgW="228600" imgH="266400" progId="Equation.3">
                  <p:embed/>
                  <p:pic>
                    <p:nvPicPr>
                      <p:cNvPr id="40245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4978400"/>
                        <a:ext cx="166688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5" name="Object 23"/>
          <p:cNvGraphicFramePr>
            <a:graphicFrameLocks noChangeAspect="1"/>
          </p:cNvGraphicFramePr>
          <p:nvPr/>
        </p:nvGraphicFramePr>
        <p:xfrm>
          <a:off x="7007225" y="4895850"/>
          <a:ext cx="254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公式" r:id="rId29" imgW="342720" imgH="444240" progId="Equation.3">
                  <p:embed/>
                </p:oleObj>
              </mc:Choice>
              <mc:Fallback>
                <p:oleObj name="公式" r:id="rId29" imgW="342720" imgH="444240" progId="Equation.3">
                  <p:embed/>
                  <p:pic>
                    <p:nvPicPr>
                      <p:cNvPr id="40245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225" y="4895850"/>
                        <a:ext cx="2540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6" name="Object 24"/>
          <p:cNvGraphicFramePr>
            <a:graphicFrameLocks/>
          </p:cNvGraphicFramePr>
          <p:nvPr/>
        </p:nvGraphicFramePr>
        <p:xfrm>
          <a:off x="8256588" y="4725988"/>
          <a:ext cx="4683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公式" r:id="rId31" imgW="469800" imgH="342720" progId="Equation.3">
                  <p:embed/>
                </p:oleObj>
              </mc:Choice>
              <mc:Fallback>
                <p:oleObj name="公式" r:id="rId31" imgW="469800" imgH="342720" progId="Equation.3">
                  <p:embed/>
                  <p:pic>
                    <p:nvPicPr>
                      <p:cNvPr id="402456" name="Object 24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8" y="4725988"/>
                        <a:ext cx="4683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7" name="Object 25"/>
          <p:cNvGraphicFramePr>
            <a:graphicFrameLocks noChangeAspect="1"/>
          </p:cNvGraphicFramePr>
          <p:nvPr/>
        </p:nvGraphicFramePr>
        <p:xfrm>
          <a:off x="7962900" y="3914775"/>
          <a:ext cx="195263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公式" r:id="rId33" imgW="266400" imgH="215640" progId="Equation.3">
                  <p:embed/>
                </p:oleObj>
              </mc:Choice>
              <mc:Fallback>
                <p:oleObj name="公式" r:id="rId33" imgW="266400" imgH="215640" progId="Equation.3">
                  <p:embed/>
                  <p:pic>
                    <p:nvPicPr>
                      <p:cNvPr id="40245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3914775"/>
                        <a:ext cx="195263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58" name="Object 26"/>
          <p:cNvGraphicFramePr>
            <a:graphicFrameLocks noChangeAspect="1"/>
          </p:cNvGraphicFramePr>
          <p:nvPr/>
        </p:nvGraphicFramePr>
        <p:xfrm>
          <a:off x="7151688" y="45212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公式" r:id="rId35" imgW="355320" imgH="380880" progId="Equation.3">
                  <p:embed/>
                </p:oleObj>
              </mc:Choice>
              <mc:Fallback>
                <p:oleObj name="公式" r:id="rId35" imgW="355320" imgH="380880" progId="Equation.3">
                  <p:embed/>
                  <p:pic>
                    <p:nvPicPr>
                      <p:cNvPr id="40245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45212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59" name="Oval 27"/>
          <p:cNvSpPr>
            <a:spLocks noChangeAspect="1" noChangeArrowheads="1"/>
          </p:cNvSpPr>
          <p:nvPr/>
        </p:nvSpPr>
        <p:spPr bwMode="auto">
          <a:xfrm>
            <a:off x="8177213" y="1362075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2460" name="Oval 28"/>
          <p:cNvSpPr>
            <a:spLocks noChangeAspect="1" noChangeArrowheads="1"/>
          </p:cNvSpPr>
          <p:nvPr/>
        </p:nvSpPr>
        <p:spPr bwMode="auto">
          <a:xfrm>
            <a:off x="8020050" y="3810000"/>
            <a:ext cx="71438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02461" name="Object 29"/>
          <p:cNvGraphicFramePr>
            <a:graphicFrameLocks noChangeAspect="1"/>
          </p:cNvGraphicFramePr>
          <p:nvPr/>
        </p:nvGraphicFramePr>
        <p:xfrm>
          <a:off x="7761288" y="1587500"/>
          <a:ext cx="2921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公式" r:id="rId37" imgW="393480" imgH="342720" progId="Equation.3">
                  <p:embed/>
                </p:oleObj>
              </mc:Choice>
              <mc:Fallback>
                <p:oleObj name="公式" r:id="rId37" imgW="393480" imgH="342720" progId="Equation.3">
                  <p:embed/>
                  <p:pic>
                    <p:nvPicPr>
                      <p:cNvPr id="402461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288" y="1587500"/>
                        <a:ext cx="2921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462" name="Object 30"/>
          <p:cNvGraphicFramePr>
            <a:graphicFrameLocks noChangeAspect="1"/>
          </p:cNvGraphicFramePr>
          <p:nvPr/>
        </p:nvGraphicFramePr>
        <p:xfrm>
          <a:off x="7521575" y="4246563"/>
          <a:ext cx="3476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公式" r:id="rId39" imgW="469800" imgH="342720" progId="Equation.3">
                  <p:embed/>
                </p:oleObj>
              </mc:Choice>
              <mc:Fallback>
                <p:oleObj name="公式" r:id="rId39" imgW="469800" imgH="342720" progId="Equation.3">
                  <p:embed/>
                  <p:pic>
                    <p:nvPicPr>
                      <p:cNvPr id="40246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4246563"/>
                        <a:ext cx="347663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63" name="Line 31"/>
          <p:cNvSpPr>
            <a:spLocks noChangeShapeType="1"/>
          </p:cNvSpPr>
          <p:nvPr/>
        </p:nvSpPr>
        <p:spPr bwMode="auto">
          <a:xfrm>
            <a:off x="5849938" y="5187950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64" name="Line 32"/>
          <p:cNvSpPr>
            <a:spLocks noChangeShapeType="1"/>
          </p:cNvSpPr>
          <p:nvPr/>
        </p:nvSpPr>
        <p:spPr bwMode="auto">
          <a:xfrm>
            <a:off x="6858000" y="27146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02465" name="Object 33"/>
          <p:cNvGraphicFramePr>
            <a:graphicFrameLocks/>
          </p:cNvGraphicFramePr>
          <p:nvPr/>
        </p:nvGraphicFramePr>
        <p:xfrm>
          <a:off x="6985000" y="2838450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公式" r:id="rId41" imgW="1168200" imgH="342720" progId="Equation.3">
                  <p:embed/>
                </p:oleObj>
              </mc:Choice>
              <mc:Fallback>
                <p:oleObj name="公式" r:id="rId41" imgW="1168200" imgH="342720" progId="Equation.3">
                  <p:embed/>
                  <p:pic>
                    <p:nvPicPr>
                      <p:cNvPr id="402465" name="Object 33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2838450"/>
                        <a:ext cx="1168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2466" name="Line 34"/>
          <p:cNvSpPr>
            <a:spLocks noChangeShapeType="1"/>
          </p:cNvSpPr>
          <p:nvPr/>
        </p:nvSpPr>
        <p:spPr bwMode="auto">
          <a:xfrm rot="-5400000">
            <a:off x="5038725" y="1700213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67" name="Line 35"/>
          <p:cNvSpPr>
            <a:spLocks noChangeShapeType="1"/>
          </p:cNvSpPr>
          <p:nvPr/>
        </p:nvSpPr>
        <p:spPr bwMode="auto">
          <a:xfrm rot="-5400000">
            <a:off x="5038725" y="4414838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2468" name="Rectangle 36"/>
          <p:cNvSpPr>
            <a:spLocks noChangeArrowheads="1"/>
          </p:cNvSpPr>
          <p:nvPr/>
        </p:nvSpPr>
        <p:spPr bwMode="auto">
          <a:xfrm>
            <a:off x="7542213" y="1012825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sp>
        <p:nvSpPr>
          <p:cNvPr id="402469" name="Rectangle 37"/>
          <p:cNvSpPr>
            <a:spLocks noChangeArrowheads="1"/>
          </p:cNvSpPr>
          <p:nvPr/>
        </p:nvSpPr>
        <p:spPr bwMode="auto">
          <a:xfrm>
            <a:off x="7024688" y="3771900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sp>
        <p:nvSpPr>
          <p:cNvPr id="402476" name="Oval 44"/>
          <p:cNvSpPr>
            <a:spLocks noChangeAspect="1" noChangeArrowheads="1"/>
          </p:cNvSpPr>
          <p:nvPr/>
        </p:nvSpPr>
        <p:spPr bwMode="auto">
          <a:xfrm>
            <a:off x="7366000" y="1760538"/>
            <a:ext cx="71438" cy="71437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2477" name="Oval 45"/>
          <p:cNvSpPr>
            <a:spLocks noChangeAspect="1" noChangeArrowheads="1"/>
          </p:cNvSpPr>
          <p:nvPr/>
        </p:nvSpPr>
        <p:spPr bwMode="auto">
          <a:xfrm>
            <a:off x="7072313" y="4591050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02482" name="Group 50"/>
          <p:cNvGrpSpPr>
            <a:grpSpLocks/>
          </p:cNvGrpSpPr>
          <p:nvPr/>
        </p:nvGrpSpPr>
        <p:grpSpPr bwMode="auto">
          <a:xfrm>
            <a:off x="8351838" y="3703638"/>
            <a:ext cx="241300" cy="282575"/>
            <a:chOff x="2918" y="2120"/>
            <a:chExt cx="152" cy="178"/>
          </a:xfrm>
        </p:grpSpPr>
        <p:graphicFrame>
          <p:nvGraphicFramePr>
            <p:cNvPr id="402483" name="Object 51"/>
            <p:cNvGraphicFramePr>
              <a:graphicFrameLocks noChangeAspect="1"/>
            </p:cNvGraphicFramePr>
            <p:nvPr/>
          </p:nvGraphicFramePr>
          <p:xfrm>
            <a:off x="2918" y="2135"/>
            <a:ext cx="131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2" name="公式" r:id="rId43" imgW="279360" imgH="266400" progId="Equation.3">
                    <p:embed/>
                  </p:oleObj>
                </mc:Choice>
                <mc:Fallback>
                  <p:oleObj name="公式" r:id="rId43" imgW="279360" imgH="266400" progId="Equation.3">
                    <p:embed/>
                    <p:pic>
                      <p:nvPicPr>
                        <p:cNvPr id="402483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8" y="2135"/>
                          <a:ext cx="131" cy="1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02484" name="Object 52"/>
            <p:cNvGraphicFramePr>
              <a:graphicFrameLocks noChangeAspect="1"/>
            </p:cNvGraphicFramePr>
            <p:nvPr/>
          </p:nvGraphicFramePr>
          <p:xfrm>
            <a:off x="3005" y="2120"/>
            <a:ext cx="65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3" name="公式" r:id="rId45" imgW="139680" imgH="380880" progId="Equation.3">
                    <p:embed/>
                  </p:oleObj>
                </mc:Choice>
                <mc:Fallback>
                  <p:oleObj name="公式" r:id="rId45" imgW="139680" imgH="380880" progId="Equation.3">
                    <p:embed/>
                    <p:pic>
                      <p:nvPicPr>
                        <p:cNvPr id="402484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5" y="2120"/>
                          <a:ext cx="65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2570" name="Rectangle 138"/>
          <p:cNvSpPr>
            <a:spLocks noChangeArrowheads="1"/>
          </p:cNvSpPr>
          <p:nvPr/>
        </p:nvSpPr>
        <p:spPr bwMode="auto">
          <a:xfrm>
            <a:off x="536575" y="530225"/>
            <a:ext cx="379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导数的几何意义   </a:t>
            </a:r>
          </a:p>
        </p:txBody>
      </p:sp>
      <p:sp>
        <p:nvSpPr>
          <p:cNvPr id="402571" name="Rectangle 139"/>
          <p:cNvSpPr>
            <a:spLocks noChangeArrowheads="1"/>
          </p:cNvSpPr>
          <p:nvPr/>
        </p:nvSpPr>
        <p:spPr bwMode="auto">
          <a:xfrm>
            <a:off x="533400" y="1136650"/>
            <a:ext cx="299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伸缩率不变性  </a:t>
            </a:r>
            <a:endParaRPr kumimoji="0" lang="zh-CN" altLang="en-US">
              <a:solidFill>
                <a:srgbClr val="000099"/>
              </a:solidFill>
            </a:endParaRPr>
          </a:p>
        </p:txBody>
      </p:sp>
      <p:grpSp>
        <p:nvGrpSpPr>
          <p:cNvPr id="402572" name="Group 140"/>
          <p:cNvGrpSpPr>
            <a:grpSpLocks/>
          </p:cNvGrpSpPr>
          <p:nvPr/>
        </p:nvGrpSpPr>
        <p:grpSpPr bwMode="auto">
          <a:xfrm>
            <a:off x="1436688" y="1649413"/>
            <a:ext cx="4087812" cy="457200"/>
            <a:chOff x="905" y="1039"/>
            <a:chExt cx="2575" cy="288"/>
          </a:xfrm>
        </p:grpSpPr>
        <p:sp>
          <p:nvSpPr>
            <p:cNvPr id="402573" name="Rectangle 141"/>
            <p:cNvSpPr>
              <a:spLocks noChangeArrowheads="1"/>
            </p:cNvSpPr>
            <p:nvPr/>
          </p:nvSpPr>
          <p:spPr bwMode="auto">
            <a:xfrm>
              <a:off x="905" y="1039"/>
              <a:ext cx="25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任何一条经过     点的曲线的  </a:t>
              </a:r>
            </a:p>
          </p:txBody>
        </p:sp>
        <p:graphicFrame>
          <p:nvGraphicFramePr>
            <p:cNvPr id="402574" name="Object 142"/>
            <p:cNvGraphicFramePr>
              <a:graphicFrameLocks/>
            </p:cNvGraphicFramePr>
            <p:nvPr/>
          </p:nvGraphicFramePr>
          <p:xfrm>
            <a:off x="2166" y="104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4" name="公式" r:id="rId47" imgW="279360" imgH="380880" progId="Equation.3">
                    <p:embed/>
                  </p:oleObj>
                </mc:Choice>
                <mc:Fallback>
                  <p:oleObj name="公式" r:id="rId47" imgW="279360" imgH="380880" progId="Equation.3">
                    <p:embed/>
                    <p:pic>
                      <p:nvPicPr>
                        <p:cNvPr id="402574" name="Object 142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4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6" y="104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02575" name="Rectangle 143"/>
          <p:cNvSpPr>
            <a:spLocks noChangeArrowheads="1"/>
          </p:cNvSpPr>
          <p:nvPr/>
        </p:nvSpPr>
        <p:spPr bwMode="auto">
          <a:xfrm>
            <a:off x="530225" y="2724150"/>
            <a:ext cx="2765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lang="zh-CN" altLang="en-US">
                <a:solidFill>
                  <a:srgbClr val="000099"/>
                </a:solidFill>
              </a:rPr>
              <a:t>旋转角不变性  </a:t>
            </a:r>
            <a:endParaRPr kumimoji="0" lang="zh-CN" altLang="en-US">
              <a:solidFill>
                <a:srgbClr val="000099"/>
              </a:solidFill>
            </a:endParaRPr>
          </a:p>
        </p:txBody>
      </p:sp>
      <p:grpSp>
        <p:nvGrpSpPr>
          <p:cNvPr id="402576" name="Group 144"/>
          <p:cNvGrpSpPr>
            <a:grpSpLocks/>
          </p:cNvGrpSpPr>
          <p:nvPr/>
        </p:nvGrpSpPr>
        <p:grpSpPr bwMode="auto">
          <a:xfrm>
            <a:off x="838200" y="2135188"/>
            <a:ext cx="2690813" cy="457200"/>
            <a:chOff x="528" y="1345"/>
            <a:chExt cx="1695" cy="288"/>
          </a:xfrm>
        </p:grpSpPr>
        <p:graphicFrame>
          <p:nvGraphicFramePr>
            <p:cNvPr id="402577" name="Object 145"/>
            <p:cNvGraphicFramePr>
              <a:graphicFrameLocks/>
            </p:cNvGraphicFramePr>
            <p:nvPr/>
          </p:nvGraphicFramePr>
          <p:xfrm>
            <a:off x="1589" y="1373"/>
            <a:ext cx="63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5" name="公式" r:id="rId49" imgW="1117440" imgH="380880" progId="Equation.3">
                    <p:embed/>
                  </p:oleObj>
                </mc:Choice>
                <mc:Fallback>
                  <p:oleObj name="公式" r:id="rId49" imgW="1117440" imgH="380880" progId="Equation.3">
                    <p:embed/>
                    <p:pic>
                      <p:nvPicPr>
                        <p:cNvPr id="402577" name="Object 14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9" y="1373"/>
                          <a:ext cx="63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578" name="Rectangle 146"/>
            <p:cNvSpPr>
              <a:spLocks noChangeArrowheads="1"/>
            </p:cNvSpPr>
            <p:nvPr/>
          </p:nvSpPr>
          <p:spPr bwMode="auto">
            <a:xfrm>
              <a:off x="528" y="1345"/>
              <a:ext cx="1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伸缩率均为   </a:t>
              </a:r>
            </a:p>
          </p:txBody>
        </p:sp>
      </p:grpSp>
      <p:grpSp>
        <p:nvGrpSpPr>
          <p:cNvPr id="402579" name="Group 147"/>
          <p:cNvGrpSpPr>
            <a:grpSpLocks/>
          </p:cNvGrpSpPr>
          <p:nvPr/>
        </p:nvGrpSpPr>
        <p:grpSpPr bwMode="auto">
          <a:xfrm>
            <a:off x="1443038" y="3236913"/>
            <a:ext cx="4087812" cy="457200"/>
            <a:chOff x="909" y="2039"/>
            <a:chExt cx="2575" cy="288"/>
          </a:xfrm>
        </p:grpSpPr>
        <p:sp>
          <p:nvSpPr>
            <p:cNvPr id="402580" name="Rectangle 148"/>
            <p:cNvSpPr>
              <a:spLocks noChangeArrowheads="1"/>
            </p:cNvSpPr>
            <p:nvPr/>
          </p:nvSpPr>
          <p:spPr bwMode="auto">
            <a:xfrm>
              <a:off x="909" y="2039"/>
              <a:ext cx="25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任何一条经过     点的曲线的  </a:t>
              </a:r>
            </a:p>
          </p:txBody>
        </p:sp>
        <p:graphicFrame>
          <p:nvGraphicFramePr>
            <p:cNvPr id="402581" name="Object 149"/>
            <p:cNvGraphicFramePr>
              <a:graphicFrameLocks/>
            </p:cNvGraphicFramePr>
            <p:nvPr/>
          </p:nvGraphicFramePr>
          <p:xfrm>
            <a:off x="2170" y="204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6" name="公式" r:id="rId51" imgW="279360" imgH="380880" progId="Equation.3">
                    <p:embed/>
                  </p:oleObj>
                </mc:Choice>
                <mc:Fallback>
                  <p:oleObj name="公式" r:id="rId51" imgW="279360" imgH="380880" progId="Equation.3">
                    <p:embed/>
                    <p:pic>
                      <p:nvPicPr>
                        <p:cNvPr id="402581" name="Object 14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0" y="204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02582" name="Group 150"/>
          <p:cNvGrpSpPr>
            <a:grpSpLocks/>
          </p:cNvGrpSpPr>
          <p:nvPr/>
        </p:nvGrpSpPr>
        <p:grpSpPr bwMode="auto">
          <a:xfrm>
            <a:off x="844550" y="3722688"/>
            <a:ext cx="3049588" cy="457200"/>
            <a:chOff x="532" y="2345"/>
            <a:chExt cx="1921" cy="288"/>
          </a:xfrm>
        </p:grpSpPr>
        <p:graphicFrame>
          <p:nvGraphicFramePr>
            <p:cNvPr id="402583" name="Object 151"/>
            <p:cNvGraphicFramePr>
              <a:graphicFrameLocks/>
            </p:cNvGraphicFramePr>
            <p:nvPr/>
          </p:nvGraphicFramePr>
          <p:xfrm>
            <a:off x="1586" y="2381"/>
            <a:ext cx="86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217" name="公式" r:id="rId53" imgW="1473120" imgH="380880" progId="Equation.3">
                    <p:embed/>
                  </p:oleObj>
                </mc:Choice>
                <mc:Fallback>
                  <p:oleObj name="公式" r:id="rId53" imgW="1473120" imgH="380880" progId="Equation.3">
                    <p:embed/>
                    <p:pic>
                      <p:nvPicPr>
                        <p:cNvPr id="402583" name="Object 151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6" y="2381"/>
                          <a:ext cx="86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2584" name="Rectangle 152"/>
            <p:cNvSpPr>
              <a:spLocks noChangeArrowheads="1"/>
            </p:cNvSpPr>
            <p:nvPr/>
          </p:nvSpPr>
          <p:spPr bwMode="auto">
            <a:xfrm>
              <a:off x="532" y="2345"/>
              <a:ext cx="1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旋转角均为   </a:t>
              </a:r>
            </a:p>
          </p:txBody>
        </p:sp>
      </p:grpSp>
      <p:sp>
        <p:nvSpPr>
          <p:cNvPr id="402585" name="Rectangle 153"/>
          <p:cNvSpPr>
            <a:spLocks noChangeArrowheads="1"/>
          </p:cNvSpPr>
          <p:nvPr/>
        </p:nvSpPr>
        <p:spPr bwMode="auto">
          <a:xfrm>
            <a:off x="3873500" y="3721100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8080"/>
                </a:solidFill>
                <a:ea typeface="楷体_GB2312" pitchFamily="49" charset="-122"/>
              </a:rPr>
              <a:t>即   </a:t>
            </a:r>
          </a:p>
        </p:txBody>
      </p:sp>
      <p:graphicFrame>
        <p:nvGraphicFramePr>
          <p:cNvPr id="402587" name="Object 155"/>
          <p:cNvGraphicFramePr>
            <a:graphicFrameLocks/>
          </p:cNvGraphicFramePr>
          <p:nvPr/>
        </p:nvGraphicFramePr>
        <p:xfrm>
          <a:off x="1320800" y="4352925"/>
          <a:ext cx="232251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8" name="公式" r:id="rId55" imgW="2489040" imgH="419040" progId="Equation.3">
                  <p:embed/>
                </p:oleObj>
              </mc:Choice>
              <mc:Fallback>
                <p:oleObj name="公式" r:id="rId55" imgW="2489040" imgH="419040" progId="Equation.3">
                  <p:embed/>
                  <p:pic>
                    <p:nvPicPr>
                      <p:cNvPr id="402587" name="Object 155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0800" y="4352925"/>
                        <a:ext cx="2322513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2588" name="Object 156"/>
          <p:cNvGraphicFramePr>
            <a:graphicFrameLocks/>
          </p:cNvGraphicFramePr>
          <p:nvPr/>
        </p:nvGraphicFramePr>
        <p:xfrm>
          <a:off x="3721100" y="4359275"/>
          <a:ext cx="1173163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9" name="公式" r:id="rId57" imgW="1257120" imgH="419040" progId="Equation.3">
                  <p:embed/>
                </p:oleObj>
              </mc:Choice>
              <mc:Fallback>
                <p:oleObj name="公式" r:id="rId57" imgW="1257120" imgH="419040" progId="Equation.3">
                  <p:embed/>
                  <p:pic>
                    <p:nvPicPr>
                      <p:cNvPr id="402588" name="Object 156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1100" y="4359275"/>
                        <a:ext cx="1173163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2610" name="Picture 178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02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0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40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402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402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02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02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402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0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40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0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571" grpId="0"/>
      <p:bldP spid="402575" grpId="0"/>
      <p:bldP spid="4025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772" name="Picture 10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200275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3" name="Picture 101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4" name="Picture 10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2450" y="31575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5" name="Picture 10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31559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6" name="Picture 10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642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7" name="Picture 10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5100" y="314483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8" name="Picture 10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79" name="Picture 107" descr="xsf"/>
          <p:cNvPicPr>
            <a:picLocks noChangeAspect="1" noChangeArrowheads="1"/>
          </p:cNvPicPr>
          <p:nvPr/>
        </p:nvPicPr>
        <p:blipFill>
          <a:blip r:embed="rId3">
            <a:lum bright="100000" contrast="-6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0" name="Picture 10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1" name="Picture 109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2" name="Picture 110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17176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3" name="Picture 111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17160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4" name="Picture 112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8688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5" name="Picture 113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2197100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6" name="Picture 114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60863" y="494665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7" name="Picture 115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4359275" y="4945063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8" name="Picture 116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3513" y="4956175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89" name="Picture 117" descr="xsf"/>
          <p:cNvPicPr>
            <a:picLocks noChangeAspect="1" noChangeArrowheads="1"/>
          </p:cNvPicPr>
          <p:nvPr/>
        </p:nvPicPr>
        <p:blipFill>
          <a:blip r:embed="rId3">
            <a:lum bright="10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00000">
            <a:off x="6511925" y="4954588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90" name="Picture 118" descr="xs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700" y="495300"/>
            <a:ext cx="838200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791" name="Picture 119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5981700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2674" name="Group 2"/>
          <p:cNvGrpSpPr>
            <a:grpSpLocks/>
          </p:cNvGrpSpPr>
          <p:nvPr/>
        </p:nvGrpSpPr>
        <p:grpSpPr bwMode="auto">
          <a:xfrm>
            <a:off x="6438900" y="3386138"/>
            <a:ext cx="1284288" cy="1844675"/>
            <a:chOff x="4056" y="2133"/>
            <a:chExt cx="809" cy="1162"/>
          </a:xfrm>
        </p:grpSpPr>
        <p:grpSp>
          <p:nvGrpSpPr>
            <p:cNvPr id="412675" name="Group 3"/>
            <p:cNvGrpSpPr>
              <a:grpSpLocks/>
            </p:cNvGrpSpPr>
            <p:nvPr/>
          </p:nvGrpSpPr>
          <p:grpSpPr bwMode="auto">
            <a:xfrm>
              <a:off x="4056" y="2166"/>
              <a:ext cx="809" cy="871"/>
              <a:chOff x="3336" y="582"/>
              <a:chExt cx="809" cy="871"/>
            </a:xfrm>
          </p:grpSpPr>
          <p:sp>
            <p:nvSpPr>
              <p:cNvPr id="412676" name="Freeform 4"/>
              <p:cNvSpPr>
                <a:spLocks/>
              </p:cNvSpPr>
              <p:nvPr/>
            </p:nvSpPr>
            <p:spPr bwMode="auto">
              <a:xfrm>
                <a:off x="3667" y="582"/>
                <a:ext cx="178" cy="868"/>
              </a:xfrm>
              <a:custGeom>
                <a:avLst/>
                <a:gdLst>
                  <a:gd name="T0" fmla="*/ 178 w 178"/>
                  <a:gd name="T1" fmla="*/ 868 h 868"/>
                  <a:gd name="T2" fmla="*/ 149 w 178"/>
                  <a:gd name="T3" fmla="*/ 833 h 868"/>
                  <a:gd name="T4" fmla="*/ 135 w 178"/>
                  <a:gd name="T5" fmla="*/ 818 h 868"/>
                  <a:gd name="T6" fmla="*/ 93 w 178"/>
                  <a:gd name="T7" fmla="*/ 751 h 868"/>
                  <a:gd name="T8" fmla="*/ 59 w 178"/>
                  <a:gd name="T9" fmla="*/ 683 h 868"/>
                  <a:gd name="T10" fmla="*/ 45 w 178"/>
                  <a:gd name="T11" fmla="*/ 649 h 868"/>
                  <a:gd name="T12" fmla="*/ 35 w 178"/>
                  <a:gd name="T13" fmla="*/ 617 h 868"/>
                  <a:gd name="T14" fmla="*/ 20 w 178"/>
                  <a:gd name="T15" fmla="*/ 551 h 868"/>
                  <a:gd name="T16" fmla="*/ 8 w 178"/>
                  <a:gd name="T17" fmla="*/ 483 h 868"/>
                  <a:gd name="T18" fmla="*/ 1 w 178"/>
                  <a:gd name="T19" fmla="*/ 412 h 868"/>
                  <a:gd name="T20" fmla="*/ 0 w 178"/>
                  <a:gd name="T21" fmla="*/ 339 h 868"/>
                  <a:gd name="T22" fmla="*/ 4 w 178"/>
                  <a:gd name="T23" fmla="*/ 267 h 868"/>
                  <a:gd name="T24" fmla="*/ 14 w 178"/>
                  <a:gd name="T25" fmla="*/ 195 h 868"/>
                  <a:gd name="T26" fmla="*/ 31 w 178"/>
                  <a:gd name="T27" fmla="*/ 123 h 868"/>
                  <a:gd name="T28" fmla="*/ 57 w 178"/>
                  <a:gd name="T29" fmla="*/ 54 h 868"/>
                  <a:gd name="T30" fmla="*/ 77 w 178"/>
                  <a:gd name="T31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" h="868">
                    <a:moveTo>
                      <a:pt x="178" y="868"/>
                    </a:moveTo>
                    <a:lnTo>
                      <a:pt x="149" y="833"/>
                    </a:lnTo>
                    <a:lnTo>
                      <a:pt x="135" y="818"/>
                    </a:lnTo>
                    <a:lnTo>
                      <a:pt x="93" y="751"/>
                    </a:lnTo>
                    <a:lnTo>
                      <a:pt x="59" y="683"/>
                    </a:lnTo>
                    <a:lnTo>
                      <a:pt x="45" y="649"/>
                    </a:lnTo>
                    <a:lnTo>
                      <a:pt x="35" y="617"/>
                    </a:lnTo>
                    <a:lnTo>
                      <a:pt x="20" y="551"/>
                    </a:lnTo>
                    <a:lnTo>
                      <a:pt x="8" y="483"/>
                    </a:lnTo>
                    <a:lnTo>
                      <a:pt x="1" y="412"/>
                    </a:lnTo>
                    <a:lnTo>
                      <a:pt x="0" y="339"/>
                    </a:lnTo>
                    <a:lnTo>
                      <a:pt x="4" y="267"/>
                    </a:lnTo>
                    <a:lnTo>
                      <a:pt x="14" y="195"/>
                    </a:lnTo>
                    <a:lnTo>
                      <a:pt x="31" y="123"/>
                    </a:lnTo>
                    <a:lnTo>
                      <a:pt x="57" y="54"/>
                    </a:lnTo>
                    <a:lnTo>
                      <a:pt x="77" y="0"/>
                    </a:ln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77" name="Line 5"/>
              <p:cNvSpPr>
                <a:spLocks noChangeShapeType="1"/>
              </p:cNvSpPr>
              <p:nvPr/>
            </p:nvSpPr>
            <p:spPr bwMode="auto">
              <a:xfrm rot="18600000" flipH="1">
                <a:off x="3592" y="900"/>
                <a:ext cx="297" cy="8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2678" name="Arc 6"/>
            <p:cNvSpPr>
              <a:spLocks/>
            </p:cNvSpPr>
            <p:nvPr/>
          </p:nvSpPr>
          <p:spPr bwMode="auto">
            <a:xfrm rot="-480115">
              <a:off x="4600" y="3210"/>
              <a:ext cx="137" cy="85"/>
            </a:xfrm>
            <a:custGeom>
              <a:avLst/>
              <a:gdLst>
                <a:gd name="G0" fmla="+- 0 0 0"/>
                <a:gd name="G1" fmla="+- 19742 0 0"/>
                <a:gd name="G2" fmla="+- 21600 0 0"/>
                <a:gd name="T0" fmla="*/ 8763 w 20699"/>
                <a:gd name="T1" fmla="*/ 0 h 19742"/>
                <a:gd name="T2" fmla="*/ 20699 w 20699"/>
                <a:gd name="T3" fmla="*/ 13568 h 19742"/>
                <a:gd name="T4" fmla="*/ 0 w 20699"/>
                <a:gd name="T5" fmla="*/ 19742 h 19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699" h="19742" fill="none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</a:path>
                <a:path w="20699" h="19742" stroke="0" extrusionOk="0">
                  <a:moveTo>
                    <a:pt x="8763" y="-1"/>
                  </a:moveTo>
                  <a:cubicBezTo>
                    <a:pt x="14533" y="2560"/>
                    <a:pt x="18894" y="7518"/>
                    <a:pt x="20698" y="13568"/>
                  </a:cubicBezTo>
                  <a:lnTo>
                    <a:pt x="0" y="19742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12679" name="Object 7"/>
            <p:cNvGraphicFramePr>
              <a:graphicFrameLocks noChangeAspect="1"/>
            </p:cNvGraphicFramePr>
            <p:nvPr/>
          </p:nvGraphicFramePr>
          <p:xfrm>
            <a:off x="4697" y="3058"/>
            <a:ext cx="154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17" name="公式" r:id="rId5" imgW="330120" imgH="444240" progId="Equation.3">
                    <p:embed/>
                  </p:oleObj>
                </mc:Choice>
                <mc:Fallback>
                  <p:oleObj name="公式" r:id="rId5" imgW="330120" imgH="444240" progId="Equation.3">
                    <p:embed/>
                    <p:pic>
                      <p:nvPicPr>
                        <p:cNvPr id="412679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7" y="3058"/>
                          <a:ext cx="154" cy="20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412680" name="Group 8"/>
            <p:cNvGrpSpPr>
              <a:grpSpLocks/>
            </p:cNvGrpSpPr>
            <p:nvPr/>
          </p:nvGrpSpPr>
          <p:grpSpPr bwMode="auto">
            <a:xfrm>
              <a:off x="4491" y="2133"/>
              <a:ext cx="149" cy="172"/>
              <a:chOff x="2918" y="2123"/>
              <a:chExt cx="149" cy="172"/>
            </a:xfrm>
          </p:grpSpPr>
          <p:graphicFrame>
            <p:nvGraphicFramePr>
              <p:cNvPr id="412681" name="Object 9"/>
              <p:cNvGraphicFramePr>
                <a:graphicFrameLocks noChangeAspect="1"/>
              </p:cNvGraphicFramePr>
              <p:nvPr/>
            </p:nvGraphicFramePr>
            <p:xfrm>
              <a:off x="2918" y="2135"/>
              <a:ext cx="131" cy="1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218" name="公式" r:id="rId7" imgW="279360" imgH="266400" progId="Equation.3">
                      <p:embed/>
                    </p:oleObj>
                  </mc:Choice>
                  <mc:Fallback>
                    <p:oleObj name="公式" r:id="rId7" imgW="279360" imgH="266400" progId="Equation.3">
                      <p:embed/>
                      <p:pic>
                        <p:nvPicPr>
                          <p:cNvPr id="412681" name="Object 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8" y="2135"/>
                            <a:ext cx="131" cy="1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412682" name="Object 10"/>
              <p:cNvGraphicFramePr>
                <a:graphicFrameLocks noChangeAspect="1"/>
              </p:cNvGraphicFramePr>
              <p:nvPr/>
            </p:nvGraphicFramePr>
            <p:xfrm>
              <a:off x="3007" y="2123"/>
              <a:ext cx="60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219" name="公式" r:id="rId9" imgW="126720" imgH="368280" progId="Equation.3">
                      <p:embed/>
                    </p:oleObj>
                  </mc:Choice>
                  <mc:Fallback>
                    <p:oleObj name="公式" r:id="rId9" imgW="126720" imgH="368280" progId="Equation.3">
                      <p:embed/>
                      <p:pic>
                        <p:nvPicPr>
                          <p:cNvPr id="412682" name="Object 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007" y="2123"/>
                            <a:ext cx="60" cy="172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12683" name="Group 11"/>
          <p:cNvGrpSpPr>
            <a:grpSpLocks/>
          </p:cNvGrpSpPr>
          <p:nvPr/>
        </p:nvGrpSpPr>
        <p:grpSpPr bwMode="auto">
          <a:xfrm>
            <a:off x="6965950" y="663575"/>
            <a:ext cx="1163638" cy="1800225"/>
            <a:chOff x="4388" y="418"/>
            <a:chExt cx="733" cy="1134"/>
          </a:xfrm>
        </p:grpSpPr>
        <p:grpSp>
          <p:nvGrpSpPr>
            <p:cNvPr id="412684" name="Group 12"/>
            <p:cNvGrpSpPr>
              <a:grpSpLocks/>
            </p:cNvGrpSpPr>
            <p:nvPr/>
          </p:nvGrpSpPr>
          <p:grpSpPr bwMode="auto">
            <a:xfrm>
              <a:off x="4388" y="443"/>
              <a:ext cx="589" cy="999"/>
              <a:chOff x="1358" y="575"/>
              <a:chExt cx="589" cy="999"/>
            </a:xfrm>
          </p:grpSpPr>
          <p:sp>
            <p:nvSpPr>
              <p:cNvPr id="412685" name="Freeform 13"/>
              <p:cNvSpPr>
                <a:spLocks/>
              </p:cNvSpPr>
              <p:nvPr/>
            </p:nvSpPr>
            <p:spPr bwMode="auto">
              <a:xfrm rot="18600000">
                <a:off x="1396" y="787"/>
                <a:ext cx="763" cy="339"/>
              </a:xfrm>
              <a:custGeom>
                <a:avLst/>
                <a:gdLst>
                  <a:gd name="T0" fmla="*/ 0 w 763"/>
                  <a:gd name="T1" fmla="*/ 339 h 339"/>
                  <a:gd name="T2" fmla="*/ 48 w 763"/>
                  <a:gd name="T3" fmla="*/ 266 h 339"/>
                  <a:gd name="T4" fmla="*/ 107 w 763"/>
                  <a:gd name="T5" fmla="*/ 208 h 339"/>
                  <a:gd name="T6" fmla="*/ 166 w 763"/>
                  <a:gd name="T7" fmla="*/ 154 h 339"/>
                  <a:gd name="T8" fmla="*/ 238 w 763"/>
                  <a:gd name="T9" fmla="*/ 97 h 339"/>
                  <a:gd name="T10" fmla="*/ 274 w 763"/>
                  <a:gd name="T11" fmla="*/ 71 h 339"/>
                  <a:gd name="T12" fmla="*/ 311 w 763"/>
                  <a:gd name="T13" fmla="*/ 49 h 339"/>
                  <a:gd name="T14" fmla="*/ 350 w 763"/>
                  <a:gd name="T15" fmla="*/ 31 h 339"/>
                  <a:gd name="T16" fmla="*/ 382 w 763"/>
                  <a:gd name="T17" fmla="*/ 18 h 339"/>
                  <a:gd name="T18" fmla="*/ 417 w 763"/>
                  <a:gd name="T19" fmla="*/ 8 h 339"/>
                  <a:gd name="T20" fmla="*/ 451 w 763"/>
                  <a:gd name="T21" fmla="*/ 4 h 339"/>
                  <a:gd name="T22" fmla="*/ 498 w 763"/>
                  <a:gd name="T23" fmla="*/ 0 h 339"/>
                  <a:gd name="T24" fmla="*/ 554 w 763"/>
                  <a:gd name="T25" fmla="*/ 3 h 339"/>
                  <a:gd name="T26" fmla="*/ 614 w 763"/>
                  <a:gd name="T27" fmla="*/ 11 h 339"/>
                  <a:gd name="T28" fmla="*/ 657 w 763"/>
                  <a:gd name="T29" fmla="*/ 17 h 339"/>
                  <a:gd name="T30" fmla="*/ 707 w 763"/>
                  <a:gd name="T31" fmla="*/ 26 h 339"/>
                  <a:gd name="T32" fmla="*/ 763 w 763"/>
                  <a:gd name="T33" fmla="*/ 42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63" h="339">
                    <a:moveTo>
                      <a:pt x="0" y="339"/>
                    </a:moveTo>
                    <a:lnTo>
                      <a:pt x="48" y="266"/>
                    </a:lnTo>
                    <a:lnTo>
                      <a:pt x="107" y="208"/>
                    </a:lnTo>
                    <a:lnTo>
                      <a:pt x="166" y="154"/>
                    </a:lnTo>
                    <a:lnTo>
                      <a:pt x="238" y="97"/>
                    </a:lnTo>
                    <a:cubicBezTo>
                      <a:pt x="255" y="84"/>
                      <a:pt x="262" y="79"/>
                      <a:pt x="274" y="71"/>
                    </a:cubicBezTo>
                    <a:cubicBezTo>
                      <a:pt x="286" y="64"/>
                      <a:pt x="301" y="54"/>
                      <a:pt x="311" y="49"/>
                    </a:cubicBezTo>
                    <a:cubicBezTo>
                      <a:pt x="322" y="43"/>
                      <a:pt x="339" y="36"/>
                      <a:pt x="350" y="31"/>
                    </a:cubicBezTo>
                    <a:cubicBezTo>
                      <a:pt x="362" y="25"/>
                      <a:pt x="371" y="21"/>
                      <a:pt x="382" y="18"/>
                    </a:cubicBezTo>
                    <a:cubicBezTo>
                      <a:pt x="394" y="14"/>
                      <a:pt x="405" y="11"/>
                      <a:pt x="417" y="8"/>
                    </a:cubicBezTo>
                    <a:cubicBezTo>
                      <a:pt x="429" y="6"/>
                      <a:pt x="438" y="6"/>
                      <a:pt x="451" y="4"/>
                    </a:cubicBezTo>
                    <a:cubicBezTo>
                      <a:pt x="464" y="2"/>
                      <a:pt x="498" y="0"/>
                      <a:pt x="498" y="0"/>
                    </a:cubicBezTo>
                    <a:cubicBezTo>
                      <a:pt x="498" y="0"/>
                      <a:pt x="554" y="3"/>
                      <a:pt x="554" y="3"/>
                    </a:cubicBezTo>
                    <a:cubicBezTo>
                      <a:pt x="554" y="3"/>
                      <a:pt x="614" y="11"/>
                      <a:pt x="614" y="11"/>
                    </a:cubicBezTo>
                    <a:cubicBezTo>
                      <a:pt x="614" y="11"/>
                      <a:pt x="642" y="14"/>
                      <a:pt x="657" y="17"/>
                    </a:cubicBezTo>
                    <a:cubicBezTo>
                      <a:pt x="673" y="21"/>
                      <a:pt x="689" y="23"/>
                      <a:pt x="707" y="26"/>
                    </a:cubicBezTo>
                    <a:cubicBezTo>
                      <a:pt x="724" y="30"/>
                      <a:pt x="752" y="39"/>
                      <a:pt x="763" y="42"/>
                    </a:cubicBezTo>
                  </a:path>
                </a:pathLst>
              </a:custGeom>
              <a:noFill/>
              <a:ln w="25400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2686" name="Freeform 14"/>
              <p:cNvSpPr>
                <a:spLocks/>
              </p:cNvSpPr>
              <p:nvPr/>
            </p:nvSpPr>
            <p:spPr bwMode="auto">
              <a:xfrm rot="18161794">
                <a:off x="1318" y="992"/>
                <a:ext cx="622" cy="542"/>
              </a:xfrm>
              <a:custGeom>
                <a:avLst/>
                <a:gdLst>
                  <a:gd name="T0" fmla="*/ 731 w 731"/>
                  <a:gd name="T1" fmla="*/ 0 h 637"/>
                  <a:gd name="T2" fmla="*/ 0 w 731"/>
                  <a:gd name="T3" fmla="*/ 637 h 6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31" h="637">
                    <a:moveTo>
                      <a:pt x="731" y="0"/>
                    </a:moveTo>
                    <a:lnTo>
                      <a:pt x="0" y="637"/>
                    </a:lnTo>
                  </a:path>
                </a:pathLst>
              </a:custGeom>
              <a:noFill/>
              <a:ln w="9525" cmpd="sng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12687" name="Arc 15"/>
            <p:cNvSpPr>
              <a:spLocks/>
            </p:cNvSpPr>
            <p:nvPr/>
          </p:nvSpPr>
          <p:spPr bwMode="auto">
            <a:xfrm rot="-480115">
              <a:off x="4632" y="1471"/>
              <a:ext cx="146" cy="81"/>
            </a:xfrm>
            <a:custGeom>
              <a:avLst/>
              <a:gdLst>
                <a:gd name="G0" fmla="+- 0 0 0"/>
                <a:gd name="G1" fmla="+- 17357 0 0"/>
                <a:gd name="G2" fmla="+- 21600 0 0"/>
                <a:gd name="T0" fmla="*/ 12857 w 21583"/>
                <a:gd name="T1" fmla="*/ 0 h 17357"/>
                <a:gd name="T2" fmla="*/ 21583 w 21583"/>
                <a:gd name="T3" fmla="*/ 16492 h 17357"/>
                <a:gd name="T4" fmla="*/ 0 w 21583"/>
                <a:gd name="T5" fmla="*/ 17357 h 17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83" h="17357" fill="none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</a:path>
                <a:path w="21583" h="17357" stroke="0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  <a:lnTo>
                    <a:pt x="0" y="17357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aphicFrame>
          <p:nvGraphicFramePr>
            <p:cNvPr id="412688" name="Object 16"/>
            <p:cNvGraphicFramePr>
              <a:graphicFrameLocks noChangeAspect="1"/>
            </p:cNvGraphicFramePr>
            <p:nvPr/>
          </p:nvGraphicFramePr>
          <p:xfrm>
            <a:off x="4759" y="1350"/>
            <a:ext cx="130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0" name="公式" r:id="rId11" imgW="279360" imgH="368280" progId="Equation.3">
                    <p:embed/>
                  </p:oleObj>
                </mc:Choice>
                <mc:Fallback>
                  <p:oleObj name="公式" r:id="rId11" imgW="279360" imgH="368280" progId="Equation.3">
                    <p:embed/>
                    <p:pic>
                      <p:nvPicPr>
                        <p:cNvPr id="412688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9" y="1350"/>
                          <a:ext cx="130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2689" name="Object 17"/>
            <p:cNvGraphicFramePr>
              <a:graphicFrameLocks noChangeAspect="1"/>
            </p:cNvGraphicFramePr>
            <p:nvPr/>
          </p:nvGraphicFramePr>
          <p:xfrm>
            <a:off x="4967" y="418"/>
            <a:ext cx="154" cy="1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21" name="公式" r:id="rId13" imgW="330120" imgH="368280" progId="Equation.3">
                    <p:embed/>
                  </p:oleObj>
                </mc:Choice>
                <mc:Fallback>
                  <p:oleObj name="公式" r:id="rId13" imgW="330120" imgH="368280" progId="Equation.3">
                    <p:embed/>
                    <p:pic>
                      <p:nvPicPr>
                        <p:cNvPr id="412689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67" y="418"/>
                          <a:ext cx="154" cy="17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2690" name="Rectangle 18"/>
          <p:cNvSpPr>
            <a:spLocks noChangeArrowheads="1"/>
          </p:cNvSpPr>
          <p:nvPr/>
        </p:nvSpPr>
        <p:spPr bwMode="auto">
          <a:xfrm>
            <a:off x="536575" y="530225"/>
            <a:ext cx="37957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>
                <a:solidFill>
                  <a:srgbClr val="000099"/>
                </a:solidFill>
              </a:rPr>
              <a:t>二、</a:t>
            </a:r>
            <a:r>
              <a:rPr kumimoji="0" lang="zh-CN" altLang="en-US" sz="2800">
                <a:solidFill>
                  <a:srgbClr val="000099"/>
                </a:solidFill>
              </a:rPr>
              <a:t>导数的几何意义   </a:t>
            </a:r>
          </a:p>
        </p:txBody>
      </p:sp>
      <p:sp>
        <p:nvSpPr>
          <p:cNvPr id="412691" name="Freeform 19"/>
          <p:cNvSpPr>
            <a:spLocks/>
          </p:cNvSpPr>
          <p:nvPr/>
        </p:nvSpPr>
        <p:spPr bwMode="auto">
          <a:xfrm>
            <a:off x="7112000" y="3836988"/>
            <a:ext cx="941388" cy="785812"/>
          </a:xfrm>
          <a:custGeom>
            <a:avLst/>
            <a:gdLst>
              <a:gd name="T0" fmla="*/ 593 w 593"/>
              <a:gd name="T1" fmla="*/ 1 h 495"/>
              <a:gd name="T2" fmla="*/ 0 w 593"/>
              <a:gd name="T3" fmla="*/ 495 h 495"/>
              <a:gd name="T4" fmla="*/ 30 w 593"/>
              <a:gd name="T5" fmla="*/ 425 h 495"/>
              <a:gd name="T6" fmla="*/ 47 w 593"/>
              <a:gd name="T7" fmla="*/ 392 h 495"/>
              <a:gd name="T8" fmla="*/ 65 w 593"/>
              <a:gd name="T9" fmla="*/ 364 h 495"/>
              <a:gd name="T10" fmla="*/ 106 w 593"/>
              <a:gd name="T11" fmla="*/ 310 h 495"/>
              <a:gd name="T12" fmla="*/ 150 w 593"/>
              <a:gd name="T13" fmla="*/ 257 h 495"/>
              <a:gd name="T14" fmla="*/ 200 w 593"/>
              <a:gd name="T15" fmla="*/ 207 h 495"/>
              <a:gd name="T16" fmla="*/ 255 w 593"/>
              <a:gd name="T17" fmla="*/ 159 h 495"/>
              <a:gd name="T18" fmla="*/ 313 w 593"/>
              <a:gd name="T19" fmla="*/ 115 h 495"/>
              <a:gd name="T20" fmla="*/ 375 w 593"/>
              <a:gd name="T21" fmla="*/ 77 h 495"/>
              <a:gd name="T22" fmla="*/ 441 w 593"/>
              <a:gd name="T23" fmla="*/ 44 h 495"/>
              <a:gd name="T24" fmla="*/ 510 w 593"/>
              <a:gd name="T25" fmla="*/ 19 h 495"/>
              <a:gd name="T26" fmla="*/ 548 w 593"/>
              <a:gd name="T27" fmla="*/ 8 h 495"/>
              <a:gd name="T28" fmla="*/ 588 w 593"/>
              <a:gd name="T29" fmla="*/ 0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93" h="495">
                <a:moveTo>
                  <a:pt x="593" y="1"/>
                </a:moveTo>
                <a:lnTo>
                  <a:pt x="0" y="495"/>
                </a:lnTo>
                <a:lnTo>
                  <a:pt x="30" y="425"/>
                </a:lnTo>
                <a:lnTo>
                  <a:pt x="47" y="392"/>
                </a:lnTo>
                <a:lnTo>
                  <a:pt x="65" y="364"/>
                </a:lnTo>
                <a:lnTo>
                  <a:pt x="106" y="310"/>
                </a:lnTo>
                <a:lnTo>
                  <a:pt x="150" y="257"/>
                </a:lnTo>
                <a:lnTo>
                  <a:pt x="200" y="207"/>
                </a:lnTo>
                <a:lnTo>
                  <a:pt x="255" y="159"/>
                </a:lnTo>
                <a:lnTo>
                  <a:pt x="313" y="115"/>
                </a:lnTo>
                <a:lnTo>
                  <a:pt x="375" y="77"/>
                </a:lnTo>
                <a:lnTo>
                  <a:pt x="441" y="44"/>
                </a:lnTo>
                <a:lnTo>
                  <a:pt x="510" y="19"/>
                </a:lnTo>
                <a:lnTo>
                  <a:pt x="548" y="8"/>
                </a:lnTo>
                <a:lnTo>
                  <a:pt x="588" y="0"/>
                </a:ln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2" name="Freeform 20"/>
          <p:cNvSpPr>
            <a:spLocks/>
          </p:cNvSpPr>
          <p:nvPr/>
        </p:nvSpPr>
        <p:spPr bwMode="auto">
          <a:xfrm>
            <a:off x="7386638" y="1376363"/>
            <a:ext cx="841375" cy="434975"/>
          </a:xfrm>
          <a:custGeom>
            <a:avLst/>
            <a:gdLst>
              <a:gd name="T0" fmla="*/ 522 w 530"/>
              <a:gd name="T1" fmla="*/ 12 h 286"/>
              <a:gd name="T2" fmla="*/ 18 w 530"/>
              <a:gd name="T3" fmla="*/ 264 h 286"/>
              <a:gd name="T4" fmla="*/ 78 w 530"/>
              <a:gd name="T5" fmla="*/ 215 h 286"/>
              <a:gd name="T6" fmla="*/ 137 w 530"/>
              <a:gd name="T7" fmla="*/ 161 h 286"/>
              <a:gd name="T8" fmla="*/ 209 w 530"/>
              <a:gd name="T9" fmla="*/ 104 h 286"/>
              <a:gd name="T10" fmla="*/ 245 w 530"/>
              <a:gd name="T11" fmla="*/ 78 h 286"/>
              <a:gd name="T12" fmla="*/ 282 w 530"/>
              <a:gd name="T13" fmla="*/ 56 h 286"/>
              <a:gd name="T14" fmla="*/ 321 w 530"/>
              <a:gd name="T15" fmla="*/ 38 h 286"/>
              <a:gd name="T16" fmla="*/ 353 w 530"/>
              <a:gd name="T17" fmla="*/ 25 h 286"/>
              <a:gd name="T18" fmla="*/ 388 w 530"/>
              <a:gd name="T19" fmla="*/ 15 h 286"/>
              <a:gd name="T20" fmla="*/ 422 w 530"/>
              <a:gd name="T21" fmla="*/ 11 h 286"/>
              <a:gd name="T22" fmla="*/ 469 w 530"/>
              <a:gd name="T23" fmla="*/ 7 h 286"/>
              <a:gd name="T24" fmla="*/ 525 w 530"/>
              <a:gd name="T25" fmla="*/ 10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30" h="286">
                <a:moveTo>
                  <a:pt x="522" y="12"/>
                </a:moveTo>
                <a:cubicBezTo>
                  <a:pt x="530" y="0"/>
                  <a:pt x="0" y="286"/>
                  <a:pt x="18" y="264"/>
                </a:cubicBezTo>
                <a:cubicBezTo>
                  <a:pt x="36" y="242"/>
                  <a:pt x="59" y="233"/>
                  <a:pt x="78" y="215"/>
                </a:cubicBezTo>
                <a:lnTo>
                  <a:pt x="137" y="161"/>
                </a:lnTo>
                <a:lnTo>
                  <a:pt x="209" y="104"/>
                </a:lnTo>
                <a:cubicBezTo>
                  <a:pt x="226" y="91"/>
                  <a:pt x="233" y="86"/>
                  <a:pt x="245" y="78"/>
                </a:cubicBezTo>
                <a:cubicBezTo>
                  <a:pt x="257" y="71"/>
                  <a:pt x="272" y="61"/>
                  <a:pt x="282" y="56"/>
                </a:cubicBezTo>
                <a:cubicBezTo>
                  <a:pt x="293" y="50"/>
                  <a:pt x="310" y="43"/>
                  <a:pt x="321" y="38"/>
                </a:cubicBezTo>
                <a:cubicBezTo>
                  <a:pt x="333" y="32"/>
                  <a:pt x="342" y="28"/>
                  <a:pt x="353" y="25"/>
                </a:cubicBezTo>
                <a:cubicBezTo>
                  <a:pt x="365" y="21"/>
                  <a:pt x="376" y="18"/>
                  <a:pt x="388" y="15"/>
                </a:cubicBezTo>
                <a:cubicBezTo>
                  <a:pt x="400" y="13"/>
                  <a:pt x="409" y="13"/>
                  <a:pt x="422" y="11"/>
                </a:cubicBezTo>
                <a:cubicBezTo>
                  <a:pt x="435" y="9"/>
                  <a:pt x="469" y="7"/>
                  <a:pt x="469" y="7"/>
                </a:cubicBezTo>
                <a:cubicBezTo>
                  <a:pt x="469" y="7"/>
                  <a:pt x="516" y="9"/>
                  <a:pt x="525" y="10"/>
                </a:cubicBezTo>
              </a:path>
            </a:pathLst>
          </a:custGeom>
          <a:gradFill rotWithShape="1">
            <a:gsLst>
              <a:gs pos="0">
                <a:srgbClr val="F47A00"/>
              </a:gs>
              <a:gs pos="100000">
                <a:srgbClr val="FFF0E1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rnd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3" name="Line 21"/>
          <p:cNvSpPr>
            <a:spLocks noChangeShapeType="1"/>
          </p:cNvSpPr>
          <p:nvPr/>
        </p:nvSpPr>
        <p:spPr bwMode="auto">
          <a:xfrm>
            <a:off x="5843588" y="2447925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4" name="Freeform 22"/>
          <p:cNvSpPr>
            <a:spLocks/>
          </p:cNvSpPr>
          <p:nvPr/>
        </p:nvSpPr>
        <p:spPr bwMode="auto">
          <a:xfrm>
            <a:off x="7048500" y="3830638"/>
            <a:ext cx="1285875" cy="1027112"/>
          </a:xfrm>
          <a:custGeom>
            <a:avLst/>
            <a:gdLst>
              <a:gd name="T0" fmla="*/ 0 w 810"/>
              <a:gd name="T1" fmla="*/ 647 h 647"/>
              <a:gd name="T2" fmla="*/ 9 w 810"/>
              <a:gd name="T3" fmla="*/ 602 h 647"/>
              <a:gd name="T4" fmla="*/ 11 w 810"/>
              <a:gd name="T5" fmla="*/ 582 h 647"/>
              <a:gd name="T6" fmla="*/ 36 w 810"/>
              <a:gd name="T7" fmla="*/ 507 h 647"/>
              <a:gd name="T8" fmla="*/ 66 w 810"/>
              <a:gd name="T9" fmla="*/ 437 h 647"/>
              <a:gd name="T10" fmla="*/ 83 w 810"/>
              <a:gd name="T11" fmla="*/ 404 h 647"/>
              <a:gd name="T12" fmla="*/ 101 w 810"/>
              <a:gd name="T13" fmla="*/ 376 h 647"/>
              <a:gd name="T14" fmla="*/ 142 w 810"/>
              <a:gd name="T15" fmla="*/ 322 h 647"/>
              <a:gd name="T16" fmla="*/ 186 w 810"/>
              <a:gd name="T17" fmla="*/ 269 h 647"/>
              <a:gd name="T18" fmla="*/ 236 w 810"/>
              <a:gd name="T19" fmla="*/ 219 h 647"/>
              <a:gd name="T20" fmla="*/ 291 w 810"/>
              <a:gd name="T21" fmla="*/ 171 h 647"/>
              <a:gd name="T22" fmla="*/ 349 w 810"/>
              <a:gd name="T23" fmla="*/ 127 h 647"/>
              <a:gd name="T24" fmla="*/ 411 w 810"/>
              <a:gd name="T25" fmla="*/ 89 h 647"/>
              <a:gd name="T26" fmla="*/ 477 w 810"/>
              <a:gd name="T27" fmla="*/ 56 h 647"/>
              <a:gd name="T28" fmla="*/ 546 w 810"/>
              <a:gd name="T29" fmla="*/ 31 h 647"/>
              <a:gd name="T30" fmla="*/ 584 w 810"/>
              <a:gd name="T31" fmla="*/ 20 h 647"/>
              <a:gd name="T32" fmla="*/ 624 w 810"/>
              <a:gd name="T33" fmla="*/ 12 h 647"/>
              <a:gd name="T34" fmla="*/ 714 w 810"/>
              <a:gd name="T35" fmla="*/ 4 h 647"/>
              <a:gd name="T36" fmla="*/ 810 w 810"/>
              <a:gd name="T37" fmla="*/ 0 h 6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810" h="647">
                <a:moveTo>
                  <a:pt x="0" y="647"/>
                </a:moveTo>
                <a:lnTo>
                  <a:pt x="9" y="602"/>
                </a:lnTo>
                <a:lnTo>
                  <a:pt x="11" y="582"/>
                </a:lnTo>
                <a:lnTo>
                  <a:pt x="36" y="507"/>
                </a:lnTo>
                <a:lnTo>
                  <a:pt x="66" y="437"/>
                </a:lnTo>
                <a:lnTo>
                  <a:pt x="83" y="404"/>
                </a:lnTo>
                <a:lnTo>
                  <a:pt x="101" y="376"/>
                </a:lnTo>
                <a:lnTo>
                  <a:pt x="142" y="322"/>
                </a:lnTo>
                <a:lnTo>
                  <a:pt x="186" y="269"/>
                </a:lnTo>
                <a:lnTo>
                  <a:pt x="236" y="219"/>
                </a:lnTo>
                <a:lnTo>
                  <a:pt x="291" y="171"/>
                </a:lnTo>
                <a:lnTo>
                  <a:pt x="349" y="127"/>
                </a:lnTo>
                <a:lnTo>
                  <a:pt x="411" y="89"/>
                </a:lnTo>
                <a:lnTo>
                  <a:pt x="477" y="56"/>
                </a:lnTo>
                <a:lnTo>
                  <a:pt x="546" y="31"/>
                </a:lnTo>
                <a:lnTo>
                  <a:pt x="584" y="20"/>
                </a:lnTo>
                <a:lnTo>
                  <a:pt x="624" y="12"/>
                </a:lnTo>
                <a:lnTo>
                  <a:pt x="714" y="4"/>
                </a:lnTo>
                <a:lnTo>
                  <a:pt x="810" y="0"/>
                </a:ln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5" name="Line 23"/>
          <p:cNvSpPr>
            <a:spLocks noChangeShapeType="1"/>
          </p:cNvSpPr>
          <p:nvPr/>
        </p:nvSpPr>
        <p:spPr bwMode="auto">
          <a:xfrm flipV="1">
            <a:off x="6443663" y="3560763"/>
            <a:ext cx="1960562" cy="1622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6" name="Arc 24"/>
          <p:cNvSpPr>
            <a:spLocks/>
          </p:cNvSpPr>
          <p:nvPr/>
        </p:nvSpPr>
        <p:spPr bwMode="auto">
          <a:xfrm rot="-480115">
            <a:off x="6124575" y="2351088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7" name="Freeform 25"/>
          <p:cNvSpPr>
            <a:spLocks/>
          </p:cNvSpPr>
          <p:nvPr/>
        </p:nvSpPr>
        <p:spPr bwMode="auto">
          <a:xfrm>
            <a:off x="7315200" y="1390650"/>
            <a:ext cx="1211263" cy="538163"/>
          </a:xfrm>
          <a:custGeom>
            <a:avLst/>
            <a:gdLst>
              <a:gd name="T0" fmla="*/ 0 w 763"/>
              <a:gd name="T1" fmla="*/ 339 h 339"/>
              <a:gd name="T2" fmla="*/ 48 w 763"/>
              <a:gd name="T3" fmla="*/ 266 h 339"/>
              <a:gd name="T4" fmla="*/ 107 w 763"/>
              <a:gd name="T5" fmla="*/ 208 h 339"/>
              <a:gd name="T6" fmla="*/ 166 w 763"/>
              <a:gd name="T7" fmla="*/ 154 h 339"/>
              <a:gd name="T8" fmla="*/ 238 w 763"/>
              <a:gd name="T9" fmla="*/ 97 h 339"/>
              <a:gd name="T10" fmla="*/ 274 w 763"/>
              <a:gd name="T11" fmla="*/ 71 h 339"/>
              <a:gd name="T12" fmla="*/ 311 w 763"/>
              <a:gd name="T13" fmla="*/ 49 h 339"/>
              <a:gd name="T14" fmla="*/ 350 w 763"/>
              <a:gd name="T15" fmla="*/ 31 h 339"/>
              <a:gd name="T16" fmla="*/ 382 w 763"/>
              <a:gd name="T17" fmla="*/ 18 h 339"/>
              <a:gd name="T18" fmla="*/ 417 w 763"/>
              <a:gd name="T19" fmla="*/ 8 h 339"/>
              <a:gd name="T20" fmla="*/ 451 w 763"/>
              <a:gd name="T21" fmla="*/ 4 h 339"/>
              <a:gd name="T22" fmla="*/ 498 w 763"/>
              <a:gd name="T23" fmla="*/ 0 h 339"/>
              <a:gd name="T24" fmla="*/ 554 w 763"/>
              <a:gd name="T25" fmla="*/ 3 h 339"/>
              <a:gd name="T26" fmla="*/ 614 w 763"/>
              <a:gd name="T27" fmla="*/ 11 h 339"/>
              <a:gd name="T28" fmla="*/ 657 w 763"/>
              <a:gd name="T29" fmla="*/ 17 h 339"/>
              <a:gd name="T30" fmla="*/ 707 w 763"/>
              <a:gd name="T31" fmla="*/ 26 h 339"/>
              <a:gd name="T32" fmla="*/ 763 w 763"/>
              <a:gd name="T33" fmla="*/ 42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63" h="339">
                <a:moveTo>
                  <a:pt x="0" y="339"/>
                </a:moveTo>
                <a:lnTo>
                  <a:pt x="48" y="266"/>
                </a:lnTo>
                <a:lnTo>
                  <a:pt x="107" y="208"/>
                </a:lnTo>
                <a:lnTo>
                  <a:pt x="166" y="154"/>
                </a:lnTo>
                <a:lnTo>
                  <a:pt x="238" y="97"/>
                </a:lnTo>
                <a:cubicBezTo>
                  <a:pt x="255" y="84"/>
                  <a:pt x="262" y="79"/>
                  <a:pt x="274" y="71"/>
                </a:cubicBezTo>
                <a:cubicBezTo>
                  <a:pt x="286" y="64"/>
                  <a:pt x="301" y="54"/>
                  <a:pt x="311" y="49"/>
                </a:cubicBezTo>
                <a:cubicBezTo>
                  <a:pt x="322" y="43"/>
                  <a:pt x="339" y="36"/>
                  <a:pt x="350" y="31"/>
                </a:cubicBezTo>
                <a:cubicBezTo>
                  <a:pt x="362" y="25"/>
                  <a:pt x="371" y="21"/>
                  <a:pt x="382" y="18"/>
                </a:cubicBezTo>
                <a:cubicBezTo>
                  <a:pt x="394" y="14"/>
                  <a:pt x="405" y="11"/>
                  <a:pt x="417" y="8"/>
                </a:cubicBezTo>
                <a:cubicBezTo>
                  <a:pt x="429" y="6"/>
                  <a:pt x="438" y="6"/>
                  <a:pt x="451" y="4"/>
                </a:cubicBezTo>
                <a:cubicBezTo>
                  <a:pt x="464" y="2"/>
                  <a:pt x="498" y="0"/>
                  <a:pt x="498" y="0"/>
                </a:cubicBezTo>
                <a:cubicBezTo>
                  <a:pt x="498" y="0"/>
                  <a:pt x="554" y="3"/>
                  <a:pt x="554" y="3"/>
                </a:cubicBezTo>
                <a:cubicBezTo>
                  <a:pt x="554" y="3"/>
                  <a:pt x="614" y="11"/>
                  <a:pt x="614" y="11"/>
                </a:cubicBezTo>
                <a:cubicBezTo>
                  <a:pt x="614" y="11"/>
                  <a:pt x="642" y="14"/>
                  <a:pt x="657" y="17"/>
                </a:cubicBezTo>
                <a:cubicBezTo>
                  <a:pt x="673" y="21"/>
                  <a:pt x="689" y="23"/>
                  <a:pt x="707" y="26"/>
                </a:cubicBezTo>
                <a:cubicBezTo>
                  <a:pt x="724" y="30"/>
                  <a:pt x="752" y="39"/>
                  <a:pt x="763" y="42"/>
                </a:cubicBezTo>
              </a:path>
            </a:pathLst>
          </a:custGeom>
          <a:noFill/>
          <a:ln w="25400" cap="rnd" cmpd="sng">
            <a:solidFill>
              <a:srgbClr val="0000FF"/>
            </a:solidFill>
            <a:prstDash val="solid"/>
            <a:round/>
            <a:headEnd type="none" w="sm" len="sm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8" name="Line 26"/>
          <p:cNvSpPr>
            <a:spLocks noChangeShapeType="1"/>
          </p:cNvSpPr>
          <p:nvPr/>
        </p:nvSpPr>
        <p:spPr bwMode="auto">
          <a:xfrm rot="21172570" flipV="1">
            <a:off x="6030913" y="1352550"/>
            <a:ext cx="2665412" cy="928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699" name="Freeform 27"/>
          <p:cNvSpPr>
            <a:spLocks/>
          </p:cNvSpPr>
          <p:nvPr/>
        </p:nvSpPr>
        <p:spPr bwMode="auto">
          <a:xfrm rot="-438206">
            <a:off x="6745288" y="1366838"/>
            <a:ext cx="1160462" cy="1011237"/>
          </a:xfrm>
          <a:custGeom>
            <a:avLst/>
            <a:gdLst>
              <a:gd name="T0" fmla="*/ 731 w 731"/>
              <a:gd name="T1" fmla="*/ 0 h 637"/>
              <a:gd name="T2" fmla="*/ 0 w 731"/>
              <a:gd name="T3" fmla="*/ 637 h 63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31" h="637">
                <a:moveTo>
                  <a:pt x="731" y="0"/>
                </a:moveTo>
                <a:lnTo>
                  <a:pt x="0" y="637"/>
                </a:lnTo>
              </a:path>
            </a:pathLst>
          </a:custGeom>
          <a:noFill/>
          <a:ln w="9525" cmpd="sng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00" name="Line 28"/>
          <p:cNvSpPr>
            <a:spLocks noChangeShapeType="1"/>
          </p:cNvSpPr>
          <p:nvPr/>
        </p:nvSpPr>
        <p:spPr bwMode="auto">
          <a:xfrm flipH="1">
            <a:off x="6897688" y="4052888"/>
            <a:ext cx="420687" cy="1135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01" name="Arc 29"/>
          <p:cNvSpPr>
            <a:spLocks/>
          </p:cNvSpPr>
          <p:nvPr/>
        </p:nvSpPr>
        <p:spPr bwMode="auto">
          <a:xfrm rot="257550">
            <a:off x="6742113" y="2347913"/>
            <a:ext cx="215900" cy="252412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12702" name="Object 30"/>
          <p:cNvGraphicFramePr>
            <a:graphicFrameLocks noChangeAspect="1"/>
          </p:cNvGraphicFramePr>
          <p:nvPr/>
        </p:nvGraphicFramePr>
        <p:xfrm>
          <a:off x="6484938" y="2228850"/>
          <a:ext cx="158750" cy="207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2" name="公式" r:id="rId15" imgW="215640" imgH="279360" progId="Equation.3">
                  <p:embed/>
                </p:oleObj>
              </mc:Choice>
              <mc:Fallback>
                <p:oleObj name="公式" r:id="rId15" imgW="215640" imgH="279360" progId="Equation.3">
                  <p:embed/>
                  <p:pic>
                    <p:nvPicPr>
                      <p:cNvPr id="412702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4938" y="2228850"/>
                        <a:ext cx="158750" cy="207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03" name="Object 31"/>
          <p:cNvGraphicFramePr>
            <a:graphicFrameLocks noChangeAspect="1"/>
          </p:cNvGraphicFramePr>
          <p:nvPr/>
        </p:nvGraphicFramePr>
        <p:xfrm>
          <a:off x="7005638" y="2165350"/>
          <a:ext cx="2159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公式" r:id="rId17" imgW="291960" imgH="380880" progId="Equation.3">
                  <p:embed/>
                </p:oleObj>
              </mc:Choice>
              <mc:Fallback>
                <p:oleObj name="公式" r:id="rId17" imgW="291960" imgH="380880" progId="Equation.3">
                  <p:embed/>
                  <p:pic>
                    <p:nvPicPr>
                      <p:cNvPr id="412703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5638" y="2165350"/>
                        <a:ext cx="2159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04" name="Object 32"/>
          <p:cNvGraphicFramePr>
            <a:graphicFrameLocks/>
          </p:cNvGraphicFramePr>
          <p:nvPr/>
        </p:nvGraphicFramePr>
        <p:xfrm>
          <a:off x="8335963" y="1995488"/>
          <a:ext cx="3921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4" name="公式" r:id="rId19" imgW="393480" imgH="342720" progId="Equation.3">
                  <p:embed/>
                </p:oleObj>
              </mc:Choice>
              <mc:Fallback>
                <p:oleObj name="公式" r:id="rId19" imgW="393480" imgH="342720" progId="Equation.3">
                  <p:embed/>
                  <p:pic>
                    <p:nvPicPr>
                      <p:cNvPr id="412704" name="Object 3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5963" y="1995488"/>
                        <a:ext cx="3921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05" name="Object 33"/>
          <p:cNvGraphicFramePr>
            <a:graphicFrameLocks noChangeAspect="1"/>
          </p:cNvGraphicFramePr>
          <p:nvPr/>
        </p:nvGraphicFramePr>
        <p:xfrm>
          <a:off x="8559800" y="1333500"/>
          <a:ext cx="254000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公式" r:id="rId21" imgW="342720" imgH="380880" progId="Equation.3">
                  <p:embed/>
                </p:oleObj>
              </mc:Choice>
              <mc:Fallback>
                <p:oleObj name="公式" r:id="rId21" imgW="342720" imgH="380880" progId="Equation.3">
                  <p:embed/>
                  <p:pic>
                    <p:nvPicPr>
                      <p:cNvPr id="412705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1333500"/>
                        <a:ext cx="254000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06" name="Object 34"/>
          <p:cNvGraphicFramePr>
            <a:graphicFrameLocks noChangeAspect="1"/>
          </p:cNvGraphicFramePr>
          <p:nvPr/>
        </p:nvGraphicFramePr>
        <p:xfrm>
          <a:off x="8154988" y="1460500"/>
          <a:ext cx="130175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6" name="公式" r:id="rId23" imgW="177480" imgH="215640" progId="Equation.3">
                  <p:embed/>
                </p:oleObj>
              </mc:Choice>
              <mc:Fallback>
                <p:oleObj name="公式" r:id="rId23" imgW="177480" imgH="215640" progId="Equation.3">
                  <p:embed/>
                  <p:pic>
                    <p:nvPicPr>
                      <p:cNvPr id="41270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4988" y="1460500"/>
                        <a:ext cx="130175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07" name="Object 35"/>
          <p:cNvGraphicFramePr>
            <a:graphicFrameLocks noChangeAspect="1"/>
          </p:cNvGraphicFramePr>
          <p:nvPr/>
        </p:nvGraphicFramePr>
        <p:xfrm>
          <a:off x="7473950" y="1685925"/>
          <a:ext cx="20637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公式" r:id="rId25" imgW="279360" imgH="380880" progId="Equation.3">
                  <p:embed/>
                </p:oleObj>
              </mc:Choice>
              <mc:Fallback>
                <p:oleObj name="公式" r:id="rId25" imgW="279360" imgH="380880" progId="Equation.3">
                  <p:embed/>
                  <p:pic>
                    <p:nvPicPr>
                      <p:cNvPr id="41270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73950" y="1685925"/>
                        <a:ext cx="20637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08" name="Arc 36"/>
          <p:cNvSpPr>
            <a:spLocks/>
          </p:cNvSpPr>
          <p:nvPr/>
        </p:nvSpPr>
        <p:spPr bwMode="auto">
          <a:xfrm rot="-480115">
            <a:off x="6378575" y="5086350"/>
            <a:ext cx="231775" cy="114300"/>
          </a:xfrm>
          <a:custGeom>
            <a:avLst/>
            <a:gdLst>
              <a:gd name="G0" fmla="+- 0 0 0"/>
              <a:gd name="G1" fmla="+- 7209 0 0"/>
              <a:gd name="G2" fmla="+- 21600 0 0"/>
              <a:gd name="T0" fmla="*/ 20361 w 21583"/>
              <a:gd name="T1" fmla="*/ 0 h 7209"/>
              <a:gd name="T2" fmla="*/ 21583 w 21583"/>
              <a:gd name="T3" fmla="*/ 6344 h 7209"/>
              <a:gd name="T4" fmla="*/ 0 w 21583"/>
              <a:gd name="T5" fmla="*/ 7209 h 7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83" h="7209" fill="none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</a:path>
              <a:path w="21583" h="7209" stroke="0" extrusionOk="0">
                <a:moveTo>
                  <a:pt x="20361" y="-1"/>
                </a:moveTo>
                <a:cubicBezTo>
                  <a:pt x="21084" y="2041"/>
                  <a:pt x="21495" y="4180"/>
                  <a:pt x="21582" y="6344"/>
                </a:cubicBezTo>
                <a:lnTo>
                  <a:pt x="0" y="720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09" name="Arc 37"/>
          <p:cNvSpPr>
            <a:spLocks/>
          </p:cNvSpPr>
          <p:nvPr/>
        </p:nvSpPr>
        <p:spPr bwMode="auto">
          <a:xfrm rot="257550">
            <a:off x="6772275" y="5083175"/>
            <a:ext cx="215900" cy="252413"/>
          </a:xfrm>
          <a:custGeom>
            <a:avLst/>
            <a:gdLst>
              <a:gd name="G0" fmla="+- 0 0 0"/>
              <a:gd name="G1" fmla="+- 16469 0 0"/>
              <a:gd name="G2" fmla="+- 21600 0 0"/>
              <a:gd name="T0" fmla="*/ 13976 w 18601"/>
              <a:gd name="T1" fmla="*/ 0 h 16469"/>
              <a:gd name="T2" fmla="*/ 18601 w 18601"/>
              <a:gd name="T3" fmla="*/ 5489 h 16469"/>
              <a:gd name="T4" fmla="*/ 0 w 18601"/>
              <a:gd name="T5" fmla="*/ 16469 h 164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601" h="16469" fill="none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</a:path>
              <a:path w="18601" h="16469" stroke="0" extrusionOk="0">
                <a:moveTo>
                  <a:pt x="13976" y="-1"/>
                </a:moveTo>
                <a:cubicBezTo>
                  <a:pt x="15813" y="1558"/>
                  <a:pt x="17376" y="3414"/>
                  <a:pt x="18601" y="5488"/>
                </a:cubicBezTo>
                <a:lnTo>
                  <a:pt x="0" y="16469"/>
                </a:lnTo>
                <a:close/>
              </a:path>
            </a:pathLst>
          </a:custGeom>
          <a:noFill/>
          <a:ln w="25400" cap="rnd" cmpd="dbl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12710" name="Object 38"/>
          <p:cNvGraphicFramePr>
            <a:graphicFrameLocks noChangeAspect="1"/>
          </p:cNvGraphicFramePr>
          <p:nvPr/>
        </p:nvGraphicFramePr>
        <p:xfrm>
          <a:off x="6654800" y="4978400"/>
          <a:ext cx="166688" cy="19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公式" r:id="rId27" imgW="228600" imgH="266400" progId="Equation.3">
                  <p:embed/>
                </p:oleObj>
              </mc:Choice>
              <mc:Fallback>
                <p:oleObj name="公式" r:id="rId27" imgW="228600" imgH="266400" progId="Equation.3">
                  <p:embed/>
                  <p:pic>
                    <p:nvPicPr>
                      <p:cNvPr id="41271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4800" y="4978400"/>
                        <a:ext cx="166688" cy="19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11" name="Object 39"/>
          <p:cNvGraphicFramePr>
            <a:graphicFrameLocks noChangeAspect="1"/>
          </p:cNvGraphicFramePr>
          <p:nvPr/>
        </p:nvGraphicFramePr>
        <p:xfrm>
          <a:off x="7007225" y="4895850"/>
          <a:ext cx="2540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公式" r:id="rId29" imgW="342720" imgH="444240" progId="Equation.3">
                  <p:embed/>
                </p:oleObj>
              </mc:Choice>
              <mc:Fallback>
                <p:oleObj name="公式" r:id="rId29" imgW="342720" imgH="444240" progId="Equation.3">
                  <p:embed/>
                  <p:pic>
                    <p:nvPicPr>
                      <p:cNvPr id="41271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7225" y="4895850"/>
                        <a:ext cx="2540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12" name="Object 40"/>
          <p:cNvGraphicFramePr>
            <a:graphicFrameLocks/>
          </p:cNvGraphicFramePr>
          <p:nvPr/>
        </p:nvGraphicFramePr>
        <p:xfrm>
          <a:off x="8256588" y="4725988"/>
          <a:ext cx="468312" cy="341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公式" r:id="rId31" imgW="469800" imgH="342720" progId="Equation.3">
                  <p:embed/>
                </p:oleObj>
              </mc:Choice>
              <mc:Fallback>
                <p:oleObj name="公式" r:id="rId31" imgW="469800" imgH="342720" progId="Equation.3">
                  <p:embed/>
                  <p:pic>
                    <p:nvPicPr>
                      <p:cNvPr id="412712" name="Object 40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6588" y="4725988"/>
                        <a:ext cx="468312" cy="341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13" name="Object 41"/>
          <p:cNvGraphicFramePr>
            <a:graphicFrameLocks noChangeAspect="1"/>
          </p:cNvGraphicFramePr>
          <p:nvPr/>
        </p:nvGraphicFramePr>
        <p:xfrm>
          <a:off x="7962900" y="3914775"/>
          <a:ext cx="195263" cy="160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公式" r:id="rId33" imgW="266400" imgH="215640" progId="Equation.3">
                  <p:embed/>
                </p:oleObj>
              </mc:Choice>
              <mc:Fallback>
                <p:oleObj name="公式" r:id="rId33" imgW="266400" imgH="215640" progId="Equation.3">
                  <p:embed/>
                  <p:pic>
                    <p:nvPicPr>
                      <p:cNvPr id="412713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2900" y="3914775"/>
                        <a:ext cx="195263" cy="160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14" name="Object 42"/>
          <p:cNvGraphicFramePr>
            <a:graphicFrameLocks noChangeAspect="1"/>
          </p:cNvGraphicFramePr>
          <p:nvPr/>
        </p:nvGraphicFramePr>
        <p:xfrm>
          <a:off x="7151688" y="4521200"/>
          <a:ext cx="263525" cy="28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公式" r:id="rId35" imgW="355320" imgH="380880" progId="Equation.3">
                  <p:embed/>
                </p:oleObj>
              </mc:Choice>
              <mc:Fallback>
                <p:oleObj name="公式" r:id="rId35" imgW="355320" imgH="380880" progId="Equation.3">
                  <p:embed/>
                  <p:pic>
                    <p:nvPicPr>
                      <p:cNvPr id="412714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1688" y="4521200"/>
                        <a:ext cx="263525" cy="282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15" name="Oval 43"/>
          <p:cNvSpPr>
            <a:spLocks noChangeAspect="1" noChangeArrowheads="1"/>
          </p:cNvSpPr>
          <p:nvPr/>
        </p:nvSpPr>
        <p:spPr bwMode="auto">
          <a:xfrm>
            <a:off x="8177213" y="1362075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716" name="Oval 44"/>
          <p:cNvSpPr>
            <a:spLocks noChangeAspect="1" noChangeArrowheads="1"/>
          </p:cNvSpPr>
          <p:nvPr/>
        </p:nvSpPr>
        <p:spPr bwMode="auto">
          <a:xfrm>
            <a:off x="8020050" y="3810000"/>
            <a:ext cx="71438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412717" name="Object 45"/>
          <p:cNvGraphicFramePr>
            <a:graphicFrameLocks noChangeAspect="1"/>
          </p:cNvGraphicFramePr>
          <p:nvPr/>
        </p:nvGraphicFramePr>
        <p:xfrm>
          <a:off x="7761288" y="1587500"/>
          <a:ext cx="2921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公式" r:id="rId37" imgW="393480" imgH="342720" progId="Equation.3">
                  <p:embed/>
                </p:oleObj>
              </mc:Choice>
              <mc:Fallback>
                <p:oleObj name="公式" r:id="rId37" imgW="393480" imgH="342720" progId="Equation.3">
                  <p:embed/>
                  <p:pic>
                    <p:nvPicPr>
                      <p:cNvPr id="412717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1288" y="1587500"/>
                        <a:ext cx="292100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718" name="Object 46"/>
          <p:cNvGraphicFramePr>
            <a:graphicFrameLocks noChangeAspect="1"/>
          </p:cNvGraphicFramePr>
          <p:nvPr/>
        </p:nvGraphicFramePr>
        <p:xfrm>
          <a:off x="7521575" y="4246563"/>
          <a:ext cx="347663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4" name="公式" r:id="rId39" imgW="469800" imgH="342720" progId="Equation.3">
                  <p:embed/>
                </p:oleObj>
              </mc:Choice>
              <mc:Fallback>
                <p:oleObj name="公式" r:id="rId39" imgW="469800" imgH="342720" progId="Equation.3">
                  <p:embed/>
                  <p:pic>
                    <p:nvPicPr>
                      <p:cNvPr id="412718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1575" y="4246563"/>
                        <a:ext cx="347663" cy="254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19" name="Line 47"/>
          <p:cNvSpPr>
            <a:spLocks noChangeShapeType="1"/>
          </p:cNvSpPr>
          <p:nvPr/>
        </p:nvSpPr>
        <p:spPr bwMode="auto">
          <a:xfrm>
            <a:off x="5849938" y="5187950"/>
            <a:ext cx="30194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20" name="Line 48"/>
          <p:cNvSpPr>
            <a:spLocks noChangeShapeType="1"/>
          </p:cNvSpPr>
          <p:nvPr/>
        </p:nvSpPr>
        <p:spPr bwMode="auto">
          <a:xfrm>
            <a:off x="6858000" y="2714625"/>
            <a:ext cx="0" cy="6477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12721" name="Object 49"/>
          <p:cNvGraphicFramePr>
            <a:graphicFrameLocks/>
          </p:cNvGraphicFramePr>
          <p:nvPr/>
        </p:nvGraphicFramePr>
        <p:xfrm>
          <a:off x="6985000" y="2838450"/>
          <a:ext cx="11684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公式" r:id="rId41" imgW="1168200" imgH="342720" progId="Equation.3">
                  <p:embed/>
                </p:oleObj>
              </mc:Choice>
              <mc:Fallback>
                <p:oleObj name="公式" r:id="rId41" imgW="1168200" imgH="342720" progId="Equation.3">
                  <p:embed/>
                  <p:pic>
                    <p:nvPicPr>
                      <p:cNvPr id="412721" name="Object 49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0" y="2838450"/>
                        <a:ext cx="1168400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2722" name="Line 50"/>
          <p:cNvSpPr>
            <a:spLocks noChangeShapeType="1"/>
          </p:cNvSpPr>
          <p:nvPr/>
        </p:nvSpPr>
        <p:spPr bwMode="auto">
          <a:xfrm rot="-5400000">
            <a:off x="5038725" y="1700213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23" name="Line 51"/>
          <p:cNvSpPr>
            <a:spLocks noChangeShapeType="1"/>
          </p:cNvSpPr>
          <p:nvPr/>
        </p:nvSpPr>
        <p:spPr bwMode="auto">
          <a:xfrm rot="-5400000">
            <a:off x="5038725" y="4414838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2724" name="Rectangle 52"/>
          <p:cNvSpPr>
            <a:spLocks noChangeArrowheads="1"/>
          </p:cNvSpPr>
          <p:nvPr/>
        </p:nvSpPr>
        <p:spPr bwMode="auto">
          <a:xfrm>
            <a:off x="7542213" y="1012825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sp>
        <p:nvSpPr>
          <p:cNvPr id="412725" name="Rectangle 53"/>
          <p:cNvSpPr>
            <a:spLocks noChangeArrowheads="1"/>
          </p:cNvSpPr>
          <p:nvPr/>
        </p:nvSpPr>
        <p:spPr bwMode="auto">
          <a:xfrm>
            <a:off x="7024688" y="3771900"/>
            <a:ext cx="695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1600">
                <a:solidFill>
                  <a:schemeClr val="hlink"/>
                </a:solidFill>
                <a:ea typeface="楷体_GB2312" pitchFamily="49" charset="-122"/>
              </a:rPr>
              <a:t>切线  </a:t>
            </a:r>
          </a:p>
        </p:txBody>
      </p:sp>
      <p:sp>
        <p:nvSpPr>
          <p:cNvPr id="412726" name="Oval 54"/>
          <p:cNvSpPr>
            <a:spLocks noChangeAspect="1" noChangeArrowheads="1"/>
          </p:cNvSpPr>
          <p:nvPr/>
        </p:nvSpPr>
        <p:spPr bwMode="auto">
          <a:xfrm>
            <a:off x="7366000" y="1760538"/>
            <a:ext cx="71438" cy="71437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2727" name="Oval 55"/>
          <p:cNvSpPr>
            <a:spLocks noChangeAspect="1" noChangeArrowheads="1"/>
          </p:cNvSpPr>
          <p:nvPr/>
        </p:nvSpPr>
        <p:spPr bwMode="auto">
          <a:xfrm>
            <a:off x="7072313" y="4591050"/>
            <a:ext cx="71437" cy="71438"/>
          </a:xfrm>
          <a:prstGeom prst="ellipse">
            <a:avLst/>
          </a:prstGeom>
          <a:solidFill>
            <a:srgbClr val="FF0000"/>
          </a:solidFill>
          <a:ln w="635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2728" name="Group 56"/>
          <p:cNvGrpSpPr>
            <a:grpSpLocks/>
          </p:cNvGrpSpPr>
          <p:nvPr/>
        </p:nvGrpSpPr>
        <p:grpSpPr bwMode="auto">
          <a:xfrm>
            <a:off x="8351838" y="3703638"/>
            <a:ext cx="241300" cy="282575"/>
            <a:chOff x="2918" y="2120"/>
            <a:chExt cx="152" cy="178"/>
          </a:xfrm>
        </p:grpSpPr>
        <p:graphicFrame>
          <p:nvGraphicFramePr>
            <p:cNvPr id="412729" name="Object 57"/>
            <p:cNvGraphicFramePr>
              <a:graphicFrameLocks noChangeAspect="1"/>
            </p:cNvGraphicFramePr>
            <p:nvPr/>
          </p:nvGraphicFramePr>
          <p:xfrm>
            <a:off x="2918" y="2135"/>
            <a:ext cx="131" cy="1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6" name="公式" r:id="rId43" imgW="279360" imgH="266400" progId="Equation.3">
                    <p:embed/>
                  </p:oleObj>
                </mc:Choice>
                <mc:Fallback>
                  <p:oleObj name="公式" r:id="rId43" imgW="279360" imgH="266400" progId="Equation.3">
                    <p:embed/>
                    <p:pic>
                      <p:nvPicPr>
                        <p:cNvPr id="412729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18" y="2135"/>
                          <a:ext cx="131" cy="12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2730" name="Object 58"/>
            <p:cNvGraphicFramePr>
              <a:graphicFrameLocks noChangeAspect="1"/>
            </p:cNvGraphicFramePr>
            <p:nvPr/>
          </p:nvGraphicFramePr>
          <p:xfrm>
            <a:off x="3005" y="2120"/>
            <a:ext cx="65" cy="1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37" name="公式" r:id="rId45" imgW="139680" imgH="380880" progId="Equation.3">
                    <p:embed/>
                  </p:oleObj>
                </mc:Choice>
                <mc:Fallback>
                  <p:oleObj name="公式" r:id="rId45" imgW="139680" imgH="380880" progId="Equation.3">
                    <p:embed/>
                    <p:pic>
                      <p:nvPicPr>
                        <p:cNvPr id="41273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05" y="2120"/>
                          <a:ext cx="65" cy="17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2770" name="Group 98"/>
          <p:cNvGrpSpPr>
            <a:grpSpLocks/>
          </p:cNvGrpSpPr>
          <p:nvPr/>
        </p:nvGrpSpPr>
        <p:grpSpPr bwMode="auto">
          <a:xfrm>
            <a:off x="6151563" y="1512888"/>
            <a:ext cx="1358900" cy="536575"/>
            <a:chOff x="3875" y="953"/>
            <a:chExt cx="856" cy="338"/>
          </a:xfrm>
        </p:grpSpPr>
        <p:sp>
          <p:nvSpPr>
            <p:cNvPr id="412733" name="Arc 61"/>
            <p:cNvSpPr>
              <a:spLocks/>
            </p:cNvSpPr>
            <p:nvPr/>
          </p:nvSpPr>
          <p:spPr bwMode="auto">
            <a:xfrm rot="8461936">
              <a:off x="4585" y="1169"/>
              <a:ext cx="146" cy="81"/>
            </a:xfrm>
            <a:custGeom>
              <a:avLst/>
              <a:gdLst>
                <a:gd name="G0" fmla="+- 0 0 0"/>
                <a:gd name="G1" fmla="+- 17357 0 0"/>
                <a:gd name="G2" fmla="+- 21600 0 0"/>
                <a:gd name="T0" fmla="*/ 12857 w 21583"/>
                <a:gd name="T1" fmla="*/ 0 h 17357"/>
                <a:gd name="T2" fmla="*/ 21583 w 21583"/>
                <a:gd name="T3" fmla="*/ 16492 h 17357"/>
                <a:gd name="T4" fmla="*/ 0 w 21583"/>
                <a:gd name="T5" fmla="*/ 17357 h 17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83" h="17357" fill="none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</a:path>
                <a:path w="21583" h="17357" stroke="0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  <a:lnTo>
                    <a:pt x="0" y="17357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2768" name="Group 96"/>
            <p:cNvGrpSpPr>
              <a:grpSpLocks/>
            </p:cNvGrpSpPr>
            <p:nvPr/>
          </p:nvGrpSpPr>
          <p:grpSpPr bwMode="auto">
            <a:xfrm>
              <a:off x="3875" y="953"/>
              <a:ext cx="754" cy="338"/>
              <a:chOff x="3875" y="953"/>
              <a:chExt cx="754" cy="338"/>
            </a:xfrm>
          </p:grpSpPr>
          <p:graphicFrame>
            <p:nvGraphicFramePr>
              <p:cNvPr id="412731" name="Object 59"/>
              <p:cNvGraphicFramePr>
                <a:graphicFrameLocks noChangeAspect="1"/>
              </p:cNvGraphicFramePr>
              <p:nvPr/>
            </p:nvGraphicFramePr>
            <p:xfrm>
              <a:off x="3889" y="961"/>
              <a:ext cx="379" cy="17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238" name="公式" r:id="rId47" imgW="812520" imgH="380880" progId="Equation.3">
                      <p:embed/>
                    </p:oleObj>
                  </mc:Choice>
                  <mc:Fallback>
                    <p:oleObj name="公式" r:id="rId47" imgW="812520" imgH="380880" progId="Equation.3">
                      <p:embed/>
                      <p:pic>
                        <p:nvPicPr>
                          <p:cNvPr id="412731" name="Object 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89" y="961"/>
                            <a:ext cx="379" cy="178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2734" name="Rectangle 62"/>
              <p:cNvSpPr>
                <a:spLocks noChangeArrowheads="1"/>
              </p:cNvSpPr>
              <p:nvPr/>
            </p:nvSpPr>
            <p:spPr bwMode="auto">
              <a:xfrm>
                <a:off x="3875" y="953"/>
                <a:ext cx="399" cy="184"/>
              </a:xfrm>
              <a:prstGeom prst="rect">
                <a:avLst/>
              </a:prstGeom>
              <a:noFill/>
              <a:ln w="12700" cap="rnd" algn="ctr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735" name="Freeform 63"/>
              <p:cNvSpPr>
                <a:spLocks/>
              </p:cNvSpPr>
              <p:nvPr/>
            </p:nvSpPr>
            <p:spPr bwMode="auto">
              <a:xfrm>
                <a:off x="4077" y="1140"/>
                <a:ext cx="552" cy="151"/>
              </a:xfrm>
              <a:custGeom>
                <a:avLst/>
                <a:gdLst>
                  <a:gd name="T0" fmla="*/ 0 w 540"/>
                  <a:gd name="T1" fmla="*/ 0 h 169"/>
                  <a:gd name="T2" fmla="*/ 75 w 540"/>
                  <a:gd name="T3" fmla="*/ 69 h 169"/>
                  <a:gd name="T4" fmla="*/ 184 w 540"/>
                  <a:gd name="T5" fmla="*/ 126 h 169"/>
                  <a:gd name="T6" fmla="*/ 273 w 540"/>
                  <a:gd name="T7" fmla="*/ 153 h 169"/>
                  <a:gd name="T8" fmla="*/ 376 w 540"/>
                  <a:gd name="T9" fmla="*/ 168 h 169"/>
                  <a:gd name="T10" fmla="*/ 480 w 540"/>
                  <a:gd name="T11" fmla="*/ 160 h 169"/>
                  <a:gd name="T12" fmla="*/ 540 w 540"/>
                  <a:gd name="T13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169">
                    <a:moveTo>
                      <a:pt x="0" y="0"/>
                    </a:moveTo>
                    <a:cubicBezTo>
                      <a:pt x="12" y="11"/>
                      <a:pt x="44" y="48"/>
                      <a:pt x="75" y="69"/>
                    </a:cubicBezTo>
                    <a:cubicBezTo>
                      <a:pt x="106" y="90"/>
                      <a:pt x="151" y="112"/>
                      <a:pt x="184" y="126"/>
                    </a:cubicBezTo>
                    <a:cubicBezTo>
                      <a:pt x="217" y="140"/>
                      <a:pt x="241" y="146"/>
                      <a:pt x="273" y="153"/>
                    </a:cubicBezTo>
                    <a:cubicBezTo>
                      <a:pt x="305" y="160"/>
                      <a:pt x="342" y="167"/>
                      <a:pt x="376" y="168"/>
                    </a:cubicBezTo>
                    <a:cubicBezTo>
                      <a:pt x="410" y="169"/>
                      <a:pt x="453" y="166"/>
                      <a:pt x="480" y="160"/>
                    </a:cubicBezTo>
                    <a:cubicBezTo>
                      <a:pt x="506" y="153"/>
                      <a:pt x="528" y="135"/>
                      <a:pt x="540" y="129"/>
                    </a:cubicBezTo>
                  </a:path>
                </a:pathLst>
              </a:custGeom>
              <a:noFill/>
              <a:ln w="9525" cap="flat" cmpd="sng">
                <a:solidFill>
                  <a:srgbClr val="FF0000"/>
                </a:solidFill>
                <a:prstDash val="sysDot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412771" name="Group 99"/>
          <p:cNvGrpSpPr>
            <a:grpSpLocks/>
          </p:cNvGrpSpPr>
          <p:nvPr/>
        </p:nvGrpSpPr>
        <p:grpSpPr bwMode="auto">
          <a:xfrm>
            <a:off x="6138863" y="4262438"/>
            <a:ext cx="1077912" cy="655637"/>
            <a:chOff x="3867" y="2685"/>
            <a:chExt cx="679" cy="413"/>
          </a:xfrm>
        </p:grpSpPr>
        <p:sp>
          <p:nvSpPr>
            <p:cNvPr id="412736" name="Arc 64"/>
            <p:cNvSpPr>
              <a:spLocks/>
            </p:cNvSpPr>
            <p:nvPr/>
          </p:nvSpPr>
          <p:spPr bwMode="auto">
            <a:xfrm rot="7393969">
              <a:off x="4433" y="2949"/>
              <a:ext cx="146" cy="81"/>
            </a:xfrm>
            <a:custGeom>
              <a:avLst/>
              <a:gdLst>
                <a:gd name="G0" fmla="+- 0 0 0"/>
                <a:gd name="G1" fmla="+- 17357 0 0"/>
                <a:gd name="G2" fmla="+- 21600 0 0"/>
                <a:gd name="T0" fmla="*/ 12857 w 21583"/>
                <a:gd name="T1" fmla="*/ 0 h 17357"/>
                <a:gd name="T2" fmla="*/ 21583 w 21583"/>
                <a:gd name="T3" fmla="*/ 16492 h 17357"/>
                <a:gd name="T4" fmla="*/ 0 w 21583"/>
                <a:gd name="T5" fmla="*/ 17357 h 17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83" h="17357" fill="none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</a:path>
                <a:path w="21583" h="17357" stroke="0" extrusionOk="0">
                  <a:moveTo>
                    <a:pt x="12856" y="0"/>
                  </a:moveTo>
                  <a:cubicBezTo>
                    <a:pt x="18112" y="3892"/>
                    <a:pt x="21320" y="9957"/>
                    <a:pt x="21582" y="16492"/>
                  </a:cubicBezTo>
                  <a:lnTo>
                    <a:pt x="0" y="17357"/>
                  </a:lnTo>
                  <a:close/>
                </a:path>
              </a:pathLst>
            </a:custGeom>
            <a:noFill/>
            <a:ln w="25400" cap="rnd" cmpd="dbl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2769" name="Group 97"/>
            <p:cNvGrpSpPr>
              <a:grpSpLocks/>
            </p:cNvGrpSpPr>
            <p:nvPr/>
          </p:nvGrpSpPr>
          <p:grpSpPr bwMode="auto">
            <a:xfrm>
              <a:off x="3867" y="2685"/>
              <a:ext cx="625" cy="413"/>
              <a:chOff x="3867" y="2685"/>
              <a:chExt cx="625" cy="413"/>
            </a:xfrm>
          </p:grpSpPr>
          <p:graphicFrame>
            <p:nvGraphicFramePr>
              <p:cNvPr id="412732" name="Object 60"/>
              <p:cNvGraphicFramePr>
                <a:graphicFrameLocks noChangeAspect="1"/>
              </p:cNvGraphicFramePr>
              <p:nvPr/>
            </p:nvGraphicFramePr>
            <p:xfrm>
              <a:off x="3879" y="2685"/>
              <a:ext cx="432" cy="20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9239" name="公式" r:id="rId49" imgW="927000" imgH="444240" progId="Equation.3">
                      <p:embed/>
                    </p:oleObj>
                  </mc:Choice>
                  <mc:Fallback>
                    <p:oleObj name="公式" r:id="rId49" imgW="927000" imgH="444240" progId="Equation.3">
                      <p:embed/>
                      <p:pic>
                        <p:nvPicPr>
                          <p:cNvPr id="412732" name="Object 6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5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879" y="2685"/>
                            <a:ext cx="432" cy="20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12737" name="Rectangle 65"/>
              <p:cNvSpPr>
                <a:spLocks noChangeArrowheads="1"/>
              </p:cNvSpPr>
              <p:nvPr/>
            </p:nvSpPr>
            <p:spPr bwMode="auto">
              <a:xfrm>
                <a:off x="3867" y="2697"/>
                <a:ext cx="450" cy="187"/>
              </a:xfrm>
              <a:prstGeom prst="rect">
                <a:avLst/>
              </a:prstGeom>
              <a:noFill/>
              <a:ln w="12700" cap="rnd" algn="ctr">
                <a:solidFill>
                  <a:srgbClr val="FF0000"/>
                </a:solidFill>
                <a:prstDash val="sysDot"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2738" name="Freeform 66"/>
              <p:cNvSpPr>
                <a:spLocks/>
              </p:cNvSpPr>
              <p:nvPr/>
            </p:nvSpPr>
            <p:spPr bwMode="auto">
              <a:xfrm>
                <a:off x="4096" y="2887"/>
                <a:ext cx="396" cy="211"/>
              </a:xfrm>
              <a:custGeom>
                <a:avLst/>
                <a:gdLst>
                  <a:gd name="T0" fmla="*/ 0 w 540"/>
                  <a:gd name="T1" fmla="*/ 0 h 169"/>
                  <a:gd name="T2" fmla="*/ 75 w 540"/>
                  <a:gd name="T3" fmla="*/ 69 h 169"/>
                  <a:gd name="T4" fmla="*/ 184 w 540"/>
                  <a:gd name="T5" fmla="*/ 126 h 169"/>
                  <a:gd name="T6" fmla="*/ 273 w 540"/>
                  <a:gd name="T7" fmla="*/ 153 h 169"/>
                  <a:gd name="T8" fmla="*/ 376 w 540"/>
                  <a:gd name="T9" fmla="*/ 168 h 169"/>
                  <a:gd name="T10" fmla="*/ 480 w 540"/>
                  <a:gd name="T11" fmla="*/ 160 h 169"/>
                  <a:gd name="T12" fmla="*/ 540 w 540"/>
                  <a:gd name="T13" fmla="*/ 12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0" h="169">
                    <a:moveTo>
                      <a:pt x="0" y="0"/>
                    </a:moveTo>
                    <a:cubicBezTo>
                      <a:pt x="12" y="11"/>
                      <a:pt x="44" y="48"/>
                      <a:pt x="75" y="69"/>
                    </a:cubicBezTo>
                    <a:cubicBezTo>
                      <a:pt x="106" y="90"/>
                      <a:pt x="151" y="112"/>
                      <a:pt x="184" y="126"/>
                    </a:cubicBezTo>
                    <a:cubicBezTo>
                      <a:pt x="217" y="140"/>
                      <a:pt x="241" y="146"/>
                      <a:pt x="273" y="153"/>
                    </a:cubicBezTo>
                    <a:cubicBezTo>
                      <a:pt x="305" y="160"/>
                      <a:pt x="342" y="167"/>
                      <a:pt x="376" y="168"/>
                    </a:cubicBezTo>
                    <a:cubicBezTo>
                      <a:pt x="410" y="169"/>
                      <a:pt x="453" y="166"/>
                      <a:pt x="480" y="160"/>
                    </a:cubicBezTo>
                    <a:cubicBezTo>
                      <a:pt x="506" y="153"/>
                      <a:pt x="528" y="135"/>
                      <a:pt x="540" y="129"/>
                    </a:cubicBezTo>
                  </a:path>
                </a:pathLst>
              </a:custGeom>
              <a:noFill/>
              <a:ln w="9525" cap="flat" cmpd="sng">
                <a:solidFill>
                  <a:srgbClr val="FF0000"/>
                </a:solidFill>
                <a:prstDash val="sysDot"/>
                <a:round/>
                <a:headEnd/>
                <a:tailEnd type="stealth" w="med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12739" name="Rectangle 67"/>
          <p:cNvSpPr>
            <a:spLocks noChangeArrowheads="1"/>
          </p:cNvSpPr>
          <p:nvPr/>
        </p:nvSpPr>
        <p:spPr bwMode="auto">
          <a:xfrm>
            <a:off x="533400" y="1136650"/>
            <a:ext cx="29987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2. </a:t>
            </a:r>
            <a:r>
              <a:rPr lang="zh-CN" altLang="en-US">
                <a:solidFill>
                  <a:srgbClr val="000099"/>
                </a:solidFill>
              </a:rPr>
              <a:t>伸缩率不变性  </a:t>
            </a:r>
            <a:endParaRPr kumimoji="0" lang="zh-CN" altLang="en-US">
              <a:solidFill>
                <a:srgbClr val="000099"/>
              </a:solidFill>
            </a:endParaRPr>
          </a:p>
        </p:txBody>
      </p:sp>
      <p:grpSp>
        <p:nvGrpSpPr>
          <p:cNvPr id="412740" name="Group 68"/>
          <p:cNvGrpSpPr>
            <a:grpSpLocks/>
          </p:cNvGrpSpPr>
          <p:nvPr/>
        </p:nvGrpSpPr>
        <p:grpSpPr bwMode="auto">
          <a:xfrm>
            <a:off x="1436688" y="1649413"/>
            <a:ext cx="4087812" cy="457200"/>
            <a:chOff x="905" y="1039"/>
            <a:chExt cx="2575" cy="288"/>
          </a:xfrm>
        </p:grpSpPr>
        <p:sp>
          <p:nvSpPr>
            <p:cNvPr id="412741" name="Rectangle 69"/>
            <p:cNvSpPr>
              <a:spLocks noChangeArrowheads="1"/>
            </p:cNvSpPr>
            <p:nvPr/>
          </p:nvSpPr>
          <p:spPr bwMode="auto">
            <a:xfrm>
              <a:off x="905" y="1039"/>
              <a:ext cx="25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任何一条经过     点的曲线的  </a:t>
              </a:r>
            </a:p>
          </p:txBody>
        </p:sp>
        <p:graphicFrame>
          <p:nvGraphicFramePr>
            <p:cNvPr id="412742" name="Object 70"/>
            <p:cNvGraphicFramePr>
              <a:graphicFrameLocks/>
            </p:cNvGraphicFramePr>
            <p:nvPr/>
          </p:nvGraphicFramePr>
          <p:xfrm>
            <a:off x="2166" y="104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0" name="公式" r:id="rId51" imgW="279360" imgH="380880" progId="Equation.3">
                    <p:embed/>
                  </p:oleObj>
                </mc:Choice>
                <mc:Fallback>
                  <p:oleObj name="公式" r:id="rId51" imgW="279360" imgH="380880" progId="Equation.3">
                    <p:embed/>
                    <p:pic>
                      <p:nvPicPr>
                        <p:cNvPr id="412742" name="Object 70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6" y="104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2743" name="Rectangle 71"/>
          <p:cNvSpPr>
            <a:spLocks noChangeArrowheads="1"/>
          </p:cNvSpPr>
          <p:nvPr/>
        </p:nvSpPr>
        <p:spPr bwMode="auto">
          <a:xfrm>
            <a:off x="530225" y="2724150"/>
            <a:ext cx="2765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3. </a:t>
            </a:r>
            <a:r>
              <a:rPr lang="zh-CN" altLang="en-US">
                <a:solidFill>
                  <a:srgbClr val="000099"/>
                </a:solidFill>
              </a:rPr>
              <a:t>旋转角不变性  </a:t>
            </a:r>
            <a:endParaRPr kumimoji="0" lang="zh-CN" altLang="en-US">
              <a:solidFill>
                <a:srgbClr val="000099"/>
              </a:solidFill>
            </a:endParaRPr>
          </a:p>
        </p:txBody>
      </p:sp>
      <p:grpSp>
        <p:nvGrpSpPr>
          <p:cNvPr id="412744" name="Group 72"/>
          <p:cNvGrpSpPr>
            <a:grpSpLocks/>
          </p:cNvGrpSpPr>
          <p:nvPr/>
        </p:nvGrpSpPr>
        <p:grpSpPr bwMode="auto">
          <a:xfrm>
            <a:off x="838200" y="2135188"/>
            <a:ext cx="2690813" cy="457200"/>
            <a:chOff x="528" y="1345"/>
            <a:chExt cx="1695" cy="288"/>
          </a:xfrm>
        </p:grpSpPr>
        <p:graphicFrame>
          <p:nvGraphicFramePr>
            <p:cNvPr id="412745" name="Object 73"/>
            <p:cNvGraphicFramePr>
              <a:graphicFrameLocks/>
            </p:cNvGraphicFramePr>
            <p:nvPr/>
          </p:nvGraphicFramePr>
          <p:xfrm>
            <a:off x="1589" y="1373"/>
            <a:ext cx="63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1" name="公式" r:id="rId53" imgW="1117440" imgH="380880" progId="Equation.3">
                    <p:embed/>
                  </p:oleObj>
                </mc:Choice>
                <mc:Fallback>
                  <p:oleObj name="公式" r:id="rId53" imgW="1117440" imgH="380880" progId="Equation.3">
                    <p:embed/>
                    <p:pic>
                      <p:nvPicPr>
                        <p:cNvPr id="412745" name="Object 73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9" y="1373"/>
                          <a:ext cx="634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2746" name="Rectangle 74"/>
            <p:cNvSpPr>
              <a:spLocks noChangeArrowheads="1"/>
            </p:cNvSpPr>
            <p:nvPr/>
          </p:nvSpPr>
          <p:spPr bwMode="auto">
            <a:xfrm>
              <a:off x="528" y="1345"/>
              <a:ext cx="1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伸缩率均为   </a:t>
              </a:r>
            </a:p>
          </p:txBody>
        </p:sp>
      </p:grpSp>
      <p:grpSp>
        <p:nvGrpSpPr>
          <p:cNvPr id="412747" name="Group 75"/>
          <p:cNvGrpSpPr>
            <a:grpSpLocks/>
          </p:cNvGrpSpPr>
          <p:nvPr/>
        </p:nvGrpSpPr>
        <p:grpSpPr bwMode="auto">
          <a:xfrm>
            <a:off x="1443038" y="3236913"/>
            <a:ext cx="4087812" cy="457200"/>
            <a:chOff x="909" y="2039"/>
            <a:chExt cx="2575" cy="288"/>
          </a:xfrm>
        </p:grpSpPr>
        <p:sp>
          <p:nvSpPr>
            <p:cNvPr id="412748" name="Rectangle 76"/>
            <p:cNvSpPr>
              <a:spLocks noChangeArrowheads="1"/>
            </p:cNvSpPr>
            <p:nvPr/>
          </p:nvSpPr>
          <p:spPr bwMode="auto">
            <a:xfrm>
              <a:off x="909" y="2039"/>
              <a:ext cx="257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任何一条经过     点的曲线的  </a:t>
              </a:r>
            </a:p>
          </p:txBody>
        </p:sp>
        <p:graphicFrame>
          <p:nvGraphicFramePr>
            <p:cNvPr id="412749" name="Object 77"/>
            <p:cNvGraphicFramePr>
              <a:graphicFrameLocks/>
            </p:cNvGraphicFramePr>
            <p:nvPr/>
          </p:nvGraphicFramePr>
          <p:xfrm>
            <a:off x="2170" y="2043"/>
            <a:ext cx="176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2" name="公式" r:id="rId55" imgW="279360" imgH="380880" progId="Equation.3">
                    <p:embed/>
                  </p:oleObj>
                </mc:Choice>
                <mc:Fallback>
                  <p:oleObj name="公式" r:id="rId55" imgW="279360" imgH="380880" progId="Equation.3">
                    <p:embed/>
                    <p:pic>
                      <p:nvPicPr>
                        <p:cNvPr id="412749" name="Object 77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70" y="2043"/>
                          <a:ext cx="176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2750" name="Group 78"/>
          <p:cNvGrpSpPr>
            <a:grpSpLocks/>
          </p:cNvGrpSpPr>
          <p:nvPr/>
        </p:nvGrpSpPr>
        <p:grpSpPr bwMode="auto">
          <a:xfrm>
            <a:off x="844550" y="3722688"/>
            <a:ext cx="3049588" cy="457200"/>
            <a:chOff x="532" y="2345"/>
            <a:chExt cx="1921" cy="288"/>
          </a:xfrm>
        </p:grpSpPr>
        <p:graphicFrame>
          <p:nvGraphicFramePr>
            <p:cNvPr id="412751" name="Object 79"/>
            <p:cNvGraphicFramePr>
              <a:graphicFrameLocks/>
            </p:cNvGraphicFramePr>
            <p:nvPr/>
          </p:nvGraphicFramePr>
          <p:xfrm>
            <a:off x="1586" y="2381"/>
            <a:ext cx="867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3" name="公式" r:id="rId57" imgW="1473120" imgH="380880" progId="Equation.3">
                    <p:embed/>
                  </p:oleObj>
                </mc:Choice>
                <mc:Fallback>
                  <p:oleObj name="公式" r:id="rId57" imgW="1473120" imgH="380880" progId="Equation.3">
                    <p:embed/>
                    <p:pic>
                      <p:nvPicPr>
                        <p:cNvPr id="412751" name="Object 7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5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86" y="2381"/>
                          <a:ext cx="867" cy="24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2752" name="Rectangle 80"/>
            <p:cNvSpPr>
              <a:spLocks noChangeArrowheads="1"/>
            </p:cNvSpPr>
            <p:nvPr/>
          </p:nvSpPr>
          <p:spPr bwMode="auto">
            <a:xfrm>
              <a:off x="532" y="2345"/>
              <a:ext cx="1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旋转角均为   </a:t>
              </a:r>
            </a:p>
          </p:txBody>
        </p:sp>
      </p:grpSp>
      <p:sp>
        <p:nvSpPr>
          <p:cNvPr id="412753" name="Rectangle 81"/>
          <p:cNvSpPr>
            <a:spLocks noChangeArrowheads="1"/>
          </p:cNvSpPr>
          <p:nvPr/>
        </p:nvSpPr>
        <p:spPr bwMode="auto">
          <a:xfrm>
            <a:off x="536575" y="4340225"/>
            <a:ext cx="17446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0"/>
              </a:spcBef>
            </a:pPr>
            <a:r>
              <a:rPr lang="en-US" altLang="zh-CN">
                <a:solidFill>
                  <a:srgbClr val="000099"/>
                </a:solidFill>
              </a:rPr>
              <a:t>4. </a:t>
            </a:r>
            <a:r>
              <a:rPr lang="zh-CN" altLang="en-US">
                <a:solidFill>
                  <a:srgbClr val="000099"/>
                </a:solidFill>
              </a:rPr>
              <a:t>保角性  </a:t>
            </a:r>
            <a:endParaRPr kumimoji="0" lang="zh-CN" altLang="en-US">
              <a:solidFill>
                <a:srgbClr val="000099"/>
              </a:solidFill>
            </a:endParaRPr>
          </a:p>
        </p:txBody>
      </p:sp>
      <p:graphicFrame>
        <p:nvGraphicFramePr>
          <p:cNvPr id="412754" name="Object 82"/>
          <p:cNvGraphicFramePr>
            <a:graphicFrameLocks/>
          </p:cNvGraphicFramePr>
          <p:nvPr/>
        </p:nvGraphicFramePr>
        <p:xfrm>
          <a:off x="1319213" y="5434013"/>
          <a:ext cx="264318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公式" r:id="rId59" imgW="2831760" imgH="419040" progId="Equation.3">
                  <p:embed/>
                </p:oleObj>
              </mc:Choice>
              <mc:Fallback>
                <p:oleObj name="公式" r:id="rId59" imgW="2831760" imgH="419040" progId="Equation.3">
                  <p:embed/>
                  <p:pic>
                    <p:nvPicPr>
                      <p:cNvPr id="412754" name="Object 8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6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19213" y="5434013"/>
                        <a:ext cx="2643187" cy="41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12767" name="Group 95"/>
          <p:cNvGrpSpPr>
            <a:grpSpLocks/>
          </p:cNvGrpSpPr>
          <p:nvPr/>
        </p:nvGrpSpPr>
        <p:grpSpPr bwMode="auto">
          <a:xfrm>
            <a:off x="1320800" y="4875213"/>
            <a:ext cx="3573463" cy="425450"/>
            <a:chOff x="832" y="3071"/>
            <a:chExt cx="2251" cy="268"/>
          </a:xfrm>
        </p:grpSpPr>
        <p:graphicFrame>
          <p:nvGraphicFramePr>
            <p:cNvPr id="412756" name="Object 84"/>
            <p:cNvGraphicFramePr>
              <a:graphicFrameLocks/>
            </p:cNvGraphicFramePr>
            <p:nvPr/>
          </p:nvGraphicFramePr>
          <p:xfrm>
            <a:off x="832" y="3071"/>
            <a:ext cx="1463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5" name="公式" r:id="rId61" imgW="2489040" imgH="419040" progId="Equation.3">
                    <p:embed/>
                  </p:oleObj>
                </mc:Choice>
                <mc:Fallback>
                  <p:oleObj name="公式" r:id="rId61" imgW="2489040" imgH="419040" progId="Equation.3">
                    <p:embed/>
                    <p:pic>
                      <p:nvPicPr>
                        <p:cNvPr id="412756" name="Object 84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32" y="3071"/>
                          <a:ext cx="1463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12757" name="Object 85"/>
            <p:cNvGraphicFramePr>
              <a:graphicFrameLocks/>
            </p:cNvGraphicFramePr>
            <p:nvPr/>
          </p:nvGraphicFramePr>
          <p:xfrm>
            <a:off x="2344" y="3075"/>
            <a:ext cx="739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6" name="公式" r:id="rId63" imgW="1257120" imgH="419040" progId="Equation.3">
                    <p:embed/>
                  </p:oleObj>
                </mc:Choice>
                <mc:Fallback>
                  <p:oleObj name="公式" r:id="rId63" imgW="1257120" imgH="419040" progId="Equation.3">
                    <p:embed/>
                    <p:pic>
                      <p:nvPicPr>
                        <p:cNvPr id="412757" name="Object 85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44" y="3075"/>
                          <a:ext cx="739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2758" name="Rectangle 86"/>
          <p:cNvSpPr>
            <a:spLocks noChangeArrowheads="1"/>
          </p:cNvSpPr>
          <p:nvPr/>
        </p:nvSpPr>
        <p:spPr bwMode="auto">
          <a:xfrm>
            <a:off x="841375" y="4830763"/>
            <a:ext cx="642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/>
              <a:t>由  </a:t>
            </a:r>
          </a:p>
        </p:txBody>
      </p:sp>
      <p:grpSp>
        <p:nvGrpSpPr>
          <p:cNvPr id="412759" name="Group 87"/>
          <p:cNvGrpSpPr>
            <a:grpSpLocks/>
          </p:cNvGrpSpPr>
          <p:nvPr/>
        </p:nvGrpSpPr>
        <p:grpSpPr bwMode="auto">
          <a:xfrm>
            <a:off x="839788" y="5991225"/>
            <a:ext cx="7683500" cy="457200"/>
            <a:chOff x="529" y="3774"/>
            <a:chExt cx="4840" cy="288"/>
          </a:xfrm>
        </p:grpSpPr>
        <p:sp>
          <p:nvSpPr>
            <p:cNvPr id="412760" name="Rectangle 88"/>
            <p:cNvSpPr>
              <a:spLocks noChangeArrowheads="1"/>
            </p:cNvSpPr>
            <p:nvPr/>
          </p:nvSpPr>
          <p:spPr bwMode="auto">
            <a:xfrm>
              <a:off x="529" y="3774"/>
              <a:ext cx="48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即                保持了两条曲线的交角的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大小</a:t>
              </a:r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与</a:t>
              </a:r>
              <a:r>
                <a:rPr lang="zh-CN" altLang="en-US">
                  <a:solidFill>
                    <a:srgbClr val="FF0000"/>
                  </a:solidFill>
                  <a:ea typeface="楷体_GB2312" pitchFamily="49" charset="-122"/>
                </a:rPr>
                <a:t>方向</a:t>
              </a:r>
              <a:r>
                <a:rPr lang="zh-CN" altLang="en-US">
                  <a:solidFill>
                    <a:srgbClr val="008080"/>
                  </a:solidFill>
                  <a:ea typeface="楷体_GB2312" pitchFamily="49" charset="-122"/>
                </a:rPr>
                <a:t>不变。  </a:t>
              </a:r>
            </a:p>
          </p:txBody>
        </p:sp>
        <p:graphicFrame>
          <p:nvGraphicFramePr>
            <p:cNvPr id="412761" name="Object 89"/>
            <p:cNvGraphicFramePr>
              <a:graphicFrameLocks/>
            </p:cNvGraphicFramePr>
            <p:nvPr/>
          </p:nvGraphicFramePr>
          <p:xfrm>
            <a:off x="794" y="3809"/>
            <a:ext cx="737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247" name="公式" r:id="rId65" imgW="1168200" imgH="342720" progId="Equation.3">
                    <p:embed/>
                  </p:oleObj>
                </mc:Choice>
                <mc:Fallback>
                  <p:oleObj name="公式" r:id="rId65" imgW="1168200" imgH="342720" progId="Equation.3">
                    <p:embed/>
                    <p:pic>
                      <p:nvPicPr>
                        <p:cNvPr id="412761" name="Object 89"/>
                        <p:cNvPicPr preferRelativeResize="0">
                          <a:picLocks noChangeArrowheads="1"/>
                        </p:cNvPicPr>
                        <p:nvPr/>
                      </p:nvPicPr>
                      <p:blipFill>
                        <a:blip r:embed="rId6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4" y="3809"/>
                          <a:ext cx="737" cy="21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2762" name="Picture 90"/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300" y="6343650"/>
            <a:ext cx="133350" cy="114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763" name="Rectangle 91"/>
          <p:cNvSpPr>
            <a:spLocks noChangeArrowheads="1"/>
          </p:cNvSpPr>
          <p:nvPr/>
        </p:nvSpPr>
        <p:spPr bwMode="auto">
          <a:xfrm>
            <a:off x="3873500" y="3721100"/>
            <a:ext cx="7191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solidFill>
                  <a:srgbClr val="008080"/>
                </a:solidFill>
                <a:ea typeface="楷体_GB2312" pitchFamily="49" charset="-122"/>
              </a:rPr>
              <a:t>即   </a:t>
            </a:r>
          </a:p>
        </p:txBody>
      </p:sp>
      <p:pic>
        <p:nvPicPr>
          <p:cNvPr id="412792" name="Picture 120" descr="xs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5980113"/>
            <a:ext cx="219075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7639 L 3.05556E-6 1.85185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127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12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12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1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41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41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12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27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2753" grpId="0"/>
      <p:bldP spid="412758" grpId="0"/>
    </p:bldLst>
  </p:timing>
</p:sld>
</file>

<file path=ppt/theme/theme1.xml><?xml version="1.0" encoding="utf-8"?>
<a:theme xmlns:a="http://schemas.openxmlformats.org/drawingml/2006/main" name="5_004">
  <a:themeElements>
    <a:clrScheme name="5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5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5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004">
  <a:themeElements>
    <a:clrScheme name="6_004 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FFFF"/>
      </a:accent1>
      <a:accent2>
        <a:srgbClr val="FFC94E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B646"/>
      </a:accent6>
      <a:hlink>
        <a:srgbClr val="005F94"/>
      </a:hlink>
      <a:folHlink>
        <a:srgbClr val="526400"/>
      </a:folHlink>
    </a:clrScheme>
    <a:fontScheme name="6_004">
      <a:majorFont>
        <a:latin typeface="华文细黑"/>
        <a:ea typeface="宋体"/>
        <a:cs typeface=""/>
      </a:majorFont>
      <a:minorFont>
        <a:latin typeface="宋体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6_004 1">
        <a:dk1>
          <a:srgbClr val="000000"/>
        </a:dk1>
        <a:lt1>
          <a:srgbClr val="FFFFFF"/>
        </a:lt1>
        <a:dk2>
          <a:srgbClr val="A31221"/>
        </a:dk2>
        <a:lt2>
          <a:srgbClr val="E48518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2">
        <a:dk1>
          <a:srgbClr val="000000"/>
        </a:dk1>
        <a:lt1>
          <a:srgbClr val="FFFFFF"/>
        </a:lt1>
        <a:dk2>
          <a:srgbClr val="A31221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AC4A8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E1DED1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004 5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336699"/>
        </a:accent1>
        <a:accent2>
          <a:srgbClr val="FFC94E"/>
        </a:accent2>
        <a:accent3>
          <a:srgbClr val="FFFFFF"/>
        </a:accent3>
        <a:accent4>
          <a:srgbClr val="000000"/>
        </a:accent4>
        <a:accent5>
          <a:srgbClr val="ADB8CA"/>
        </a:accent5>
        <a:accent6>
          <a:srgbClr val="E7B646"/>
        </a:accent6>
        <a:hlink>
          <a:srgbClr val="005F94"/>
        </a:hlink>
        <a:folHlink>
          <a:srgbClr val="5264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2066</TotalTime>
  <Words>842</Words>
  <Application>Microsoft Office PowerPoint</Application>
  <PresentationFormat>全屏显示(4:3)</PresentationFormat>
  <Paragraphs>182</Paragraphs>
  <Slides>18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20" baseType="lpstr">
      <vt:lpstr>5_004</vt:lpstr>
      <vt:lpstr>6_004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shenzhen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复变函数 第13讲</dc:title>
  <dc:creator>cbhong</dc:creator>
  <dc:description>留数在定积分上的应用</dc:description>
  <cp:lastModifiedBy>xie</cp:lastModifiedBy>
  <cp:revision>134</cp:revision>
  <dcterms:created xsi:type="dcterms:W3CDTF">2005-04-23T13:43:17Z</dcterms:created>
  <dcterms:modified xsi:type="dcterms:W3CDTF">2015-11-20T11:42:14Z</dcterms:modified>
  <cp:category>复变函数</cp:category>
</cp:coreProperties>
</file>