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1"/>
  </p:notesMasterIdLst>
  <p:handoutMasterIdLst>
    <p:handoutMasterId r:id="rId22"/>
  </p:handoutMasterIdLst>
  <p:sldIdLst>
    <p:sldId id="269" r:id="rId2"/>
    <p:sldId id="270" r:id="rId3"/>
    <p:sldId id="275" r:id="rId4"/>
    <p:sldId id="276" r:id="rId5"/>
    <p:sldId id="277" r:id="rId6"/>
    <p:sldId id="279" r:id="rId7"/>
    <p:sldId id="280" r:id="rId8"/>
    <p:sldId id="281" r:id="rId9"/>
    <p:sldId id="286" r:id="rId10"/>
    <p:sldId id="287" r:id="rId11"/>
    <p:sldId id="288" r:id="rId12"/>
    <p:sldId id="289" r:id="rId13"/>
    <p:sldId id="292" r:id="rId14"/>
    <p:sldId id="271" r:id="rId15"/>
    <p:sldId id="293" r:id="rId16"/>
    <p:sldId id="272" r:id="rId17"/>
    <p:sldId id="295" r:id="rId18"/>
    <p:sldId id="296" r:id="rId19"/>
    <p:sldId id="294" r:id="rId20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FFFFFF"/>
    <a:srgbClr val="006600"/>
    <a:srgbClr val="339933"/>
    <a:srgbClr val="990033"/>
    <a:srgbClr val="C0C0C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1" autoAdjust="0"/>
  </p:normalViewPr>
  <p:slideViewPr>
    <p:cSldViewPr snapToGrid="0">
      <p:cViewPr>
        <p:scale>
          <a:sx n="100" d="100"/>
          <a:sy n="100" d="100"/>
        </p:scale>
        <p:origin x="-72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1" d="100"/>
          <a:sy n="41" d="100"/>
        </p:scale>
        <p:origin x="-15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image" Target="../media/image41.wmf"/><Relationship Id="rId3" Type="http://schemas.openxmlformats.org/officeDocument/2006/relationships/image" Target="../media/image64.wmf"/><Relationship Id="rId7" Type="http://schemas.openxmlformats.org/officeDocument/2006/relationships/image" Target="../media/image75.wmf"/><Relationship Id="rId12" Type="http://schemas.openxmlformats.org/officeDocument/2006/relationships/image" Target="../media/image86.wmf"/><Relationship Id="rId17" Type="http://schemas.openxmlformats.org/officeDocument/2006/relationships/image" Target="../media/image77.wmf"/><Relationship Id="rId2" Type="http://schemas.openxmlformats.org/officeDocument/2006/relationships/image" Target="../media/image80.emf"/><Relationship Id="rId16" Type="http://schemas.openxmlformats.org/officeDocument/2006/relationships/image" Target="../media/image67.wmf"/><Relationship Id="rId1" Type="http://schemas.openxmlformats.org/officeDocument/2006/relationships/image" Target="../media/image79.wmf"/><Relationship Id="rId6" Type="http://schemas.openxmlformats.org/officeDocument/2006/relationships/image" Target="../media/image82.emf"/><Relationship Id="rId11" Type="http://schemas.openxmlformats.org/officeDocument/2006/relationships/image" Target="../media/image85.wmf"/><Relationship Id="rId5" Type="http://schemas.openxmlformats.org/officeDocument/2006/relationships/image" Target="../media/image81.emf"/><Relationship Id="rId15" Type="http://schemas.openxmlformats.org/officeDocument/2006/relationships/image" Target="../media/image66.wmf"/><Relationship Id="rId10" Type="http://schemas.openxmlformats.org/officeDocument/2006/relationships/image" Target="../media/image84.wmf"/><Relationship Id="rId4" Type="http://schemas.openxmlformats.org/officeDocument/2006/relationships/image" Target="../media/image65.wmf"/><Relationship Id="rId9" Type="http://schemas.openxmlformats.org/officeDocument/2006/relationships/image" Target="../media/image76.wmf"/><Relationship Id="rId14" Type="http://schemas.openxmlformats.org/officeDocument/2006/relationships/image" Target="../media/image87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image" Target="../media/image94.wmf"/><Relationship Id="rId18" Type="http://schemas.openxmlformats.org/officeDocument/2006/relationships/image" Target="../media/image99.wmf"/><Relationship Id="rId3" Type="http://schemas.openxmlformats.org/officeDocument/2006/relationships/image" Target="../media/image64.wmf"/><Relationship Id="rId21" Type="http://schemas.openxmlformats.org/officeDocument/2006/relationships/image" Target="../media/image66.wmf"/><Relationship Id="rId7" Type="http://schemas.openxmlformats.org/officeDocument/2006/relationships/image" Target="../media/image91.wmf"/><Relationship Id="rId12" Type="http://schemas.openxmlformats.org/officeDocument/2006/relationships/image" Target="../media/image41.wmf"/><Relationship Id="rId17" Type="http://schemas.openxmlformats.org/officeDocument/2006/relationships/image" Target="../media/image98.wmf"/><Relationship Id="rId2" Type="http://schemas.openxmlformats.org/officeDocument/2006/relationships/image" Target="../media/image88.emf"/><Relationship Id="rId16" Type="http://schemas.openxmlformats.org/officeDocument/2006/relationships/image" Target="../media/image97.wmf"/><Relationship Id="rId20" Type="http://schemas.openxmlformats.org/officeDocument/2006/relationships/image" Target="../media/image101.wmf"/><Relationship Id="rId1" Type="http://schemas.openxmlformats.org/officeDocument/2006/relationships/image" Target="../media/image79.wmf"/><Relationship Id="rId6" Type="http://schemas.openxmlformats.org/officeDocument/2006/relationships/image" Target="../media/image90.wmf"/><Relationship Id="rId11" Type="http://schemas.openxmlformats.org/officeDocument/2006/relationships/image" Target="../media/image76.wmf"/><Relationship Id="rId24" Type="http://schemas.openxmlformats.org/officeDocument/2006/relationships/image" Target="../media/image102.wmf"/><Relationship Id="rId5" Type="http://schemas.openxmlformats.org/officeDocument/2006/relationships/image" Target="../media/image89.wmf"/><Relationship Id="rId15" Type="http://schemas.openxmlformats.org/officeDocument/2006/relationships/image" Target="../media/image96.wmf"/><Relationship Id="rId23" Type="http://schemas.openxmlformats.org/officeDocument/2006/relationships/image" Target="../media/image77.wmf"/><Relationship Id="rId10" Type="http://schemas.openxmlformats.org/officeDocument/2006/relationships/image" Target="../media/image75.wmf"/><Relationship Id="rId19" Type="http://schemas.openxmlformats.org/officeDocument/2006/relationships/image" Target="../media/image100.wmf"/><Relationship Id="rId4" Type="http://schemas.openxmlformats.org/officeDocument/2006/relationships/image" Target="../media/image65.wmf"/><Relationship Id="rId9" Type="http://schemas.openxmlformats.org/officeDocument/2006/relationships/image" Target="../media/image93.emf"/><Relationship Id="rId14" Type="http://schemas.openxmlformats.org/officeDocument/2006/relationships/image" Target="../media/image95.wmf"/><Relationship Id="rId22" Type="http://schemas.openxmlformats.org/officeDocument/2006/relationships/image" Target="../media/image6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wmf"/><Relationship Id="rId13" Type="http://schemas.openxmlformats.org/officeDocument/2006/relationships/image" Target="../media/image115.png"/><Relationship Id="rId3" Type="http://schemas.openxmlformats.org/officeDocument/2006/relationships/image" Target="../media/image105.wmf"/><Relationship Id="rId7" Type="http://schemas.openxmlformats.org/officeDocument/2006/relationships/image" Target="../media/image109.wmf"/><Relationship Id="rId12" Type="http://schemas.openxmlformats.org/officeDocument/2006/relationships/image" Target="../media/image114.wmf"/><Relationship Id="rId2" Type="http://schemas.openxmlformats.org/officeDocument/2006/relationships/image" Target="../media/image104.wmf"/><Relationship Id="rId16" Type="http://schemas.openxmlformats.org/officeDocument/2006/relationships/image" Target="../media/image118.wmf"/><Relationship Id="rId1" Type="http://schemas.openxmlformats.org/officeDocument/2006/relationships/image" Target="../media/image103.wmf"/><Relationship Id="rId6" Type="http://schemas.openxmlformats.org/officeDocument/2006/relationships/image" Target="../media/image108.wmf"/><Relationship Id="rId11" Type="http://schemas.openxmlformats.org/officeDocument/2006/relationships/image" Target="../media/image113.wmf"/><Relationship Id="rId5" Type="http://schemas.openxmlformats.org/officeDocument/2006/relationships/image" Target="../media/image107.wmf"/><Relationship Id="rId15" Type="http://schemas.openxmlformats.org/officeDocument/2006/relationships/image" Target="../media/image117.wmf"/><Relationship Id="rId10" Type="http://schemas.openxmlformats.org/officeDocument/2006/relationships/image" Target="../media/image112.wmf"/><Relationship Id="rId4" Type="http://schemas.openxmlformats.org/officeDocument/2006/relationships/image" Target="../media/image106.wmf"/><Relationship Id="rId9" Type="http://schemas.openxmlformats.org/officeDocument/2006/relationships/image" Target="../media/image111.wmf"/><Relationship Id="rId14" Type="http://schemas.openxmlformats.org/officeDocument/2006/relationships/image" Target="../media/image116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wmf"/><Relationship Id="rId13" Type="http://schemas.openxmlformats.org/officeDocument/2006/relationships/image" Target="../media/image103.wmf"/><Relationship Id="rId3" Type="http://schemas.openxmlformats.org/officeDocument/2006/relationships/image" Target="../media/image121.wmf"/><Relationship Id="rId7" Type="http://schemas.openxmlformats.org/officeDocument/2006/relationships/image" Target="../media/image122.wmf"/><Relationship Id="rId12" Type="http://schemas.openxmlformats.org/officeDocument/2006/relationships/image" Target="../media/image114.wmf"/><Relationship Id="rId17" Type="http://schemas.openxmlformats.org/officeDocument/2006/relationships/image" Target="../media/image118.wmf"/><Relationship Id="rId2" Type="http://schemas.openxmlformats.org/officeDocument/2006/relationships/image" Target="../media/image120.wmf"/><Relationship Id="rId16" Type="http://schemas.openxmlformats.org/officeDocument/2006/relationships/image" Target="../media/image117.wmf"/><Relationship Id="rId1" Type="http://schemas.openxmlformats.org/officeDocument/2006/relationships/image" Target="../media/image119.wmf"/><Relationship Id="rId6" Type="http://schemas.openxmlformats.org/officeDocument/2006/relationships/image" Target="../media/image111.wmf"/><Relationship Id="rId11" Type="http://schemas.openxmlformats.org/officeDocument/2006/relationships/image" Target="../media/image125.wmf"/><Relationship Id="rId5" Type="http://schemas.openxmlformats.org/officeDocument/2006/relationships/image" Target="../media/image110.wmf"/><Relationship Id="rId15" Type="http://schemas.openxmlformats.org/officeDocument/2006/relationships/image" Target="../media/image116.wmf"/><Relationship Id="rId10" Type="http://schemas.openxmlformats.org/officeDocument/2006/relationships/image" Target="../media/image112.wmf"/><Relationship Id="rId4" Type="http://schemas.openxmlformats.org/officeDocument/2006/relationships/image" Target="../media/image109.wmf"/><Relationship Id="rId9" Type="http://schemas.openxmlformats.org/officeDocument/2006/relationships/image" Target="../media/image124.wmf"/><Relationship Id="rId14" Type="http://schemas.openxmlformats.org/officeDocument/2006/relationships/image" Target="../media/image10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3" Type="http://schemas.openxmlformats.org/officeDocument/2006/relationships/image" Target="../media/image127.wmf"/><Relationship Id="rId7" Type="http://schemas.openxmlformats.org/officeDocument/2006/relationships/image" Target="../media/image131.e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30.wmf"/><Relationship Id="rId5" Type="http://schemas.openxmlformats.org/officeDocument/2006/relationships/image" Target="../media/image129.wmf"/><Relationship Id="rId4" Type="http://schemas.openxmlformats.org/officeDocument/2006/relationships/image" Target="../media/image128.wmf"/><Relationship Id="rId9" Type="http://schemas.openxmlformats.org/officeDocument/2006/relationships/image" Target="../media/image13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38.wmf"/><Relationship Id="rId2" Type="http://schemas.openxmlformats.org/officeDocument/2006/relationships/image" Target="../media/image5.wmf"/><Relationship Id="rId1" Type="http://schemas.openxmlformats.org/officeDocument/2006/relationships/image" Target="../media/image134.wmf"/><Relationship Id="rId6" Type="http://schemas.openxmlformats.org/officeDocument/2006/relationships/image" Target="../media/image137.wmf"/><Relationship Id="rId5" Type="http://schemas.openxmlformats.org/officeDocument/2006/relationships/image" Target="../media/image136.wmf"/><Relationship Id="rId4" Type="http://schemas.openxmlformats.org/officeDocument/2006/relationships/image" Target="../media/image135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wmf"/><Relationship Id="rId7" Type="http://schemas.openxmlformats.org/officeDocument/2006/relationships/image" Target="../media/image153.wmf"/><Relationship Id="rId2" Type="http://schemas.openxmlformats.org/officeDocument/2006/relationships/image" Target="../media/image148.wmf"/><Relationship Id="rId1" Type="http://schemas.openxmlformats.org/officeDocument/2006/relationships/image" Target="../media/image147.wmf"/><Relationship Id="rId6" Type="http://schemas.openxmlformats.org/officeDocument/2006/relationships/image" Target="../media/image152.wmf"/><Relationship Id="rId5" Type="http://schemas.openxmlformats.org/officeDocument/2006/relationships/image" Target="../media/image151.wmf"/><Relationship Id="rId4" Type="http://schemas.openxmlformats.org/officeDocument/2006/relationships/image" Target="../media/image150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wmf"/><Relationship Id="rId1" Type="http://schemas.openxmlformats.org/officeDocument/2006/relationships/image" Target="../media/image154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wmf"/><Relationship Id="rId3" Type="http://schemas.openxmlformats.org/officeDocument/2006/relationships/image" Target="../media/image128.wmf"/><Relationship Id="rId7" Type="http://schemas.openxmlformats.org/officeDocument/2006/relationships/image" Target="../media/image171.emf"/><Relationship Id="rId2" Type="http://schemas.openxmlformats.org/officeDocument/2006/relationships/image" Target="../media/image127.wmf"/><Relationship Id="rId1" Type="http://schemas.openxmlformats.org/officeDocument/2006/relationships/image" Target="../media/image5.wmf"/><Relationship Id="rId6" Type="http://schemas.openxmlformats.org/officeDocument/2006/relationships/image" Target="../media/image170.emf"/><Relationship Id="rId5" Type="http://schemas.openxmlformats.org/officeDocument/2006/relationships/image" Target="../media/image130.wmf"/><Relationship Id="rId10" Type="http://schemas.openxmlformats.org/officeDocument/2006/relationships/image" Target="../media/image173.emf"/><Relationship Id="rId4" Type="http://schemas.openxmlformats.org/officeDocument/2006/relationships/image" Target="../media/image169.wmf"/><Relationship Id="rId9" Type="http://schemas.openxmlformats.org/officeDocument/2006/relationships/image" Target="../media/image17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21.wmf"/><Relationship Id="rId18" Type="http://schemas.openxmlformats.org/officeDocument/2006/relationships/image" Target="../media/image2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12" Type="http://schemas.openxmlformats.org/officeDocument/2006/relationships/image" Target="../media/image20.wmf"/><Relationship Id="rId17" Type="http://schemas.openxmlformats.org/officeDocument/2006/relationships/image" Target="../media/image25.wmf"/><Relationship Id="rId2" Type="http://schemas.openxmlformats.org/officeDocument/2006/relationships/image" Target="../media/image10.wmf"/><Relationship Id="rId16" Type="http://schemas.openxmlformats.org/officeDocument/2006/relationships/image" Target="../media/image24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11" Type="http://schemas.openxmlformats.org/officeDocument/2006/relationships/image" Target="../media/image19.wmf"/><Relationship Id="rId5" Type="http://schemas.openxmlformats.org/officeDocument/2006/relationships/image" Target="../media/image13.wmf"/><Relationship Id="rId15" Type="http://schemas.openxmlformats.org/officeDocument/2006/relationships/image" Target="../media/image23.wmf"/><Relationship Id="rId10" Type="http://schemas.openxmlformats.org/officeDocument/2006/relationships/image" Target="../media/image18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Relationship Id="rId1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37.wmf"/><Relationship Id="rId18" Type="http://schemas.openxmlformats.org/officeDocument/2006/relationships/image" Target="../media/image42.wmf"/><Relationship Id="rId3" Type="http://schemas.openxmlformats.org/officeDocument/2006/relationships/image" Target="../media/image27.wmf"/><Relationship Id="rId7" Type="http://schemas.openxmlformats.org/officeDocument/2006/relationships/image" Target="../media/image31.emf"/><Relationship Id="rId12" Type="http://schemas.openxmlformats.org/officeDocument/2006/relationships/image" Target="../media/image36.wmf"/><Relationship Id="rId17" Type="http://schemas.openxmlformats.org/officeDocument/2006/relationships/image" Target="../media/image41.wmf"/><Relationship Id="rId2" Type="http://schemas.openxmlformats.org/officeDocument/2006/relationships/image" Target="../media/image13.wmf"/><Relationship Id="rId16" Type="http://schemas.openxmlformats.org/officeDocument/2006/relationships/image" Target="../media/image40.wmf"/><Relationship Id="rId1" Type="http://schemas.openxmlformats.org/officeDocument/2006/relationships/image" Target="../media/image12.wmf"/><Relationship Id="rId6" Type="http://schemas.openxmlformats.org/officeDocument/2006/relationships/image" Target="../media/image30.e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5" Type="http://schemas.openxmlformats.org/officeDocument/2006/relationships/image" Target="../media/image39.wmf"/><Relationship Id="rId10" Type="http://schemas.openxmlformats.org/officeDocument/2006/relationships/image" Target="../media/image34.wmf"/><Relationship Id="rId19" Type="http://schemas.openxmlformats.org/officeDocument/2006/relationships/image" Target="../media/image43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Relationship Id="rId14" Type="http://schemas.openxmlformats.org/officeDocument/2006/relationships/image" Target="../media/image38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13" Type="http://schemas.openxmlformats.org/officeDocument/2006/relationships/image" Target="../media/image35.wmf"/><Relationship Id="rId3" Type="http://schemas.openxmlformats.org/officeDocument/2006/relationships/image" Target="../media/image46.wmf"/><Relationship Id="rId7" Type="http://schemas.openxmlformats.org/officeDocument/2006/relationships/image" Target="../media/image48.emf"/><Relationship Id="rId12" Type="http://schemas.openxmlformats.org/officeDocument/2006/relationships/image" Target="../media/image34.wmf"/><Relationship Id="rId2" Type="http://schemas.openxmlformats.org/officeDocument/2006/relationships/image" Target="../media/image41.wmf"/><Relationship Id="rId16" Type="http://schemas.openxmlformats.org/officeDocument/2006/relationships/image" Target="../media/image50.emf"/><Relationship Id="rId1" Type="http://schemas.openxmlformats.org/officeDocument/2006/relationships/image" Target="../media/image45.wmf"/><Relationship Id="rId6" Type="http://schemas.openxmlformats.org/officeDocument/2006/relationships/image" Target="../media/image13.wmf"/><Relationship Id="rId11" Type="http://schemas.openxmlformats.org/officeDocument/2006/relationships/image" Target="../media/image33.wmf"/><Relationship Id="rId5" Type="http://schemas.openxmlformats.org/officeDocument/2006/relationships/image" Target="../media/image12.wmf"/><Relationship Id="rId15" Type="http://schemas.openxmlformats.org/officeDocument/2006/relationships/image" Target="../media/image37.wmf"/><Relationship Id="rId10" Type="http://schemas.openxmlformats.org/officeDocument/2006/relationships/image" Target="../media/image32.wmf"/><Relationship Id="rId4" Type="http://schemas.openxmlformats.org/officeDocument/2006/relationships/image" Target="../media/image47.wmf"/><Relationship Id="rId9" Type="http://schemas.openxmlformats.org/officeDocument/2006/relationships/image" Target="../media/image27.wmf"/><Relationship Id="rId14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51.emf"/><Relationship Id="rId7" Type="http://schemas.openxmlformats.org/officeDocument/2006/relationships/image" Target="../media/image33.wmf"/><Relationship Id="rId12" Type="http://schemas.openxmlformats.org/officeDocument/2006/relationships/image" Target="../media/image53.e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32.wmf"/><Relationship Id="rId11" Type="http://schemas.openxmlformats.org/officeDocument/2006/relationships/image" Target="../media/image37.wmf"/><Relationship Id="rId5" Type="http://schemas.openxmlformats.org/officeDocument/2006/relationships/image" Target="../media/image27.wmf"/><Relationship Id="rId10" Type="http://schemas.openxmlformats.org/officeDocument/2006/relationships/image" Target="../media/image36.wmf"/><Relationship Id="rId4" Type="http://schemas.openxmlformats.org/officeDocument/2006/relationships/image" Target="../media/image52.emf"/><Relationship Id="rId9" Type="http://schemas.openxmlformats.org/officeDocument/2006/relationships/image" Target="../media/image3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67.wmf"/><Relationship Id="rId3" Type="http://schemas.openxmlformats.org/officeDocument/2006/relationships/image" Target="../media/image57.emf"/><Relationship Id="rId7" Type="http://schemas.openxmlformats.org/officeDocument/2006/relationships/image" Target="../media/image61.emf"/><Relationship Id="rId12" Type="http://schemas.openxmlformats.org/officeDocument/2006/relationships/image" Target="../media/image66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60.emf"/><Relationship Id="rId11" Type="http://schemas.openxmlformats.org/officeDocument/2006/relationships/image" Target="../media/image65.wmf"/><Relationship Id="rId5" Type="http://schemas.openxmlformats.org/officeDocument/2006/relationships/image" Target="../media/image59.emf"/><Relationship Id="rId10" Type="http://schemas.openxmlformats.org/officeDocument/2006/relationships/image" Target="../media/image64.wmf"/><Relationship Id="rId4" Type="http://schemas.openxmlformats.org/officeDocument/2006/relationships/image" Target="../media/image58.emf"/><Relationship Id="rId9" Type="http://schemas.openxmlformats.org/officeDocument/2006/relationships/image" Target="../media/image63.emf"/><Relationship Id="rId14" Type="http://schemas.openxmlformats.org/officeDocument/2006/relationships/image" Target="../media/image68.png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76.wmf"/><Relationship Id="rId3" Type="http://schemas.openxmlformats.org/officeDocument/2006/relationships/image" Target="../media/image64.wmf"/><Relationship Id="rId7" Type="http://schemas.openxmlformats.org/officeDocument/2006/relationships/image" Target="../media/image71.emf"/><Relationship Id="rId12" Type="http://schemas.openxmlformats.org/officeDocument/2006/relationships/image" Target="../media/image75.wmf"/><Relationship Id="rId2" Type="http://schemas.openxmlformats.org/officeDocument/2006/relationships/image" Target="../media/image70.emf"/><Relationship Id="rId1" Type="http://schemas.openxmlformats.org/officeDocument/2006/relationships/image" Target="../media/image69.emf"/><Relationship Id="rId6" Type="http://schemas.openxmlformats.org/officeDocument/2006/relationships/image" Target="../media/image67.wmf"/><Relationship Id="rId11" Type="http://schemas.openxmlformats.org/officeDocument/2006/relationships/image" Target="../media/image74.emf"/><Relationship Id="rId5" Type="http://schemas.openxmlformats.org/officeDocument/2006/relationships/image" Target="../media/image66.wmf"/><Relationship Id="rId10" Type="http://schemas.openxmlformats.org/officeDocument/2006/relationships/image" Target="../media/image73.emf"/><Relationship Id="rId4" Type="http://schemas.openxmlformats.org/officeDocument/2006/relationships/image" Target="../media/image65.wmf"/><Relationship Id="rId9" Type="http://schemas.openxmlformats.org/officeDocument/2006/relationships/image" Target="../media/image72.wmf"/><Relationship Id="rId14" Type="http://schemas.openxmlformats.org/officeDocument/2006/relationships/image" Target="../media/image7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fld id="{1B1F5201-E931-4CC4-802B-F21A10EF2D4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fld id="{E85CD022-9D1E-4C15-9E37-5BD02D26231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92587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99366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91958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49752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985677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56960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63439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530403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47419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765307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03499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74" name="Picture 2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275" name="Rectangle 3"/>
          <p:cNvSpPr>
            <a:spLocks noChangeArrowheads="1"/>
          </p:cNvSpPr>
          <p:nvPr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276" name="Rectangle 4"/>
          <p:cNvSpPr>
            <a:spLocks noChangeArrowheads="1"/>
          </p:cNvSpPr>
          <p:nvPr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277" name="Rectangle 5"/>
          <p:cNvSpPr>
            <a:spLocks noChangeArrowheads="1"/>
          </p:cNvSpPr>
          <p:nvPr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fld id="{9AB5DD22-04AB-4523-9CC3-6C66D8D24FCC}" type="slidenum">
              <a:rPr kumimoji="0" lang="en-US" altLang="zh-CN">
                <a:solidFill>
                  <a:srgbClr val="CC3300"/>
                </a:solidFill>
              </a:rPr>
              <a:pPr algn="r" eaLnBrk="0" hangingPunct="0">
                <a:spcBef>
                  <a:spcPct val="0"/>
                </a:spcBef>
              </a:pPr>
              <a:t>‹#›</a:t>
            </a:fld>
            <a:endParaRPr kumimoji="0"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310278" name="Object 6"/>
          <p:cNvGraphicFramePr>
            <a:graphicFrameLocks noChangeAspect="1"/>
          </p:cNvGraphicFramePr>
          <p:nvPr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3102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279" name="Line 7"/>
          <p:cNvSpPr>
            <a:spLocks noChangeShapeType="1"/>
          </p:cNvSpPr>
          <p:nvPr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0280" name="Picture 8" descr="GIF-378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281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282" name="Text Box 10"/>
          <p:cNvSpPr txBox="1">
            <a:spLocks noChangeArrowheads="1"/>
          </p:cNvSpPr>
          <p:nvPr/>
        </p:nvSpPr>
        <p:spPr bwMode="ltGray">
          <a:xfrm>
            <a:off x="17463" y="725488"/>
            <a:ext cx="365125" cy="29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algn="l" eaLnBrk="0" fontAlgn="ctr" hangingPunct="0">
              <a:spcBef>
                <a:spcPct val="0"/>
              </a:spcBef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第六章    共形映射     </a:t>
            </a:r>
          </a:p>
        </p:txBody>
      </p:sp>
      <p:sp>
        <p:nvSpPr>
          <p:cNvPr id="310283" name="Rectangle 11"/>
          <p:cNvSpPr>
            <a:spLocks noChangeArrowheads="1"/>
          </p:cNvSpPr>
          <p:nvPr/>
        </p:nvSpPr>
        <p:spPr bwMode="auto">
          <a:xfrm>
            <a:off x="528638" y="60325"/>
            <a:ext cx="38338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ctr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§6.2  </a:t>
            </a:r>
            <a:r>
              <a:rPr kumimoji="0"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共形映射的基本问题   </a:t>
            </a:r>
            <a:endParaRPr kumimoji="0"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10284" name="Picture 12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85" name="Picture 13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86" name="Picture 1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87" name="Picture 15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88" name="Picture 1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89" name="Picture 17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0" name="Picture 18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1" name="Picture 19" descr="xsf"/>
          <p:cNvPicPr>
            <a:picLocks noChangeAspect="1" noChangeArrowheads="1"/>
          </p:cNvPicPr>
          <p:nvPr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2" name="Picture 20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3" name="Picture 21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4" name="Picture 22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5" name="Picture 23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6" name="Picture 2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7" name="Picture 25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8" name="Picture 2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99" name="Picture 27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00" name="Picture 28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01" name="Picture 29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02" name="Picture 30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03" name="Picture 31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41" name="Picture 6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13" Type="http://schemas.openxmlformats.org/officeDocument/2006/relationships/oleObject" Target="../embeddings/oleObject119.bin"/><Relationship Id="rId18" Type="http://schemas.openxmlformats.org/officeDocument/2006/relationships/image" Target="../media/image75.wmf"/><Relationship Id="rId26" Type="http://schemas.openxmlformats.org/officeDocument/2006/relationships/image" Target="../media/image85.wmf"/><Relationship Id="rId39" Type="http://schemas.openxmlformats.org/officeDocument/2006/relationships/image" Target="../media/image78.png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23.bin"/><Relationship Id="rId34" Type="http://schemas.openxmlformats.org/officeDocument/2006/relationships/image" Target="../media/image66.wmf"/><Relationship Id="rId7" Type="http://schemas.openxmlformats.org/officeDocument/2006/relationships/oleObject" Target="../embeddings/oleObject116.bin"/><Relationship Id="rId12" Type="http://schemas.openxmlformats.org/officeDocument/2006/relationships/image" Target="../media/image65.wmf"/><Relationship Id="rId17" Type="http://schemas.openxmlformats.org/officeDocument/2006/relationships/oleObject" Target="../embeddings/oleObject121.bin"/><Relationship Id="rId25" Type="http://schemas.openxmlformats.org/officeDocument/2006/relationships/oleObject" Target="../embeddings/oleObject125.bin"/><Relationship Id="rId33" Type="http://schemas.openxmlformats.org/officeDocument/2006/relationships/oleObject" Target="../embeddings/oleObject129.bin"/><Relationship Id="rId38" Type="http://schemas.openxmlformats.org/officeDocument/2006/relationships/image" Target="../media/image7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2.emf"/><Relationship Id="rId20" Type="http://schemas.openxmlformats.org/officeDocument/2006/relationships/image" Target="../media/image83.wmf"/><Relationship Id="rId29" Type="http://schemas.openxmlformats.org/officeDocument/2006/relationships/oleObject" Target="../embeddings/oleObject127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9.wmf"/><Relationship Id="rId11" Type="http://schemas.openxmlformats.org/officeDocument/2006/relationships/oleObject" Target="../embeddings/oleObject118.bin"/><Relationship Id="rId24" Type="http://schemas.openxmlformats.org/officeDocument/2006/relationships/image" Target="../media/image84.wmf"/><Relationship Id="rId32" Type="http://schemas.openxmlformats.org/officeDocument/2006/relationships/image" Target="../media/image87.wmf"/><Relationship Id="rId37" Type="http://schemas.openxmlformats.org/officeDocument/2006/relationships/oleObject" Target="../embeddings/oleObject131.bin"/><Relationship Id="rId5" Type="http://schemas.openxmlformats.org/officeDocument/2006/relationships/oleObject" Target="../embeddings/oleObject115.bin"/><Relationship Id="rId15" Type="http://schemas.openxmlformats.org/officeDocument/2006/relationships/oleObject" Target="../embeddings/oleObject120.bin"/><Relationship Id="rId23" Type="http://schemas.openxmlformats.org/officeDocument/2006/relationships/oleObject" Target="../embeddings/oleObject124.bin"/><Relationship Id="rId28" Type="http://schemas.openxmlformats.org/officeDocument/2006/relationships/image" Target="../media/image86.wmf"/><Relationship Id="rId36" Type="http://schemas.openxmlformats.org/officeDocument/2006/relationships/image" Target="../media/image67.wmf"/><Relationship Id="rId10" Type="http://schemas.openxmlformats.org/officeDocument/2006/relationships/image" Target="../media/image64.wmf"/><Relationship Id="rId19" Type="http://schemas.openxmlformats.org/officeDocument/2006/relationships/oleObject" Target="../embeddings/oleObject122.bin"/><Relationship Id="rId31" Type="http://schemas.openxmlformats.org/officeDocument/2006/relationships/oleObject" Target="../embeddings/oleObject12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17.bin"/><Relationship Id="rId14" Type="http://schemas.openxmlformats.org/officeDocument/2006/relationships/image" Target="../media/image81.emf"/><Relationship Id="rId22" Type="http://schemas.openxmlformats.org/officeDocument/2006/relationships/image" Target="../media/image76.wmf"/><Relationship Id="rId27" Type="http://schemas.openxmlformats.org/officeDocument/2006/relationships/oleObject" Target="../embeddings/oleObject126.bin"/><Relationship Id="rId30" Type="http://schemas.openxmlformats.org/officeDocument/2006/relationships/image" Target="../media/image41.wmf"/><Relationship Id="rId35" Type="http://schemas.openxmlformats.org/officeDocument/2006/relationships/oleObject" Target="../embeddings/oleObject130.bin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6.bin"/><Relationship Id="rId18" Type="http://schemas.openxmlformats.org/officeDocument/2006/relationships/image" Target="../media/image91.wmf"/><Relationship Id="rId26" Type="http://schemas.openxmlformats.org/officeDocument/2006/relationships/image" Target="../media/image76.wmf"/><Relationship Id="rId39" Type="http://schemas.openxmlformats.org/officeDocument/2006/relationships/oleObject" Target="../embeddings/oleObject149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40.bin"/><Relationship Id="rId34" Type="http://schemas.openxmlformats.org/officeDocument/2006/relationships/image" Target="../media/image96.wmf"/><Relationship Id="rId42" Type="http://schemas.openxmlformats.org/officeDocument/2006/relationships/image" Target="../media/image100.wmf"/><Relationship Id="rId47" Type="http://schemas.openxmlformats.org/officeDocument/2006/relationships/oleObject" Target="../embeddings/oleObject153.bin"/><Relationship Id="rId50" Type="http://schemas.openxmlformats.org/officeDocument/2006/relationships/image" Target="../media/image77.wmf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65.wmf"/><Relationship Id="rId17" Type="http://schemas.openxmlformats.org/officeDocument/2006/relationships/oleObject" Target="../embeddings/oleObject138.bin"/><Relationship Id="rId25" Type="http://schemas.openxmlformats.org/officeDocument/2006/relationships/oleObject" Target="../embeddings/oleObject142.bin"/><Relationship Id="rId33" Type="http://schemas.openxmlformats.org/officeDocument/2006/relationships/oleObject" Target="../embeddings/oleObject146.bin"/><Relationship Id="rId38" Type="http://schemas.openxmlformats.org/officeDocument/2006/relationships/image" Target="../media/image98.wmf"/><Relationship Id="rId46" Type="http://schemas.openxmlformats.org/officeDocument/2006/relationships/image" Target="../media/image66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0.wmf"/><Relationship Id="rId20" Type="http://schemas.openxmlformats.org/officeDocument/2006/relationships/image" Target="../media/image92.emf"/><Relationship Id="rId29" Type="http://schemas.openxmlformats.org/officeDocument/2006/relationships/oleObject" Target="../embeddings/oleObject144.bin"/><Relationship Id="rId41" Type="http://schemas.openxmlformats.org/officeDocument/2006/relationships/oleObject" Target="../embeddings/oleObject150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9.wmf"/><Relationship Id="rId11" Type="http://schemas.openxmlformats.org/officeDocument/2006/relationships/oleObject" Target="../embeddings/oleObject135.bin"/><Relationship Id="rId24" Type="http://schemas.openxmlformats.org/officeDocument/2006/relationships/image" Target="../media/image75.wmf"/><Relationship Id="rId32" Type="http://schemas.openxmlformats.org/officeDocument/2006/relationships/image" Target="../media/image95.wmf"/><Relationship Id="rId37" Type="http://schemas.openxmlformats.org/officeDocument/2006/relationships/oleObject" Target="../embeddings/oleObject148.bin"/><Relationship Id="rId40" Type="http://schemas.openxmlformats.org/officeDocument/2006/relationships/image" Target="../media/image99.wmf"/><Relationship Id="rId45" Type="http://schemas.openxmlformats.org/officeDocument/2006/relationships/oleObject" Target="../embeddings/oleObject152.bin"/><Relationship Id="rId53" Type="http://schemas.openxmlformats.org/officeDocument/2006/relationships/image" Target="../media/image78.png"/><Relationship Id="rId5" Type="http://schemas.openxmlformats.org/officeDocument/2006/relationships/oleObject" Target="../embeddings/oleObject132.bin"/><Relationship Id="rId15" Type="http://schemas.openxmlformats.org/officeDocument/2006/relationships/oleObject" Target="../embeddings/oleObject137.bin"/><Relationship Id="rId23" Type="http://schemas.openxmlformats.org/officeDocument/2006/relationships/oleObject" Target="../embeddings/oleObject141.bin"/><Relationship Id="rId28" Type="http://schemas.openxmlformats.org/officeDocument/2006/relationships/image" Target="../media/image41.wmf"/><Relationship Id="rId36" Type="http://schemas.openxmlformats.org/officeDocument/2006/relationships/image" Target="../media/image97.wmf"/><Relationship Id="rId49" Type="http://schemas.openxmlformats.org/officeDocument/2006/relationships/oleObject" Target="../embeddings/oleObject154.bin"/><Relationship Id="rId10" Type="http://schemas.openxmlformats.org/officeDocument/2006/relationships/image" Target="../media/image64.wmf"/><Relationship Id="rId19" Type="http://schemas.openxmlformats.org/officeDocument/2006/relationships/oleObject" Target="../embeddings/oleObject139.bin"/><Relationship Id="rId31" Type="http://schemas.openxmlformats.org/officeDocument/2006/relationships/oleObject" Target="../embeddings/oleObject145.bin"/><Relationship Id="rId44" Type="http://schemas.openxmlformats.org/officeDocument/2006/relationships/image" Target="../media/image101.wmf"/><Relationship Id="rId52" Type="http://schemas.openxmlformats.org/officeDocument/2006/relationships/image" Target="../media/image102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89.wmf"/><Relationship Id="rId22" Type="http://schemas.openxmlformats.org/officeDocument/2006/relationships/image" Target="../media/image93.emf"/><Relationship Id="rId27" Type="http://schemas.openxmlformats.org/officeDocument/2006/relationships/oleObject" Target="../embeddings/oleObject143.bin"/><Relationship Id="rId30" Type="http://schemas.openxmlformats.org/officeDocument/2006/relationships/image" Target="../media/image94.wmf"/><Relationship Id="rId35" Type="http://schemas.openxmlformats.org/officeDocument/2006/relationships/oleObject" Target="../embeddings/oleObject147.bin"/><Relationship Id="rId43" Type="http://schemas.openxmlformats.org/officeDocument/2006/relationships/oleObject" Target="../embeddings/oleObject151.bin"/><Relationship Id="rId48" Type="http://schemas.openxmlformats.org/officeDocument/2006/relationships/image" Target="../media/image67.wmf"/><Relationship Id="rId8" Type="http://schemas.openxmlformats.org/officeDocument/2006/relationships/image" Target="../media/image88.emf"/><Relationship Id="rId51" Type="http://schemas.openxmlformats.org/officeDocument/2006/relationships/oleObject" Target="../embeddings/oleObject15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13" Type="http://schemas.openxmlformats.org/officeDocument/2006/relationships/oleObject" Target="../embeddings/oleObject160.bin"/><Relationship Id="rId18" Type="http://schemas.openxmlformats.org/officeDocument/2006/relationships/image" Target="../media/image109.wmf"/><Relationship Id="rId26" Type="http://schemas.openxmlformats.org/officeDocument/2006/relationships/image" Target="../media/image113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64.bin"/><Relationship Id="rId34" Type="http://schemas.openxmlformats.org/officeDocument/2006/relationships/image" Target="../media/image117.wmf"/><Relationship Id="rId7" Type="http://schemas.openxmlformats.org/officeDocument/2006/relationships/oleObject" Target="../embeddings/oleObject157.bin"/><Relationship Id="rId12" Type="http://schemas.openxmlformats.org/officeDocument/2006/relationships/image" Target="../media/image106.wmf"/><Relationship Id="rId17" Type="http://schemas.openxmlformats.org/officeDocument/2006/relationships/oleObject" Target="../embeddings/oleObject162.bin"/><Relationship Id="rId25" Type="http://schemas.openxmlformats.org/officeDocument/2006/relationships/oleObject" Target="../embeddings/oleObject166.bin"/><Relationship Id="rId33" Type="http://schemas.openxmlformats.org/officeDocument/2006/relationships/oleObject" Target="../embeddings/oleObject17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8.wmf"/><Relationship Id="rId20" Type="http://schemas.openxmlformats.org/officeDocument/2006/relationships/image" Target="../media/image110.wmf"/><Relationship Id="rId29" Type="http://schemas.openxmlformats.org/officeDocument/2006/relationships/oleObject" Target="../embeddings/oleObject168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03.wmf"/><Relationship Id="rId11" Type="http://schemas.openxmlformats.org/officeDocument/2006/relationships/oleObject" Target="../embeddings/oleObject159.bin"/><Relationship Id="rId24" Type="http://schemas.openxmlformats.org/officeDocument/2006/relationships/image" Target="../media/image112.wmf"/><Relationship Id="rId32" Type="http://schemas.openxmlformats.org/officeDocument/2006/relationships/image" Target="../media/image116.wmf"/><Relationship Id="rId37" Type="http://schemas.openxmlformats.org/officeDocument/2006/relationships/oleObject" Target="../embeddings/oleObject172.bin"/><Relationship Id="rId5" Type="http://schemas.openxmlformats.org/officeDocument/2006/relationships/oleObject" Target="../embeddings/oleObject156.bin"/><Relationship Id="rId15" Type="http://schemas.openxmlformats.org/officeDocument/2006/relationships/oleObject" Target="../embeddings/oleObject161.bin"/><Relationship Id="rId23" Type="http://schemas.openxmlformats.org/officeDocument/2006/relationships/oleObject" Target="../embeddings/oleObject165.bin"/><Relationship Id="rId28" Type="http://schemas.openxmlformats.org/officeDocument/2006/relationships/image" Target="../media/image114.wmf"/><Relationship Id="rId36" Type="http://schemas.openxmlformats.org/officeDocument/2006/relationships/image" Target="../media/image118.wmf"/><Relationship Id="rId10" Type="http://schemas.openxmlformats.org/officeDocument/2006/relationships/image" Target="../media/image105.wmf"/><Relationship Id="rId19" Type="http://schemas.openxmlformats.org/officeDocument/2006/relationships/oleObject" Target="../embeddings/oleObject163.bin"/><Relationship Id="rId31" Type="http://schemas.openxmlformats.org/officeDocument/2006/relationships/oleObject" Target="../embeddings/oleObject16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58.bin"/><Relationship Id="rId14" Type="http://schemas.openxmlformats.org/officeDocument/2006/relationships/image" Target="../media/image107.wmf"/><Relationship Id="rId22" Type="http://schemas.openxmlformats.org/officeDocument/2006/relationships/image" Target="../media/image111.wmf"/><Relationship Id="rId27" Type="http://schemas.openxmlformats.org/officeDocument/2006/relationships/oleObject" Target="../embeddings/oleObject167.bin"/><Relationship Id="rId30" Type="http://schemas.openxmlformats.org/officeDocument/2006/relationships/image" Target="../media/image115.png"/><Relationship Id="rId35" Type="http://schemas.openxmlformats.org/officeDocument/2006/relationships/oleObject" Target="../embeddings/oleObject17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4.bin"/><Relationship Id="rId13" Type="http://schemas.openxmlformats.org/officeDocument/2006/relationships/image" Target="../media/image109.wmf"/><Relationship Id="rId18" Type="http://schemas.openxmlformats.org/officeDocument/2006/relationships/oleObject" Target="../embeddings/oleObject179.bin"/><Relationship Id="rId26" Type="http://schemas.openxmlformats.org/officeDocument/2006/relationships/oleObject" Target="../embeddings/oleObject183.bin"/><Relationship Id="rId39" Type="http://schemas.openxmlformats.org/officeDocument/2006/relationships/image" Target="../media/image118.wmf"/><Relationship Id="rId3" Type="http://schemas.openxmlformats.org/officeDocument/2006/relationships/image" Target="../media/image126.png"/><Relationship Id="rId21" Type="http://schemas.openxmlformats.org/officeDocument/2006/relationships/image" Target="../media/image123.wmf"/><Relationship Id="rId34" Type="http://schemas.openxmlformats.org/officeDocument/2006/relationships/oleObject" Target="../embeddings/oleObject187.bin"/><Relationship Id="rId7" Type="http://schemas.openxmlformats.org/officeDocument/2006/relationships/image" Target="../media/image119.wmf"/><Relationship Id="rId12" Type="http://schemas.openxmlformats.org/officeDocument/2006/relationships/oleObject" Target="../embeddings/oleObject176.bin"/><Relationship Id="rId17" Type="http://schemas.openxmlformats.org/officeDocument/2006/relationships/image" Target="../media/image111.wmf"/><Relationship Id="rId25" Type="http://schemas.openxmlformats.org/officeDocument/2006/relationships/image" Target="../media/image112.wmf"/><Relationship Id="rId33" Type="http://schemas.openxmlformats.org/officeDocument/2006/relationships/image" Target="../media/image104.wmf"/><Relationship Id="rId38" Type="http://schemas.openxmlformats.org/officeDocument/2006/relationships/oleObject" Target="../embeddings/oleObject189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78.bin"/><Relationship Id="rId20" Type="http://schemas.openxmlformats.org/officeDocument/2006/relationships/oleObject" Target="../embeddings/oleObject180.bin"/><Relationship Id="rId29" Type="http://schemas.openxmlformats.org/officeDocument/2006/relationships/image" Target="../media/image114.wmf"/><Relationship Id="rId41" Type="http://schemas.openxmlformats.org/officeDocument/2006/relationships/image" Target="../media/image54.png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73.bin"/><Relationship Id="rId11" Type="http://schemas.openxmlformats.org/officeDocument/2006/relationships/image" Target="../media/image121.wmf"/><Relationship Id="rId24" Type="http://schemas.openxmlformats.org/officeDocument/2006/relationships/oleObject" Target="../embeddings/oleObject182.bin"/><Relationship Id="rId32" Type="http://schemas.openxmlformats.org/officeDocument/2006/relationships/oleObject" Target="../embeddings/oleObject186.bin"/><Relationship Id="rId37" Type="http://schemas.openxmlformats.org/officeDocument/2006/relationships/image" Target="../media/image117.wmf"/><Relationship Id="rId40" Type="http://schemas.openxmlformats.org/officeDocument/2006/relationships/oleObject" Target="../embeddings/oleObject190.bin"/><Relationship Id="rId5" Type="http://schemas.openxmlformats.org/officeDocument/2006/relationships/image" Target="../media/image2.png"/><Relationship Id="rId15" Type="http://schemas.openxmlformats.org/officeDocument/2006/relationships/image" Target="../media/image110.wmf"/><Relationship Id="rId23" Type="http://schemas.openxmlformats.org/officeDocument/2006/relationships/image" Target="../media/image124.wmf"/><Relationship Id="rId28" Type="http://schemas.openxmlformats.org/officeDocument/2006/relationships/oleObject" Target="../embeddings/oleObject184.bin"/><Relationship Id="rId36" Type="http://schemas.openxmlformats.org/officeDocument/2006/relationships/oleObject" Target="../embeddings/oleObject188.bin"/><Relationship Id="rId10" Type="http://schemas.openxmlformats.org/officeDocument/2006/relationships/oleObject" Target="../embeddings/oleObject175.bin"/><Relationship Id="rId19" Type="http://schemas.openxmlformats.org/officeDocument/2006/relationships/image" Target="../media/image122.wmf"/><Relationship Id="rId31" Type="http://schemas.openxmlformats.org/officeDocument/2006/relationships/image" Target="../media/image103.wmf"/><Relationship Id="rId4" Type="http://schemas.openxmlformats.org/officeDocument/2006/relationships/image" Target="../media/image4.png"/><Relationship Id="rId9" Type="http://schemas.openxmlformats.org/officeDocument/2006/relationships/image" Target="../media/image120.wmf"/><Relationship Id="rId14" Type="http://schemas.openxmlformats.org/officeDocument/2006/relationships/oleObject" Target="../embeddings/oleObject177.bin"/><Relationship Id="rId22" Type="http://schemas.openxmlformats.org/officeDocument/2006/relationships/oleObject" Target="../embeddings/oleObject181.bin"/><Relationship Id="rId27" Type="http://schemas.openxmlformats.org/officeDocument/2006/relationships/image" Target="../media/image125.wmf"/><Relationship Id="rId30" Type="http://schemas.openxmlformats.org/officeDocument/2006/relationships/oleObject" Target="../embeddings/oleObject185.bin"/><Relationship Id="rId35" Type="http://schemas.openxmlformats.org/officeDocument/2006/relationships/image" Target="../media/image11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128.wmf"/><Relationship Id="rId18" Type="http://schemas.openxmlformats.org/officeDocument/2006/relationships/oleObject" Target="../embeddings/oleObject198.bin"/><Relationship Id="rId3" Type="http://schemas.openxmlformats.org/officeDocument/2006/relationships/image" Target="../media/image2.png"/><Relationship Id="rId21" Type="http://schemas.openxmlformats.org/officeDocument/2006/relationships/image" Target="../media/image132.emf"/><Relationship Id="rId7" Type="http://schemas.openxmlformats.org/officeDocument/2006/relationships/oleObject" Target="../embeddings/oleObject192.bin"/><Relationship Id="rId12" Type="http://schemas.openxmlformats.org/officeDocument/2006/relationships/oleObject" Target="../embeddings/oleObject195.bin"/><Relationship Id="rId17" Type="http://schemas.openxmlformats.org/officeDocument/2006/relationships/image" Target="../media/image13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7.bin"/><Relationship Id="rId20" Type="http://schemas.openxmlformats.org/officeDocument/2006/relationships/oleObject" Target="../embeddings/oleObject199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.wmf"/><Relationship Id="rId11" Type="http://schemas.openxmlformats.org/officeDocument/2006/relationships/image" Target="../media/image127.wmf"/><Relationship Id="rId5" Type="http://schemas.openxmlformats.org/officeDocument/2006/relationships/oleObject" Target="../embeddings/oleObject191.bin"/><Relationship Id="rId15" Type="http://schemas.openxmlformats.org/officeDocument/2006/relationships/image" Target="../media/image129.wmf"/><Relationship Id="rId23" Type="http://schemas.openxmlformats.org/officeDocument/2006/relationships/image" Target="../media/image133.wmf"/><Relationship Id="rId10" Type="http://schemas.openxmlformats.org/officeDocument/2006/relationships/oleObject" Target="../embeddings/oleObject194.bin"/><Relationship Id="rId19" Type="http://schemas.openxmlformats.org/officeDocument/2006/relationships/image" Target="../media/image131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193.bin"/><Relationship Id="rId14" Type="http://schemas.openxmlformats.org/officeDocument/2006/relationships/oleObject" Target="../embeddings/oleObject196.bin"/><Relationship Id="rId22" Type="http://schemas.openxmlformats.org/officeDocument/2006/relationships/oleObject" Target="../embeddings/oleObject20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2.bin"/><Relationship Id="rId13" Type="http://schemas.openxmlformats.org/officeDocument/2006/relationships/image" Target="../media/image141.png"/><Relationship Id="rId18" Type="http://schemas.openxmlformats.org/officeDocument/2006/relationships/image" Target="../media/image136.wmf"/><Relationship Id="rId26" Type="http://schemas.openxmlformats.org/officeDocument/2006/relationships/image" Target="../media/image54.png"/><Relationship Id="rId3" Type="http://schemas.openxmlformats.org/officeDocument/2006/relationships/image" Target="../media/image2.png"/><Relationship Id="rId21" Type="http://schemas.openxmlformats.org/officeDocument/2006/relationships/image" Target="../media/image143.png"/><Relationship Id="rId7" Type="http://schemas.openxmlformats.org/officeDocument/2006/relationships/image" Target="../media/image139.png"/><Relationship Id="rId12" Type="http://schemas.openxmlformats.org/officeDocument/2006/relationships/image" Target="../media/image140.png"/><Relationship Id="rId17" Type="http://schemas.openxmlformats.org/officeDocument/2006/relationships/oleObject" Target="../embeddings/oleObject205.bin"/><Relationship Id="rId25" Type="http://schemas.openxmlformats.org/officeDocument/2006/relationships/image" Target="../media/image13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2.png"/><Relationship Id="rId20" Type="http://schemas.openxmlformats.org/officeDocument/2006/relationships/image" Target="../media/image137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34.wmf"/><Relationship Id="rId11" Type="http://schemas.openxmlformats.org/officeDocument/2006/relationships/image" Target="../media/image6.wmf"/><Relationship Id="rId24" Type="http://schemas.openxmlformats.org/officeDocument/2006/relationships/oleObject" Target="../embeddings/oleObject207.bin"/><Relationship Id="rId5" Type="http://schemas.openxmlformats.org/officeDocument/2006/relationships/oleObject" Target="../embeddings/oleObject201.bin"/><Relationship Id="rId15" Type="http://schemas.openxmlformats.org/officeDocument/2006/relationships/image" Target="../media/image135.wmf"/><Relationship Id="rId23" Type="http://schemas.openxmlformats.org/officeDocument/2006/relationships/image" Target="../media/image145.png"/><Relationship Id="rId10" Type="http://schemas.openxmlformats.org/officeDocument/2006/relationships/oleObject" Target="../embeddings/oleObject203.bin"/><Relationship Id="rId19" Type="http://schemas.openxmlformats.org/officeDocument/2006/relationships/oleObject" Target="../embeddings/oleObject206.bin"/><Relationship Id="rId4" Type="http://schemas.openxmlformats.org/officeDocument/2006/relationships/image" Target="../media/image4.png"/><Relationship Id="rId9" Type="http://schemas.openxmlformats.org/officeDocument/2006/relationships/image" Target="../media/image5.wmf"/><Relationship Id="rId14" Type="http://schemas.openxmlformats.org/officeDocument/2006/relationships/oleObject" Target="../embeddings/oleObject204.bin"/><Relationship Id="rId22" Type="http://schemas.openxmlformats.org/officeDocument/2006/relationships/image" Target="../media/image144.png"/><Relationship Id="rId27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9.bin"/><Relationship Id="rId13" Type="http://schemas.openxmlformats.org/officeDocument/2006/relationships/image" Target="../media/image150.wmf"/><Relationship Id="rId18" Type="http://schemas.openxmlformats.org/officeDocument/2006/relationships/oleObject" Target="../embeddings/oleObject214.bin"/><Relationship Id="rId3" Type="http://schemas.openxmlformats.org/officeDocument/2006/relationships/image" Target="../media/image4.png"/><Relationship Id="rId7" Type="http://schemas.openxmlformats.org/officeDocument/2006/relationships/image" Target="../media/image147.wmf"/><Relationship Id="rId12" Type="http://schemas.openxmlformats.org/officeDocument/2006/relationships/oleObject" Target="../embeddings/oleObject211.bin"/><Relationship Id="rId17" Type="http://schemas.openxmlformats.org/officeDocument/2006/relationships/image" Target="../media/image15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13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08.bin"/><Relationship Id="rId11" Type="http://schemas.openxmlformats.org/officeDocument/2006/relationships/image" Target="../media/image149.wmf"/><Relationship Id="rId5" Type="http://schemas.openxmlformats.org/officeDocument/2006/relationships/image" Target="../media/image140.png"/><Relationship Id="rId15" Type="http://schemas.openxmlformats.org/officeDocument/2006/relationships/image" Target="../media/image151.wmf"/><Relationship Id="rId10" Type="http://schemas.openxmlformats.org/officeDocument/2006/relationships/oleObject" Target="../embeddings/oleObject210.bin"/><Relationship Id="rId19" Type="http://schemas.openxmlformats.org/officeDocument/2006/relationships/image" Target="../media/image153.wmf"/><Relationship Id="rId4" Type="http://schemas.openxmlformats.org/officeDocument/2006/relationships/image" Target="../media/image2.png"/><Relationship Id="rId9" Type="http://schemas.openxmlformats.org/officeDocument/2006/relationships/image" Target="../media/image148.wmf"/><Relationship Id="rId14" Type="http://schemas.openxmlformats.org/officeDocument/2006/relationships/oleObject" Target="../embeddings/oleObject21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6.bin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3" Type="http://schemas.openxmlformats.org/officeDocument/2006/relationships/image" Target="../media/image4.png"/><Relationship Id="rId21" Type="http://schemas.openxmlformats.org/officeDocument/2006/relationships/image" Target="../media/image167.png"/><Relationship Id="rId7" Type="http://schemas.openxmlformats.org/officeDocument/2006/relationships/image" Target="../media/image154.wmf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15.bin"/><Relationship Id="rId11" Type="http://schemas.openxmlformats.org/officeDocument/2006/relationships/image" Target="../media/image157.png"/><Relationship Id="rId5" Type="http://schemas.openxmlformats.org/officeDocument/2006/relationships/image" Target="../media/image140.png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4" Type="http://schemas.openxmlformats.org/officeDocument/2006/relationships/image" Target="../media/image2.png"/><Relationship Id="rId9" Type="http://schemas.openxmlformats.org/officeDocument/2006/relationships/image" Target="../media/image155.wmf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wmf"/><Relationship Id="rId13" Type="http://schemas.openxmlformats.org/officeDocument/2006/relationships/oleObject" Target="../embeddings/oleObject221.bin"/><Relationship Id="rId18" Type="http://schemas.openxmlformats.org/officeDocument/2006/relationships/image" Target="../media/image171.emf"/><Relationship Id="rId26" Type="http://schemas.openxmlformats.org/officeDocument/2006/relationships/slide" Target="slide16.xml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25.bin"/><Relationship Id="rId7" Type="http://schemas.openxmlformats.org/officeDocument/2006/relationships/oleObject" Target="../embeddings/oleObject218.bin"/><Relationship Id="rId12" Type="http://schemas.openxmlformats.org/officeDocument/2006/relationships/image" Target="../media/image169.wmf"/><Relationship Id="rId17" Type="http://schemas.openxmlformats.org/officeDocument/2006/relationships/oleObject" Target="../embeddings/oleObject223.bin"/><Relationship Id="rId25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0.emf"/><Relationship Id="rId20" Type="http://schemas.openxmlformats.org/officeDocument/2006/relationships/image" Target="../media/image133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220.bin"/><Relationship Id="rId24" Type="http://schemas.openxmlformats.org/officeDocument/2006/relationships/image" Target="../media/image173.emf"/><Relationship Id="rId5" Type="http://schemas.openxmlformats.org/officeDocument/2006/relationships/oleObject" Target="../embeddings/oleObject217.bin"/><Relationship Id="rId15" Type="http://schemas.openxmlformats.org/officeDocument/2006/relationships/oleObject" Target="../embeddings/oleObject222.bin"/><Relationship Id="rId23" Type="http://schemas.openxmlformats.org/officeDocument/2006/relationships/oleObject" Target="../embeddings/oleObject226.bin"/><Relationship Id="rId10" Type="http://schemas.openxmlformats.org/officeDocument/2006/relationships/image" Target="../media/image128.wmf"/><Relationship Id="rId19" Type="http://schemas.openxmlformats.org/officeDocument/2006/relationships/oleObject" Target="../embeddings/oleObject224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19.bin"/><Relationship Id="rId14" Type="http://schemas.openxmlformats.org/officeDocument/2006/relationships/image" Target="../media/image130.wmf"/><Relationship Id="rId22" Type="http://schemas.openxmlformats.org/officeDocument/2006/relationships/image" Target="../media/image17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5.wmf"/><Relationship Id="rId26" Type="http://schemas.openxmlformats.org/officeDocument/2006/relationships/oleObject" Target="../embeddings/oleObject17.bin"/><Relationship Id="rId39" Type="http://schemas.openxmlformats.org/officeDocument/2006/relationships/oleObject" Target="../embeddings/oleObject24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4.bin"/><Relationship Id="rId34" Type="http://schemas.openxmlformats.org/officeDocument/2006/relationships/image" Target="../media/image22.wmf"/><Relationship Id="rId42" Type="http://schemas.openxmlformats.org/officeDocument/2006/relationships/image" Target="../media/image26.wmf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2.bin"/><Relationship Id="rId25" Type="http://schemas.openxmlformats.org/officeDocument/2006/relationships/oleObject" Target="../embeddings/oleObject16.bin"/><Relationship Id="rId33" Type="http://schemas.openxmlformats.org/officeDocument/2006/relationships/oleObject" Target="../embeddings/oleObject21.bin"/><Relationship Id="rId38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wmf"/><Relationship Id="rId20" Type="http://schemas.openxmlformats.org/officeDocument/2006/relationships/image" Target="../media/image16.wmf"/><Relationship Id="rId29" Type="http://schemas.openxmlformats.org/officeDocument/2006/relationships/oleObject" Target="../embeddings/oleObject19.bin"/><Relationship Id="rId41" Type="http://schemas.openxmlformats.org/officeDocument/2006/relationships/oleObject" Target="../embeddings/oleObject25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18.wmf"/><Relationship Id="rId32" Type="http://schemas.openxmlformats.org/officeDocument/2006/relationships/image" Target="../media/image21.wmf"/><Relationship Id="rId37" Type="http://schemas.openxmlformats.org/officeDocument/2006/relationships/oleObject" Target="../embeddings/oleObject23.bin"/><Relationship Id="rId40" Type="http://schemas.openxmlformats.org/officeDocument/2006/relationships/image" Target="../media/image25.wmf"/><Relationship Id="rId45" Type="http://schemas.openxmlformats.org/officeDocument/2006/relationships/oleObject" Target="../embeddings/oleObject28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28" Type="http://schemas.openxmlformats.org/officeDocument/2006/relationships/oleObject" Target="../embeddings/oleObject18.bin"/><Relationship Id="rId36" Type="http://schemas.openxmlformats.org/officeDocument/2006/relationships/image" Target="../media/image23.wmf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13.bin"/><Relationship Id="rId31" Type="http://schemas.openxmlformats.org/officeDocument/2006/relationships/oleObject" Target="../embeddings/oleObject20.bin"/><Relationship Id="rId44" Type="http://schemas.openxmlformats.org/officeDocument/2006/relationships/oleObject" Target="../embeddings/oleObject2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3.wmf"/><Relationship Id="rId22" Type="http://schemas.openxmlformats.org/officeDocument/2006/relationships/image" Target="../media/image17.wmf"/><Relationship Id="rId27" Type="http://schemas.openxmlformats.org/officeDocument/2006/relationships/image" Target="../media/image19.wmf"/><Relationship Id="rId30" Type="http://schemas.openxmlformats.org/officeDocument/2006/relationships/image" Target="../media/image20.wmf"/><Relationship Id="rId35" Type="http://schemas.openxmlformats.org/officeDocument/2006/relationships/oleObject" Target="../embeddings/oleObject22.bin"/><Relationship Id="rId43" Type="http://schemas.openxmlformats.org/officeDocument/2006/relationships/oleObject" Target="../embeddings/oleObject2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18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10" Type="http://schemas.openxmlformats.org/officeDocument/2006/relationships/image" Target="../media/image14.wmf"/><Relationship Id="rId19" Type="http://schemas.openxmlformats.org/officeDocument/2006/relationships/oleObject" Target="../embeddings/oleObject3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31.emf"/><Relationship Id="rId26" Type="http://schemas.openxmlformats.org/officeDocument/2006/relationships/oleObject" Target="../embeddings/oleObject48.bin"/><Relationship Id="rId39" Type="http://schemas.openxmlformats.org/officeDocument/2006/relationships/oleObject" Target="../embeddings/oleObject55.bin"/><Relationship Id="rId3" Type="http://schemas.openxmlformats.org/officeDocument/2006/relationships/image" Target="../media/image4.png"/><Relationship Id="rId21" Type="http://schemas.openxmlformats.org/officeDocument/2006/relationships/image" Target="../media/image32.wmf"/><Relationship Id="rId34" Type="http://schemas.openxmlformats.org/officeDocument/2006/relationships/oleObject" Target="../embeddings/oleObject52.bin"/><Relationship Id="rId42" Type="http://schemas.openxmlformats.org/officeDocument/2006/relationships/oleObject" Target="../embeddings/oleObject57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43.bin"/><Relationship Id="rId25" Type="http://schemas.openxmlformats.org/officeDocument/2006/relationships/image" Target="../media/image34.wmf"/><Relationship Id="rId33" Type="http://schemas.openxmlformats.org/officeDocument/2006/relationships/image" Target="../media/image38.emf"/><Relationship Id="rId38" Type="http://schemas.openxmlformats.org/officeDocument/2006/relationships/image" Target="../media/image40.wmf"/><Relationship Id="rId46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emf"/><Relationship Id="rId20" Type="http://schemas.openxmlformats.org/officeDocument/2006/relationships/oleObject" Target="../embeddings/oleObject45.bin"/><Relationship Id="rId29" Type="http://schemas.openxmlformats.org/officeDocument/2006/relationships/image" Target="../media/image36.wmf"/><Relationship Id="rId41" Type="http://schemas.openxmlformats.org/officeDocument/2006/relationships/oleObject" Target="../embeddings/oleObject56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40.bin"/><Relationship Id="rId24" Type="http://schemas.openxmlformats.org/officeDocument/2006/relationships/oleObject" Target="../embeddings/oleObject47.bin"/><Relationship Id="rId32" Type="http://schemas.openxmlformats.org/officeDocument/2006/relationships/oleObject" Target="../embeddings/oleObject51.bin"/><Relationship Id="rId37" Type="http://schemas.openxmlformats.org/officeDocument/2006/relationships/oleObject" Target="../embeddings/oleObject54.bin"/><Relationship Id="rId40" Type="http://schemas.openxmlformats.org/officeDocument/2006/relationships/image" Target="../media/image41.wmf"/><Relationship Id="rId45" Type="http://schemas.openxmlformats.org/officeDocument/2006/relationships/image" Target="../media/image43.wmf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23" Type="http://schemas.openxmlformats.org/officeDocument/2006/relationships/image" Target="../media/image33.wmf"/><Relationship Id="rId28" Type="http://schemas.openxmlformats.org/officeDocument/2006/relationships/oleObject" Target="../embeddings/oleObject49.bin"/><Relationship Id="rId36" Type="http://schemas.openxmlformats.org/officeDocument/2006/relationships/image" Target="../media/image39.wmf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44.bin"/><Relationship Id="rId31" Type="http://schemas.openxmlformats.org/officeDocument/2006/relationships/image" Target="../media/image37.wmf"/><Relationship Id="rId44" Type="http://schemas.openxmlformats.org/officeDocument/2006/relationships/oleObject" Target="../embeddings/oleObject5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29.wmf"/><Relationship Id="rId22" Type="http://schemas.openxmlformats.org/officeDocument/2006/relationships/oleObject" Target="../embeddings/oleObject46.bin"/><Relationship Id="rId27" Type="http://schemas.openxmlformats.org/officeDocument/2006/relationships/image" Target="../media/image35.wmf"/><Relationship Id="rId30" Type="http://schemas.openxmlformats.org/officeDocument/2006/relationships/oleObject" Target="../embeddings/oleObject50.bin"/><Relationship Id="rId35" Type="http://schemas.openxmlformats.org/officeDocument/2006/relationships/oleObject" Target="../embeddings/oleObject53.bin"/><Relationship Id="rId43" Type="http://schemas.openxmlformats.org/officeDocument/2006/relationships/image" Target="../media/image4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5.bin"/><Relationship Id="rId26" Type="http://schemas.openxmlformats.org/officeDocument/2006/relationships/oleObject" Target="../embeddings/oleObject69.bin"/><Relationship Id="rId3" Type="http://schemas.openxmlformats.org/officeDocument/2006/relationships/image" Target="../media/image4.png"/><Relationship Id="rId21" Type="http://schemas.openxmlformats.org/officeDocument/2006/relationships/image" Target="../media/image49.emf"/><Relationship Id="rId34" Type="http://schemas.openxmlformats.org/officeDocument/2006/relationships/oleObject" Target="../embeddings/oleObject73.bin"/><Relationship Id="rId7" Type="http://schemas.openxmlformats.org/officeDocument/2006/relationships/oleObject" Target="../embeddings/oleObject60.bin"/><Relationship Id="rId12" Type="http://schemas.openxmlformats.org/officeDocument/2006/relationships/oleObject" Target="../embeddings/oleObject62.bin"/><Relationship Id="rId17" Type="http://schemas.openxmlformats.org/officeDocument/2006/relationships/image" Target="../media/image13.wmf"/><Relationship Id="rId25" Type="http://schemas.openxmlformats.org/officeDocument/2006/relationships/image" Target="../media/image32.wmf"/><Relationship Id="rId33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4.bin"/><Relationship Id="rId20" Type="http://schemas.openxmlformats.org/officeDocument/2006/relationships/oleObject" Target="../embeddings/oleObject66.bin"/><Relationship Id="rId29" Type="http://schemas.openxmlformats.org/officeDocument/2006/relationships/image" Target="../media/image34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5.wmf"/><Relationship Id="rId11" Type="http://schemas.openxmlformats.org/officeDocument/2006/relationships/image" Target="../media/image44.png"/><Relationship Id="rId24" Type="http://schemas.openxmlformats.org/officeDocument/2006/relationships/oleObject" Target="../embeddings/oleObject68.bin"/><Relationship Id="rId32" Type="http://schemas.openxmlformats.org/officeDocument/2006/relationships/oleObject" Target="../embeddings/oleObject72.bin"/><Relationship Id="rId37" Type="http://schemas.openxmlformats.org/officeDocument/2006/relationships/image" Target="../media/image50.emf"/><Relationship Id="rId5" Type="http://schemas.openxmlformats.org/officeDocument/2006/relationships/oleObject" Target="../embeddings/oleObject59.bin"/><Relationship Id="rId15" Type="http://schemas.openxmlformats.org/officeDocument/2006/relationships/image" Target="../media/image12.wmf"/><Relationship Id="rId23" Type="http://schemas.openxmlformats.org/officeDocument/2006/relationships/image" Target="../media/image27.wmf"/><Relationship Id="rId28" Type="http://schemas.openxmlformats.org/officeDocument/2006/relationships/oleObject" Target="../embeddings/oleObject70.bin"/><Relationship Id="rId36" Type="http://schemas.openxmlformats.org/officeDocument/2006/relationships/oleObject" Target="../embeddings/oleObject74.bin"/><Relationship Id="rId10" Type="http://schemas.openxmlformats.org/officeDocument/2006/relationships/image" Target="../media/image46.wmf"/><Relationship Id="rId19" Type="http://schemas.openxmlformats.org/officeDocument/2006/relationships/image" Target="../media/image48.emf"/><Relationship Id="rId31" Type="http://schemas.openxmlformats.org/officeDocument/2006/relationships/image" Target="../media/image35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1.bin"/><Relationship Id="rId14" Type="http://schemas.openxmlformats.org/officeDocument/2006/relationships/oleObject" Target="../embeddings/oleObject63.bin"/><Relationship Id="rId22" Type="http://schemas.openxmlformats.org/officeDocument/2006/relationships/oleObject" Target="../embeddings/oleObject67.bin"/><Relationship Id="rId27" Type="http://schemas.openxmlformats.org/officeDocument/2006/relationships/image" Target="../media/image33.wmf"/><Relationship Id="rId30" Type="http://schemas.openxmlformats.org/officeDocument/2006/relationships/oleObject" Target="../embeddings/oleObject71.bin"/><Relationship Id="rId35" Type="http://schemas.openxmlformats.org/officeDocument/2006/relationships/image" Target="../media/image3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79.bin"/><Relationship Id="rId18" Type="http://schemas.openxmlformats.org/officeDocument/2006/relationships/image" Target="../media/image33.wmf"/><Relationship Id="rId26" Type="http://schemas.openxmlformats.org/officeDocument/2006/relationships/image" Target="../media/image37.w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83.bin"/><Relationship Id="rId7" Type="http://schemas.openxmlformats.org/officeDocument/2006/relationships/oleObject" Target="../embeddings/oleObject76.bin"/><Relationship Id="rId12" Type="http://schemas.openxmlformats.org/officeDocument/2006/relationships/image" Target="../media/image52.emf"/><Relationship Id="rId17" Type="http://schemas.openxmlformats.org/officeDocument/2006/relationships/oleObject" Target="../embeddings/oleObject81.bin"/><Relationship Id="rId25" Type="http://schemas.openxmlformats.org/officeDocument/2006/relationships/oleObject" Target="../embeddings/oleObject8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wmf"/><Relationship Id="rId20" Type="http://schemas.openxmlformats.org/officeDocument/2006/relationships/image" Target="../media/image34.wmf"/><Relationship Id="rId29" Type="http://schemas.openxmlformats.org/officeDocument/2006/relationships/image" Target="../media/image54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78.bin"/><Relationship Id="rId24" Type="http://schemas.openxmlformats.org/officeDocument/2006/relationships/image" Target="../media/image36.wmf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0.bin"/><Relationship Id="rId23" Type="http://schemas.openxmlformats.org/officeDocument/2006/relationships/oleObject" Target="../embeddings/oleObject84.bin"/><Relationship Id="rId28" Type="http://schemas.openxmlformats.org/officeDocument/2006/relationships/image" Target="../media/image53.emf"/><Relationship Id="rId10" Type="http://schemas.openxmlformats.org/officeDocument/2006/relationships/image" Target="../media/image51.emf"/><Relationship Id="rId19" Type="http://schemas.openxmlformats.org/officeDocument/2006/relationships/oleObject" Target="../embeddings/oleObject82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27.wmf"/><Relationship Id="rId22" Type="http://schemas.openxmlformats.org/officeDocument/2006/relationships/image" Target="../media/image35.wmf"/><Relationship Id="rId27" Type="http://schemas.openxmlformats.org/officeDocument/2006/relationships/oleObject" Target="../embeddings/oleObject8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91.bin"/><Relationship Id="rId18" Type="http://schemas.openxmlformats.org/officeDocument/2006/relationships/image" Target="../media/image61.emf"/><Relationship Id="rId26" Type="http://schemas.openxmlformats.org/officeDocument/2006/relationships/image" Target="../media/image65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95.bin"/><Relationship Id="rId7" Type="http://schemas.openxmlformats.org/officeDocument/2006/relationships/oleObject" Target="../embeddings/oleObject88.bin"/><Relationship Id="rId12" Type="http://schemas.openxmlformats.org/officeDocument/2006/relationships/image" Target="../media/image58.emf"/><Relationship Id="rId17" Type="http://schemas.openxmlformats.org/officeDocument/2006/relationships/oleObject" Target="../embeddings/oleObject93.bin"/><Relationship Id="rId25" Type="http://schemas.openxmlformats.org/officeDocument/2006/relationships/oleObject" Target="../embeddings/oleObject9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0.emf"/><Relationship Id="rId20" Type="http://schemas.openxmlformats.org/officeDocument/2006/relationships/image" Target="../media/image62.emf"/><Relationship Id="rId29" Type="http://schemas.openxmlformats.org/officeDocument/2006/relationships/oleObject" Target="../embeddings/oleObject9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90.bin"/><Relationship Id="rId24" Type="http://schemas.openxmlformats.org/officeDocument/2006/relationships/image" Target="../media/image64.wmf"/><Relationship Id="rId32" Type="http://schemas.openxmlformats.org/officeDocument/2006/relationships/image" Target="../media/image68.png"/><Relationship Id="rId5" Type="http://schemas.openxmlformats.org/officeDocument/2006/relationships/oleObject" Target="../embeddings/oleObject87.bin"/><Relationship Id="rId15" Type="http://schemas.openxmlformats.org/officeDocument/2006/relationships/oleObject" Target="../embeddings/oleObject92.bin"/><Relationship Id="rId23" Type="http://schemas.openxmlformats.org/officeDocument/2006/relationships/oleObject" Target="../embeddings/oleObject96.bin"/><Relationship Id="rId28" Type="http://schemas.openxmlformats.org/officeDocument/2006/relationships/image" Target="../media/image66.wmf"/><Relationship Id="rId10" Type="http://schemas.openxmlformats.org/officeDocument/2006/relationships/image" Target="../media/image57.emf"/><Relationship Id="rId19" Type="http://schemas.openxmlformats.org/officeDocument/2006/relationships/oleObject" Target="../embeddings/oleObject94.bin"/><Relationship Id="rId31" Type="http://schemas.openxmlformats.org/officeDocument/2006/relationships/oleObject" Target="../embeddings/oleObject10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89.bin"/><Relationship Id="rId14" Type="http://schemas.openxmlformats.org/officeDocument/2006/relationships/image" Target="../media/image59.emf"/><Relationship Id="rId22" Type="http://schemas.openxmlformats.org/officeDocument/2006/relationships/image" Target="../media/image63.emf"/><Relationship Id="rId27" Type="http://schemas.openxmlformats.org/officeDocument/2006/relationships/oleObject" Target="../embeddings/oleObject98.bin"/><Relationship Id="rId30" Type="http://schemas.openxmlformats.org/officeDocument/2006/relationships/image" Target="../media/image6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oleObject" Target="../embeddings/oleObject105.bin"/><Relationship Id="rId18" Type="http://schemas.openxmlformats.org/officeDocument/2006/relationships/image" Target="../media/image71.emf"/><Relationship Id="rId26" Type="http://schemas.openxmlformats.org/officeDocument/2006/relationships/image" Target="../media/image74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09.bin"/><Relationship Id="rId7" Type="http://schemas.openxmlformats.org/officeDocument/2006/relationships/oleObject" Target="../embeddings/oleObject102.bin"/><Relationship Id="rId12" Type="http://schemas.openxmlformats.org/officeDocument/2006/relationships/image" Target="../media/image65.wmf"/><Relationship Id="rId17" Type="http://schemas.openxmlformats.org/officeDocument/2006/relationships/oleObject" Target="../embeddings/oleObject107.bin"/><Relationship Id="rId25" Type="http://schemas.openxmlformats.org/officeDocument/2006/relationships/oleObject" Target="../embeddings/oleObject111.bin"/><Relationship Id="rId33" Type="http://schemas.openxmlformats.org/officeDocument/2006/relationships/image" Target="../media/image7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7.wmf"/><Relationship Id="rId20" Type="http://schemas.openxmlformats.org/officeDocument/2006/relationships/image" Target="../media/image41.wmf"/><Relationship Id="rId29" Type="http://schemas.openxmlformats.org/officeDocument/2006/relationships/oleObject" Target="../embeddings/oleObject113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emf"/><Relationship Id="rId11" Type="http://schemas.openxmlformats.org/officeDocument/2006/relationships/oleObject" Target="../embeddings/oleObject104.bin"/><Relationship Id="rId24" Type="http://schemas.openxmlformats.org/officeDocument/2006/relationships/image" Target="../media/image73.emf"/><Relationship Id="rId32" Type="http://schemas.openxmlformats.org/officeDocument/2006/relationships/image" Target="../media/image77.wmf"/><Relationship Id="rId5" Type="http://schemas.openxmlformats.org/officeDocument/2006/relationships/oleObject" Target="../embeddings/oleObject101.bin"/><Relationship Id="rId15" Type="http://schemas.openxmlformats.org/officeDocument/2006/relationships/oleObject" Target="../embeddings/oleObject106.bin"/><Relationship Id="rId23" Type="http://schemas.openxmlformats.org/officeDocument/2006/relationships/oleObject" Target="../embeddings/oleObject110.bin"/><Relationship Id="rId28" Type="http://schemas.openxmlformats.org/officeDocument/2006/relationships/image" Target="../media/image75.wmf"/><Relationship Id="rId10" Type="http://schemas.openxmlformats.org/officeDocument/2006/relationships/image" Target="../media/image64.wmf"/><Relationship Id="rId19" Type="http://schemas.openxmlformats.org/officeDocument/2006/relationships/oleObject" Target="../embeddings/oleObject108.bin"/><Relationship Id="rId31" Type="http://schemas.openxmlformats.org/officeDocument/2006/relationships/oleObject" Target="../embeddings/oleObject114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03.bin"/><Relationship Id="rId14" Type="http://schemas.openxmlformats.org/officeDocument/2006/relationships/image" Target="../media/image66.wmf"/><Relationship Id="rId22" Type="http://schemas.openxmlformats.org/officeDocument/2006/relationships/image" Target="../media/image72.wmf"/><Relationship Id="rId27" Type="http://schemas.openxmlformats.org/officeDocument/2006/relationships/oleObject" Target="../embeddings/oleObject112.bin"/><Relationship Id="rId30" Type="http://schemas.openxmlformats.org/officeDocument/2006/relationships/image" Target="../media/image7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6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7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8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9" name="Picture 1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0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1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2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3" name="Picture 23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4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5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6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7" name="Picture 2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8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9" name="Picture 2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0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1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2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3" name="Picture 3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4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02" name="Rectangle 2"/>
          <p:cNvSpPr>
            <a:spLocks noChangeArrowheads="1"/>
          </p:cNvSpPr>
          <p:nvPr/>
        </p:nvSpPr>
        <p:spPr bwMode="auto">
          <a:xfrm>
            <a:off x="531813" y="717550"/>
            <a:ext cx="54610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en-US" altLang="zh-CN" sz="3200">
                <a:solidFill>
                  <a:srgbClr val="000099"/>
                </a:solidFill>
              </a:rPr>
              <a:t>§6.2  </a:t>
            </a:r>
            <a:r>
              <a:rPr kumimoji="0" lang="zh-CN" altLang="en-US" sz="3200">
                <a:solidFill>
                  <a:srgbClr val="000099"/>
                </a:solidFill>
              </a:rPr>
              <a:t>共形映射的基本问题     </a:t>
            </a:r>
          </a:p>
        </p:txBody>
      </p:sp>
      <p:grpSp>
        <p:nvGrpSpPr>
          <p:cNvPr id="307215" name="Group 15"/>
          <p:cNvGrpSpPr>
            <a:grpSpLocks/>
          </p:cNvGrpSpPr>
          <p:nvPr/>
        </p:nvGrpSpPr>
        <p:grpSpPr bwMode="auto">
          <a:xfrm>
            <a:off x="955675" y="1490663"/>
            <a:ext cx="4252913" cy="1111250"/>
            <a:chOff x="602" y="939"/>
            <a:chExt cx="2679" cy="700"/>
          </a:xfrm>
        </p:grpSpPr>
        <p:sp>
          <p:nvSpPr>
            <p:cNvPr id="307203" name="Rectangle 3"/>
            <p:cNvSpPr>
              <a:spLocks noChangeArrowheads="1"/>
            </p:cNvSpPr>
            <p:nvPr/>
          </p:nvSpPr>
          <p:spPr bwMode="auto">
            <a:xfrm>
              <a:off x="602" y="939"/>
              <a:ext cx="15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一、问题一     </a:t>
              </a:r>
            </a:p>
          </p:txBody>
        </p:sp>
        <p:sp>
          <p:nvSpPr>
            <p:cNvPr id="307204" name="Rectangle 4"/>
            <p:cNvSpPr>
              <a:spLocks noChangeArrowheads="1"/>
            </p:cNvSpPr>
            <p:nvPr/>
          </p:nvSpPr>
          <p:spPr bwMode="auto">
            <a:xfrm>
              <a:off x="602" y="1312"/>
              <a:ext cx="26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二、问题二</a:t>
              </a:r>
              <a:r>
                <a:rPr lang="en-US" altLang="zh-CN" sz="2800">
                  <a:solidFill>
                    <a:srgbClr val="000099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2800">
                  <a:solidFill>
                    <a:srgbClr val="000099"/>
                  </a:solidFill>
                  <a:latin typeface="宋体" panose="02010600030101010101" pitchFamily="2" charset="-122"/>
                </a:rPr>
                <a:t>基本问题</a:t>
              </a:r>
              <a:r>
                <a:rPr lang="en-US" altLang="zh-CN" sz="2800">
                  <a:solidFill>
                    <a:srgbClr val="000099"/>
                  </a:solidFill>
                  <a:latin typeface="宋体" panose="02010600030101010101" pitchFamily="2" charset="-122"/>
                </a:rPr>
                <a:t>)     </a:t>
              </a:r>
            </a:p>
          </p:txBody>
        </p:sp>
      </p:grpSp>
      <p:pic>
        <p:nvPicPr>
          <p:cNvPr id="30723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02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2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4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5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6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8" name="Picture 8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29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0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1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2" name="Picture 8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3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4" name="Picture 9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5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6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7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8" name="Picture 9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9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40" name="Picture 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9016" name="Group 72"/>
          <p:cNvGrpSpPr>
            <a:grpSpLocks/>
          </p:cNvGrpSpPr>
          <p:nvPr/>
        </p:nvGrpSpPr>
        <p:grpSpPr bwMode="auto">
          <a:xfrm>
            <a:off x="6991350" y="4295775"/>
            <a:ext cx="1081088" cy="1081088"/>
            <a:chOff x="4404" y="2706"/>
            <a:chExt cx="681" cy="681"/>
          </a:xfrm>
        </p:grpSpPr>
        <p:sp>
          <p:nvSpPr>
            <p:cNvPr id="339005" name="Oval 61"/>
            <p:cNvSpPr>
              <a:spLocks noChangeAspect="1" noChangeArrowheads="1"/>
            </p:cNvSpPr>
            <p:nvPr/>
          </p:nvSpPr>
          <p:spPr bwMode="auto">
            <a:xfrm>
              <a:off x="4404" y="2706"/>
              <a:ext cx="681" cy="6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18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FF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9008" name="Object 64"/>
            <p:cNvGraphicFramePr>
              <a:graphicFrameLocks noChangeAspect="1"/>
            </p:cNvGraphicFramePr>
            <p:nvPr/>
          </p:nvGraphicFramePr>
          <p:xfrm>
            <a:off x="4544" y="2863"/>
            <a:ext cx="133" cy="1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5" imgW="266400" imgH="279360" progId="Equation.3">
                    <p:embed/>
                  </p:oleObj>
                </mc:Choice>
                <mc:Fallback>
                  <p:oleObj name="公式" r:id="rId5" imgW="266400" imgH="279360" progId="Equation.3">
                    <p:embed/>
                    <p:pic>
                      <p:nvPicPr>
                        <p:cNvPr id="339008" name="Object 6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4" y="2863"/>
                          <a:ext cx="133" cy="1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8946" name="Oval 2"/>
          <p:cNvSpPr>
            <a:spLocks noChangeArrowheads="1"/>
          </p:cNvSpPr>
          <p:nvPr/>
        </p:nvSpPr>
        <p:spPr bwMode="auto">
          <a:xfrm>
            <a:off x="5981700" y="1019175"/>
            <a:ext cx="2879725" cy="2879725"/>
          </a:xfrm>
          <a:prstGeom prst="ellipse">
            <a:avLst/>
          </a:prstGeom>
          <a:gradFill rotWithShape="1">
            <a:gsLst>
              <a:gs pos="0">
                <a:srgbClr val="FFC183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947" name="Rectangle 3"/>
          <p:cNvSpPr>
            <a:spLocks noChangeAspect="1" noChangeArrowheads="1"/>
          </p:cNvSpPr>
          <p:nvPr/>
        </p:nvSpPr>
        <p:spPr bwMode="auto">
          <a:xfrm rot="2700000">
            <a:off x="7244556" y="1689894"/>
            <a:ext cx="1220788" cy="2374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7C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951" name="Rectangle 7"/>
          <p:cNvSpPr>
            <a:spLocks noChangeArrowheads="1"/>
          </p:cNvSpPr>
          <p:nvPr/>
        </p:nvSpPr>
        <p:spPr bwMode="auto">
          <a:xfrm>
            <a:off x="1047750" y="1570038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tx1"/>
                </a:solidFill>
              </a:rPr>
              <a:t>(1)   </a:t>
            </a:r>
          </a:p>
        </p:txBody>
      </p:sp>
      <p:sp>
        <p:nvSpPr>
          <p:cNvPr id="338952" name="Rectangle 8"/>
          <p:cNvSpPr>
            <a:spLocks noChangeArrowheads="1"/>
          </p:cNvSpPr>
          <p:nvPr/>
        </p:nvSpPr>
        <p:spPr bwMode="auto">
          <a:xfrm>
            <a:off x="530225" y="1570038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解   </a:t>
            </a:r>
          </a:p>
        </p:txBody>
      </p:sp>
      <p:graphicFrame>
        <p:nvGraphicFramePr>
          <p:cNvPr id="338953" name="Object 9"/>
          <p:cNvGraphicFramePr>
            <a:graphicFrameLocks/>
          </p:cNvGraphicFramePr>
          <p:nvPr/>
        </p:nvGraphicFramePr>
        <p:xfrm>
          <a:off x="3440113" y="1363663"/>
          <a:ext cx="23272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公式" r:id="rId7" imgW="2323800" imgH="863280" progId="Equation.3">
                  <p:embed/>
                </p:oleObj>
              </mc:Choice>
              <mc:Fallback>
                <p:oleObj name="公式" r:id="rId7" imgW="2323800" imgH="863280" progId="Equation.3">
                  <p:embed/>
                  <p:pic>
                    <p:nvPicPr>
                      <p:cNvPr id="338953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0113" y="1363663"/>
                        <a:ext cx="232727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54" name="Line 10"/>
          <p:cNvSpPr>
            <a:spLocks noChangeShapeType="1"/>
          </p:cNvSpPr>
          <p:nvPr/>
        </p:nvSpPr>
        <p:spPr bwMode="auto">
          <a:xfrm>
            <a:off x="6334125" y="2457450"/>
            <a:ext cx="2159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55" name="Line 11"/>
          <p:cNvSpPr>
            <a:spLocks noChangeShapeType="1"/>
          </p:cNvSpPr>
          <p:nvPr/>
        </p:nvSpPr>
        <p:spPr bwMode="auto">
          <a:xfrm rot="-5400000">
            <a:off x="6332538" y="2436813"/>
            <a:ext cx="2159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56" name="Line 12"/>
          <p:cNvSpPr>
            <a:spLocks noChangeShapeType="1"/>
          </p:cNvSpPr>
          <p:nvPr/>
        </p:nvSpPr>
        <p:spPr bwMode="auto">
          <a:xfrm flipV="1">
            <a:off x="6626225" y="1654175"/>
            <a:ext cx="1606550" cy="1597025"/>
          </a:xfrm>
          <a:prstGeom prst="line">
            <a:avLst/>
          </a:prstGeom>
          <a:noFill/>
          <a:ln w="19050">
            <a:solidFill>
              <a:srgbClr val="0000FF"/>
            </a:solidFill>
            <a:prstDash val="sysDot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8957" name="Object 13"/>
          <p:cNvGraphicFramePr>
            <a:graphicFrameLocks noChangeAspect="1"/>
          </p:cNvGraphicFramePr>
          <p:nvPr/>
        </p:nvGraphicFramePr>
        <p:xfrm>
          <a:off x="8174038" y="1835150"/>
          <a:ext cx="312737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公式" r:id="rId9" imgW="393480" imgH="342720" progId="Equation.3">
                  <p:embed/>
                </p:oleObj>
              </mc:Choice>
              <mc:Fallback>
                <p:oleObj name="公式" r:id="rId9" imgW="393480" imgH="342720" progId="Equation.3">
                  <p:embed/>
                  <p:pic>
                    <p:nvPicPr>
                      <p:cNvPr id="338957" name="Object 1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4038" y="1835150"/>
                        <a:ext cx="312737" cy="27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58" name="Line 14"/>
          <p:cNvSpPr>
            <a:spLocks noChangeShapeType="1"/>
          </p:cNvSpPr>
          <p:nvPr/>
        </p:nvSpPr>
        <p:spPr bwMode="auto">
          <a:xfrm flipV="1">
            <a:off x="7686675" y="2095500"/>
            <a:ext cx="93663" cy="952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8959" name="Object 15"/>
          <p:cNvGraphicFramePr>
            <a:graphicFrameLocks noChangeAspect="1"/>
          </p:cNvGraphicFramePr>
          <p:nvPr/>
        </p:nvGraphicFramePr>
        <p:xfrm>
          <a:off x="7745413" y="2122488"/>
          <a:ext cx="211137" cy="22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公式" r:id="rId11" imgW="266400" imgH="279360" progId="Equation.3">
                  <p:embed/>
                </p:oleObj>
              </mc:Choice>
              <mc:Fallback>
                <p:oleObj name="公式" r:id="rId11" imgW="266400" imgH="279360" progId="Equation.3">
                  <p:embed/>
                  <p:pic>
                    <p:nvPicPr>
                      <p:cNvPr id="338959" name="Object 1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5413" y="2122488"/>
                        <a:ext cx="211137" cy="223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68" name="Object 24"/>
          <p:cNvGraphicFramePr>
            <a:graphicFrameLocks/>
          </p:cNvGraphicFramePr>
          <p:nvPr/>
        </p:nvGraphicFramePr>
        <p:xfrm>
          <a:off x="1573213" y="1430338"/>
          <a:ext cx="169227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公式" r:id="rId13" imgW="1688760" imgH="799920" progId="Equation.3">
                  <p:embed/>
                </p:oleObj>
              </mc:Choice>
              <mc:Fallback>
                <p:oleObj name="公式" r:id="rId13" imgW="1688760" imgH="799920" progId="Equation.3">
                  <p:embed/>
                  <p:pic>
                    <p:nvPicPr>
                      <p:cNvPr id="338968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3213" y="1430338"/>
                        <a:ext cx="169227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69" name="Rectangle 25"/>
          <p:cNvSpPr>
            <a:spLocks noChangeArrowheads="1"/>
          </p:cNvSpPr>
          <p:nvPr/>
        </p:nvSpPr>
        <p:spPr bwMode="auto">
          <a:xfrm>
            <a:off x="1049338" y="2379663"/>
            <a:ext cx="386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tx1"/>
                </a:solidFill>
              </a:rPr>
              <a:t>(2) </a:t>
            </a:r>
            <a:r>
              <a:rPr lang="zh-CN" altLang="en-US">
                <a:solidFill>
                  <a:schemeClr val="tx1"/>
                </a:solidFill>
                <a:ea typeface="楷体_GB2312" pitchFamily="49" charset="-122"/>
              </a:rPr>
              <a:t>求边界曲线 </a:t>
            </a:r>
            <a:r>
              <a:rPr lang="en-US" altLang="zh-CN" i="1">
                <a:solidFill>
                  <a:schemeClr val="tx1"/>
                </a:solidFill>
                <a:ea typeface="楷体_GB2312" pitchFamily="49" charset="-122"/>
              </a:rPr>
              <a:t>C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 </a:t>
            </a:r>
            <a:r>
              <a:rPr lang="zh-CN" altLang="en-US">
                <a:solidFill>
                  <a:schemeClr val="tx1"/>
                </a:solidFill>
                <a:ea typeface="楷体_GB2312" pitchFamily="49" charset="-122"/>
              </a:rPr>
              <a:t>的象曲线  </a:t>
            </a:r>
          </a:p>
        </p:txBody>
      </p:sp>
      <p:graphicFrame>
        <p:nvGraphicFramePr>
          <p:cNvPr id="338970" name="Object 26"/>
          <p:cNvGraphicFramePr>
            <a:graphicFrameLocks/>
          </p:cNvGraphicFramePr>
          <p:nvPr/>
        </p:nvGraphicFramePr>
        <p:xfrm>
          <a:off x="4725988" y="2481263"/>
          <a:ext cx="379412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公式" r:id="rId15" imgW="380880" imgH="342720" progId="Equation.3">
                  <p:embed/>
                </p:oleObj>
              </mc:Choice>
              <mc:Fallback>
                <p:oleObj name="公式" r:id="rId15" imgW="380880" imgH="342720" progId="Equation.3">
                  <p:embed/>
                  <p:pic>
                    <p:nvPicPr>
                      <p:cNvPr id="338970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2481263"/>
                        <a:ext cx="379412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79" name="Line 35"/>
          <p:cNvSpPr>
            <a:spLocks noChangeShapeType="1"/>
          </p:cNvSpPr>
          <p:nvPr/>
        </p:nvSpPr>
        <p:spPr bwMode="auto">
          <a:xfrm>
            <a:off x="6826250" y="4473575"/>
            <a:ext cx="16557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80" name="Line 36"/>
          <p:cNvSpPr>
            <a:spLocks noChangeShapeType="1"/>
          </p:cNvSpPr>
          <p:nvPr/>
        </p:nvSpPr>
        <p:spPr bwMode="auto">
          <a:xfrm rot="-5400000">
            <a:off x="7105650" y="4705351"/>
            <a:ext cx="1654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8981" name="Object 37"/>
          <p:cNvGraphicFramePr>
            <a:graphicFrameLocks noChangeAspect="1"/>
          </p:cNvGraphicFramePr>
          <p:nvPr/>
        </p:nvGraphicFramePr>
        <p:xfrm>
          <a:off x="8112125" y="3927475"/>
          <a:ext cx="373063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公式" r:id="rId17" imgW="469800" imgH="342720" progId="Equation.3">
                  <p:embed/>
                </p:oleObj>
              </mc:Choice>
              <mc:Fallback>
                <p:oleObj name="公式" r:id="rId17" imgW="469800" imgH="342720" progId="Equation.3">
                  <p:embed/>
                  <p:pic>
                    <p:nvPicPr>
                      <p:cNvPr id="338981" name="Object 37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25" y="3927475"/>
                        <a:ext cx="373063" cy="27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9013" name="Group 69"/>
          <p:cNvGrpSpPr>
            <a:grpSpLocks/>
          </p:cNvGrpSpPr>
          <p:nvPr/>
        </p:nvGrpSpPr>
        <p:grpSpPr bwMode="auto">
          <a:xfrm>
            <a:off x="7378700" y="1855788"/>
            <a:ext cx="287338" cy="303212"/>
            <a:chOff x="4648" y="1169"/>
            <a:chExt cx="181" cy="191"/>
          </a:xfrm>
        </p:grpSpPr>
        <p:sp>
          <p:nvSpPr>
            <p:cNvPr id="338962" name="Oval 18"/>
            <p:cNvSpPr>
              <a:spLocks noChangeArrowheads="1"/>
            </p:cNvSpPr>
            <p:nvPr/>
          </p:nvSpPr>
          <p:spPr bwMode="auto">
            <a:xfrm>
              <a:off x="4648" y="1306"/>
              <a:ext cx="45" cy="45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8982" name="Object 38"/>
            <p:cNvGraphicFramePr>
              <a:graphicFrameLocks noChangeAspect="1"/>
            </p:cNvGraphicFramePr>
            <p:nvPr/>
          </p:nvGraphicFramePr>
          <p:xfrm>
            <a:off x="4690" y="1169"/>
            <a:ext cx="139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8" name="公式" r:id="rId19" imgW="279360" imgH="380880" progId="Equation.3">
                    <p:embed/>
                  </p:oleObj>
                </mc:Choice>
                <mc:Fallback>
                  <p:oleObj name="公式" r:id="rId19" imgW="279360" imgH="380880" progId="Equation.3">
                    <p:embed/>
                    <p:pic>
                      <p:nvPicPr>
                        <p:cNvPr id="338982" name="Object 3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0" y="1169"/>
                          <a:ext cx="139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8983" name="Oval 39"/>
          <p:cNvSpPr>
            <a:spLocks noChangeAspect="1" noChangeArrowheads="1"/>
          </p:cNvSpPr>
          <p:nvPr/>
        </p:nvSpPr>
        <p:spPr bwMode="auto">
          <a:xfrm>
            <a:off x="6991350" y="4295775"/>
            <a:ext cx="1081088" cy="1081088"/>
          </a:xfrm>
          <a:prstGeom prst="ellipse">
            <a:avLst/>
          </a:prstGeom>
          <a:noFill/>
          <a:ln w="19050" algn="ctr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984" name="Object 40"/>
          <p:cNvGraphicFramePr>
            <a:graphicFrameLocks noChangeAspect="1"/>
          </p:cNvGraphicFramePr>
          <p:nvPr/>
        </p:nvGraphicFramePr>
        <p:xfrm>
          <a:off x="6975475" y="5295900"/>
          <a:ext cx="222250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公式" r:id="rId21" imgW="279360" imgH="266400" progId="Equation.3">
                  <p:embed/>
                </p:oleObj>
              </mc:Choice>
              <mc:Fallback>
                <p:oleObj name="公式" r:id="rId21" imgW="279360" imgH="266400" progId="Equation.3">
                  <p:embed/>
                  <p:pic>
                    <p:nvPicPr>
                      <p:cNvPr id="338984" name="Object 40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5475" y="5295900"/>
                        <a:ext cx="222250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95" name="Rectangle 51"/>
          <p:cNvSpPr>
            <a:spLocks noChangeArrowheads="1"/>
          </p:cNvSpPr>
          <p:nvPr/>
        </p:nvSpPr>
        <p:spPr bwMode="auto">
          <a:xfrm>
            <a:off x="1046163" y="2957513"/>
            <a:ext cx="210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tx1"/>
                </a:solidFill>
              </a:rPr>
              <a:t>(3) </a:t>
            </a:r>
            <a:r>
              <a:rPr lang="zh-CN" altLang="en-US">
                <a:solidFill>
                  <a:schemeClr val="tx1"/>
                </a:solidFill>
                <a:ea typeface="楷体_GB2312" pitchFamily="49" charset="-122"/>
              </a:rPr>
              <a:t>求象区域</a:t>
            </a:r>
            <a:r>
              <a:rPr lang="zh-CN" altLang="en-US" sz="1400">
                <a:solidFill>
                  <a:schemeClr val="tx1"/>
                </a:solidFill>
                <a:ea typeface="楷体_GB2312" pitchFamily="49" charset="-122"/>
              </a:rPr>
              <a:t> 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.  </a:t>
            </a:r>
          </a:p>
        </p:txBody>
      </p:sp>
      <p:grpSp>
        <p:nvGrpSpPr>
          <p:cNvPr id="339018" name="Group 74"/>
          <p:cNvGrpSpPr>
            <a:grpSpLocks/>
          </p:cNvGrpSpPr>
          <p:nvPr/>
        </p:nvGrpSpPr>
        <p:grpSpPr bwMode="auto">
          <a:xfrm>
            <a:off x="2565400" y="4111625"/>
            <a:ext cx="2735263" cy="787400"/>
            <a:chOff x="1616" y="2590"/>
            <a:chExt cx="1723" cy="496"/>
          </a:xfrm>
        </p:grpSpPr>
        <p:sp>
          <p:nvSpPr>
            <p:cNvPr id="338997" name="Rectangle 53"/>
            <p:cNvSpPr>
              <a:spLocks noChangeArrowheads="1"/>
            </p:cNvSpPr>
            <p:nvPr/>
          </p:nvSpPr>
          <p:spPr bwMode="auto">
            <a:xfrm>
              <a:off x="1616" y="2677"/>
              <a:ext cx="11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代入函数     </a:t>
              </a:r>
            </a:p>
          </p:txBody>
        </p:sp>
        <p:graphicFrame>
          <p:nvGraphicFramePr>
            <p:cNvPr id="338998" name="Object 54"/>
            <p:cNvGraphicFramePr>
              <a:graphicFrameLocks/>
            </p:cNvGraphicFramePr>
            <p:nvPr/>
          </p:nvGraphicFramePr>
          <p:xfrm>
            <a:off x="2483" y="2590"/>
            <a:ext cx="8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0" name="公式" r:id="rId23" imgW="1358640" imgH="787320" progId="Equation.3">
                    <p:embed/>
                  </p:oleObj>
                </mc:Choice>
                <mc:Fallback>
                  <p:oleObj name="公式" r:id="rId23" imgW="1358640" imgH="787320" progId="Equation.3">
                    <p:embed/>
                    <p:pic>
                      <p:nvPicPr>
                        <p:cNvPr id="338998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3" y="2590"/>
                          <a:ext cx="8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9017" name="Group 73"/>
          <p:cNvGrpSpPr>
            <a:grpSpLocks/>
          </p:cNvGrpSpPr>
          <p:nvPr/>
        </p:nvGrpSpPr>
        <p:grpSpPr bwMode="auto">
          <a:xfrm>
            <a:off x="1476375" y="3541713"/>
            <a:ext cx="4567238" cy="460375"/>
            <a:chOff x="930" y="2231"/>
            <a:chExt cx="2877" cy="290"/>
          </a:xfrm>
        </p:grpSpPr>
        <p:sp>
          <p:nvSpPr>
            <p:cNvPr id="339001" name="Rectangle 57"/>
            <p:cNvSpPr>
              <a:spLocks noChangeArrowheads="1"/>
            </p:cNvSpPr>
            <p:nvPr/>
          </p:nvSpPr>
          <p:spPr bwMode="auto">
            <a:xfrm>
              <a:off x="1616" y="2233"/>
              <a:ext cx="1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在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的内部取一点    </a:t>
              </a:r>
            </a:p>
          </p:txBody>
        </p:sp>
        <p:sp>
          <p:nvSpPr>
            <p:cNvPr id="338996" name="Rectangle 52"/>
            <p:cNvSpPr>
              <a:spLocks noChangeArrowheads="1"/>
            </p:cNvSpPr>
            <p:nvPr/>
          </p:nvSpPr>
          <p:spPr bwMode="auto">
            <a:xfrm>
              <a:off x="930" y="2231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方法一    </a:t>
              </a:r>
              <a:endParaRPr lang="zh-CN" altLang="en-US">
                <a:solidFill>
                  <a:srgbClr val="006600"/>
                </a:solidFill>
              </a:endParaRPr>
            </a:p>
          </p:txBody>
        </p:sp>
        <p:graphicFrame>
          <p:nvGraphicFramePr>
            <p:cNvPr id="339000" name="Object 56"/>
            <p:cNvGraphicFramePr>
              <a:graphicFrameLocks/>
            </p:cNvGraphicFramePr>
            <p:nvPr/>
          </p:nvGraphicFramePr>
          <p:xfrm>
            <a:off x="3279" y="2246"/>
            <a:ext cx="52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1" name="公式" r:id="rId25" imgW="838080" imgH="380880" progId="Equation.3">
                    <p:embed/>
                  </p:oleObj>
                </mc:Choice>
                <mc:Fallback>
                  <p:oleObj name="公式" r:id="rId25" imgW="838080" imgH="380880" progId="Equation.3">
                    <p:embed/>
                    <p:pic>
                      <p:nvPicPr>
                        <p:cNvPr id="33900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9" y="2246"/>
                          <a:ext cx="52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9019" name="Group 75"/>
          <p:cNvGrpSpPr>
            <a:grpSpLocks/>
          </p:cNvGrpSpPr>
          <p:nvPr/>
        </p:nvGrpSpPr>
        <p:grpSpPr bwMode="auto">
          <a:xfrm>
            <a:off x="2565400" y="5041900"/>
            <a:ext cx="2840038" cy="787400"/>
            <a:chOff x="1616" y="3176"/>
            <a:chExt cx="1789" cy="496"/>
          </a:xfrm>
        </p:grpSpPr>
        <p:graphicFrame>
          <p:nvGraphicFramePr>
            <p:cNvPr id="338999" name="Object 55"/>
            <p:cNvGraphicFramePr>
              <a:graphicFrameLocks/>
            </p:cNvGraphicFramePr>
            <p:nvPr/>
          </p:nvGraphicFramePr>
          <p:xfrm>
            <a:off x="2485" y="3176"/>
            <a:ext cx="92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2" name="公式" r:id="rId27" imgW="1460160" imgH="787320" progId="Equation.3">
                    <p:embed/>
                  </p:oleObj>
                </mc:Choice>
                <mc:Fallback>
                  <p:oleObj name="公式" r:id="rId27" imgW="1460160" imgH="787320" progId="Equation.3">
                    <p:embed/>
                    <p:pic>
                      <p:nvPicPr>
                        <p:cNvPr id="338999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5" y="3176"/>
                          <a:ext cx="92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9002" name="Rectangle 58"/>
            <p:cNvSpPr>
              <a:spLocks noChangeArrowheads="1"/>
            </p:cNvSpPr>
            <p:nvPr/>
          </p:nvSpPr>
          <p:spPr bwMode="auto">
            <a:xfrm>
              <a:off x="1616" y="3265"/>
              <a:ext cx="9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得到象点  </a:t>
              </a:r>
            </a:p>
          </p:txBody>
        </p:sp>
      </p:grpSp>
      <p:grpSp>
        <p:nvGrpSpPr>
          <p:cNvPr id="339020" name="Group 76"/>
          <p:cNvGrpSpPr>
            <a:grpSpLocks/>
          </p:cNvGrpSpPr>
          <p:nvPr/>
        </p:nvGrpSpPr>
        <p:grpSpPr bwMode="auto">
          <a:xfrm>
            <a:off x="2565400" y="5897563"/>
            <a:ext cx="4900613" cy="457200"/>
            <a:chOff x="1616" y="3715"/>
            <a:chExt cx="3087" cy="288"/>
          </a:xfrm>
        </p:grpSpPr>
        <p:sp>
          <p:nvSpPr>
            <p:cNvPr id="339003" name="Rectangle 59"/>
            <p:cNvSpPr>
              <a:spLocks noChangeArrowheads="1"/>
            </p:cNvSpPr>
            <p:nvPr/>
          </p:nvSpPr>
          <p:spPr bwMode="auto">
            <a:xfrm>
              <a:off x="1616" y="3715"/>
              <a:ext cx="30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故象区域 </a:t>
              </a:r>
              <a:r>
                <a:rPr lang="en-US" altLang="zh-CN" i="1">
                  <a:solidFill>
                    <a:schemeClr val="tx1"/>
                  </a:solidFill>
                </a:rPr>
                <a:t>G</a:t>
              </a: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在曲线     的“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内部</a:t>
              </a:r>
              <a:r>
                <a:rPr lang="zh-CN" altLang="en-US">
                  <a:solidFill>
                    <a:schemeClr val="tx1"/>
                  </a:solidFill>
                </a:rPr>
                <a:t>”。    </a:t>
              </a:r>
            </a:p>
          </p:txBody>
        </p:sp>
        <p:graphicFrame>
          <p:nvGraphicFramePr>
            <p:cNvPr id="339004" name="Object 60"/>
            <p:cNvGraphicFramePr>
              <a:graphicFrameLocks/>
            </p:cNvGraphicFramePr>
            <p:nvPr/>
          </p:nvGraphicFramePr>
          <p:xfrm>
            <a:off x="3301" y="3781"/>
            <a:ext cx="175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3" name="公式" r:id="rId29" imgW="279360" imgH="266400" progId="Equation.3">
                    <p:embed/>
                  </p:oleObj>
                </mc:Choice>
                <mc:Fallback>
                  <p:oleObj name="公式" r:id="rId29" imgW="279360" imgH="266400" progId="Equation.3">
                    <p:embed/>
                    <p:pic>
                      <p:nvPicPr>
                        <p:cNvPr id="339004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1" y="3781"/>
                          <a:ext cx="175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9014" name="Group 70"/>
          <p:cNvGrpSpPr>
            <a:grpSpLocks/>
          </p:cNvGrpSpPr>
          <p:nvPr/>
        </p:nvGrpSpPr>
        <p:grpSpPr bwMode="auto">
          <a:xfrm>
            <a:off x="7621588" y="4748213"/>
            <a:ext cx="350837" cy="303212"/>
            <a:chOff x="4801" y="2991"/>
            <a:chExt cx="221" cy="191"/>
          </a:xfrm>
        </p:grpSpPr>
        <p:sp>
          <p:nvSpPr>
            <p:cNvPr id="339006" name="Oval 62"/>
            <p:cNvSpPr>
              <a:spLocks noChangeArrowheads="1"/>
            </p:cNvSpPr>
            <p:nvPr/>
          </p:nvSpPr>
          <p:spPr bwMode="auto">
            <a:xfrm>
              <a:off x="4977" y="3020"/>
              <a:ext cx="45" cy="45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9007" name="Object 63"/>
            <p:cNvGraphicFramePr>
              <a:graphicFrameLocks noChangeAspect="1"/>
            </p:cNvGraphicFramePr>
            <p:nvPr/>
          </p:nvGraphicFramePr>
          <p:xfrm>
            <a:off x="4801" y="2991"/>
            <a:ext cx="177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4" name="公式" r:id="rId31" imgW="355320" imgH="380880" progId="Equation.3">
                    <p:embed/>
                  </p:oleObj>
                </mc:Choice>
                <mc:Fallback>
                  <p:oleObj name="公式" r:id="rId31" imgW="355320" imgH="380880" progId="Equation.3">
                    <p:embed/>
                    <p:pic>
                      <p:nvPicPr>
                        <p:cNvPr id="339007" name="Object 6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1" y="2991"/>
                          <a:ext cx="177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9009" name="Object 65"/>
          <p:cNvGraphicFramePr>
            <a:graphicFrameLocks noChangeAspect="1"/>
          </p:cNvGraphicFramePr>
          <p:nvPr/>
        </p:nvGraphicFramePr>
        <p:xfrm>
          <a:off x="7064375" y="2081213"/>
          <a:ext cx="220663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公式" r:id="rId33" imgW="279360" imgH="266400" progId="Equation.3">
                  <p:embed/>
                </p:oleObj>
              </mc:Choice>
              <mc:Fallback>
                <p:oleObj name="公式" r:id="rId33" imgW="279360" imgH="266400" progId="Equation.3">
                  <p:embed/>
                  <p:pic>
                    <p:nvPicPr>
                      <p:cNvPr id="339009" name="Object 6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75" y="2081213"/>
                        <a:ext cx="220663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9010" name="Object 66"/>
          <p:cNvGraphicFramePr>
            <a:graphicFrameLocks noChangeAspect="1"/>
          </p:cNvGraphicFramePr>
          <p:nvPr/>
        </p:nvGraphicFramePr>
        <p:xfrm>
          <a:off x="7975600" y="1425575"/>
          <a:ext cx="536575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公式" r:id="rId35" imgW="672840" imgH="279360" progId="Equation.3">
                  <p:embed/>
                </p:oleObj>
              </mc:Choice>
              <mc:Fallback>
                <p:oleObj name="公式" r:id="rId35" imgW="672840" imgH="279360" progId="Equation.3">
                  <p:embed/>
                  <p:pic>
                    <p:nvPicPr>
                      <p:cNvPr id="33901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5600" y="1425575"/>
                        <a:ext cx="536575" cy="222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9011" name="Object 67"/>
          <p:cNvGraphicFramePr>
            <a:graphicFrameLocks noChangeAspect="1"/>
          </p:cNvGraphicFramePr>
          <p:nvPr/>
        </p:nvGraphicFramePr>
        <p:xfrm>
          <a:off x="6875463" y="4205288"/>
          <a:ext cx="304800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公式" r:id="rId37" imgW="380880" imgH="342720" progId="Equation.3">
                  <p:embed/>
                </p:oleObj>
              </mc:Choice>
              <mc:Fallback>
                <p:oleObj name="公式" r:id="rId37" imgW="380880" imgH="342720" progId="Equation.3">
                  <p:embed/>
                  <p:pic>
                    <p:nvPicPr>
                      <p:cNvPr id="339011" name="Object 67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5463" y="4205288"/>
                        <a:ext cx="304800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9012" name="Oval 68"/>
          <p:cNvSpPr>
            <a:spLocks noChangeAspect="1" noChangeArrowheads="1"/>
          </p:cNvSpPr>
          <p:nvPr/>
        </p:nvSpPr>
        <p:spPr bwMode="auto">
          <a:xfrm>
            <a:off x="7505700" y="4816475"/>
            <a:ext cx="50800" cy="50800"/>
          </a:xfrm>
          <a:prstGeom prst="ellipse">
            <a:avLst/>
          </a:prstGeom>
          <a:solidFill>
            <a:srgbClr val="FF99CC"/>
          </a:solidFill>
          <a:ln w="9525" algn="ctr">
            <a:solidFill>
              <a:srgbClr val="008000"/>
            </a:solidFill>
            <a:round/>
            <a:headEnd/>
            <a:tailEnd type="non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39041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42" name="Picture 98"/>
          <p:cNvPicPr>
            <a:picLocks noChangeAspect="1" noChangeArrowheads="1"/>
          </p:cNvPicPr>
          <p:nvPr/>
        </p:nvPicPr>
        <p:blipFill>
          <a:blip r:embed="rId39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8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39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39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39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39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39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9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39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057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58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59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0" name="Picture 9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1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2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3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4" name="Picture 9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5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6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7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8" name="Picture 10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69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0" name="Picture 10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1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2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3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4" name="Picture 10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5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6" name="Picture 10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0051" name="Group 83"/>
          <p:cNvGrpSpPr>
            <a:grpSpLocks/>
          </p:cNvGrpSpPr>
          <p:nvPr/>
        </p:nvGrpSpPr>
        <p:grpSpPr bwMode="auto">
          <a:xfrm>
            <a:off x="6991350" y="4295775"/>
            <a:ext cx="1081088" cy="1081088"/>
            <a:chOff x="4404" y="2706"/>
            <a:chExt cx="681" cy="681"/>
          </a:xfrm>
        </p:grpSpPr>
        <p:sp>
          <p:nvSpPr>
            <p:cNvPr id="339970" name="Oval 2"/>
            <p:cNvSpPr>
              <a:spLocks noChangeAspect="1" noChangeArrowheads="1"/>
            </p:cNvSpPr>
            <p:nvPr/>
          </p:nvSpPr>
          <p:spPr bwMode="auto">
            <a:xfrm>
              <a:off x="4404" y="2706"/>
              <a:ext cx="681" cy="681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18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FF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0040" name="Object 72"/>
            <p:cNvGraphicFramePr>
              <a:graphicFrameLocks noChangeAspect="1"/>
            </p:cNvGraphicFramePr>
            <p:nvPr/>
          </p:nvGraphicFramePr>
          <p:xfrm>
            <a:off x="4544" y="2863"/>
            <a:ext cx="133" cy="1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5" imgW="266400" imgH="279360" progId="Equation.3">
                    <p:embed/>
                  </p:oleObj>
                </mc:Choice>
                <mc:Fallback>
                  <p:oleObj name="公式" r:id="rId5" imgW="266400" imgH="279360" progId="Equation.3">
                    <p:embed/>
                    <p:pic>
                      <p:nvPicPr>
                        <p:cNvPr id="340040" name="Object 7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4" y="2863"/>
                          <a:ext cx="133" cy="1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9972" name="Oval 4"/>
          <p:cNvSpPr>
            <a:spLocks noChangeArrowheads="1"/>
          </p:cNvSpPr>
          <p:nvPr/>
        </p:nvSpPr>
        <p:spPr bwMode="auto">
          <a:xfrm>
            <a:off x="5981700" y="1019175"/>
            <a:ext cx="2879725" cy="2879725"/>
          </a:xfrm>
          <a:prstGeom prst="ellipse">
            <a:avLst/>
          </a:prstGeom>
          <a:gradFill rotWithShape="1">
            <a:gsLst>
              <a:gs pos="0">
                <a:srgbClr val="FFC183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9973" name="Rectangle 5"/>
          <p:cNvSpPr>
            <a:spLocks noChangeAspect="1" noChangeArrowheads="1"/>
          </p:cNvSpPr>
          <p:nvPr/>
        </p:nvSpPr>
        <p:spPr bwMode="auto">
          <a:xfrm rot="2700000">
            <a:off x="7244556" y="1689894"/>
            <a:ext cx="1220788" cy="2374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7C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9977" name="Rectangle 9"/>
          <p:cNvSpPr>
            <a:spLocks noChangeArrowheads="1"/>
          </p:cNvSpPr>
          <p:nvPr/>
        </p:nvSpPr>
        <p:spPr bwMode="auto">
          <a:xfrm>
            <a:off x="1047750" y="1570038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tx1"/>
                </a:solidFill>
              </a:rPr>
              <a:t>(1)   </a:t>
            </a:r>
          </a:p>
        </p:txBody>
      </p:sp>
      <p:sp>
        <p:nvSpPr>
          <p:cNvPr id="339978" name="Rectangle 10"/>
          <p:cNvSpPr>
            <a:spLocks noChangeArrowheads="1"/>
          </p:cNvSpPr>
          <p:nvPr/>
        </p:nvSpPr>
        <p:spPr bwMode="auto">
          <a:xfrm>
            <a:off x="530225" y="1570038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解   </a:t>
            </a:r>
          </a:p>
        </p:txBody>
      </p:sp>
      <p:graphicFrame>
        <p:nvGraphicFramePr>
          <p:cNvPr id="339979" name="Object 11"/>
          <p:cNvGraphicFramePr>
            <a:graphicFrameLocks/>
          </p:cNvGraphicFramePr>
          <p:nvPr/>
        </p:nvGraphicFramePr>
        <p:xfrm>
          <a:off x="3440113" y="1363663"/>
          <a:ext cx="23272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公式" r:id="rId7" imgW="2323800" imgH="863280" progId="Equation.3">
                  <p:embed/>
                </p:oleObj>
              </mc:Choice>
              <mc:Fallback>
                <p:oleObj name="公式" r:id="rId7" imgW="2323800" imgH="863280" progId="Equation.3">
                  <p:embed/>
                  <p:pic>
                    <p:nvPicPr>
                      <p:cNvPr id="339979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0113" y="1363663"/>
                        <a:ext cx="232727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9980" name="Line 12"/>
          <p:cNvSpPr>
            <a:spLocks noChangeShapeType="1"/>
          </p:cNvSpPr>
          <p:nvPr/>
        </p:nvSpPr>
        <p:spPr bwMode="auto">
          <a:xfrm>
            <a:off x="6334125" y="2457450"/>
            <a:ext cx="2159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981" name="Line 13"/>
          <p:cNvSpPr>
            <a:spLocks noChangeShapeType="1"/>
          </p:cNvSpPr>
          <p:nvPr/>
        </p:nvSpPr>
        <p:spPr bwMode="auto">
          <a:xfrm rot="-5400000">
            <a:off x="6332538" y="2436813"/>
            <a:ext cx="2159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982" name="Line 14"/>
          <p:cNvSpPr>
            <a:spLocks noChangeShapeType="1"/>
          </p:cNvSpPr>
          <p:nvPr/>
        </p:nvSpPr>
        <p:spPr bwMode="auto">
          <a:xfrm flipV="1">
            <a:off x="6626225" y="1654175"/>
            <a:ext cx="1606550" cy="1597025"/>
          </a:xfrm>
          <a:prstGeom prst="line">
            <a:avLst/>
          </a:prstGeom>
          <a:noFill/>
          <a:ln w="19050">
            <a:solidFill>
              <a:srgbClr val="0000FF"/>
            </a:solidFill>
            <a:prstDash val="sysDot"/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9983" name="Object 15"/>
          <p:cNvGraphicFramePr>
            <a:graphicFrameLocks noChangeAspect="1"/>
          </p:cNvGraphicFramePr>
          <p:nvPr/>
        </p:nvGraphicFramePr>
        <p:xfrm>
          <a:off x="8174038" y="1835150"/>
          <a:ext cx="312737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公式" r:id="rId9" imgW="393480" imgH="342720" progId="Equation.3">
                  <p:embed/>
                </p:oleObj>
              </mc:Choice>
              <mc:Fallback>
                <p:oleObj name="公式" r:id="rId9" imgW="393480" imgH="342720" progId="Equation.3">
                  <p:embed/>
                  <p:pic>
                    <p:nvPicPr>
                      <p:cNvPr id="339983" name="Object 1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4038" y="1835150"/>
                        <a:ext cx="312737" cy="27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9984" name="Line 16"/>
          <p:cNvSpPr>
            <a:spLocks noChangeShapeType="1"/>
          </p:cNvSpPr>
          <p:nvPr/>
        </p:nvSpPr>
        <p:spPr bwMode="auto">
          <a:xfrm flipV="1">
            <a:off x="7686675" y="2095500"/>
            <a:ext cx="93663" cy="952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9985" name="Object 17"/>
          <p:cNvGraphicFramePr>
            <a:graphicFrameLocks noChangeAspect="1"/>
          </p:cNvGraphicFramePr>
          <p:nvPr/>
        </p:nvGraphicFramePr>
        <p:xfrm>
          <a:off x="7745413" y="2122488"/>
          <a:ext cx="211137" cy="22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公式" r:id="rId11" imgW="266400" imgH="279360" progId="Equation.3">
                  <p:embed/>
                </p:oleObj>
              </mc:Choice>
              <mc:Fallback>
                <p:oleObj name="公式" r:id="rId11" imgW="266400" imgH="279360" progId="Equation.3">
                  <p:embed/>
                  <p:pic>
                    <p:nvPicPr>
                      <p:cNvPr id="339985" name="Object 17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5413" y="2122488"/>
                        <a:ext cx="211137" cy="223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0045" name="Group 77"/>
          <p:cNvGrpSpPr>
            <a:grpSpLocks/>
          </p:cNvGrpSpPr>
          <p:nvPr/>
        </p:nvGrpSpPr>
        <p:grpSpPr bwMode="auto">
          <a:xfrm>
            <a:off x="6670675" y="3117850"/>
            <a:ext cx="630238" cy="293688"/>
            <a:chOff x="4202" y="1964"/>
            <a:chExt cx="397" cy="185"/>
          </a:xfrm>
        </p:grpSpPr>
        <p:sp>
          <p:nvSpPr>
            <p:cNvPr id="339990" name="Oval 22"/>
            <p:cNvSpPr>
              <a:spLocks noChangeArrowheads="1"/>
            </p:cNvSpPr>
            <p:nvPr/>
          </p:nvSpPr>
          <p:spPr bwMode="auto">
            <a:xfrm>
              <a:off x="4202" y="1976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9991" name="Object 23"/>
            <p:cNvGraphicFramePr>
              <a:graphicFrameLocks noChangeAspect="1"/>
            </p:cNvGraphicFramePr>
            <p:nvPr/>
          </p:nvGraphicFramePr>
          <p:xfrm>
            <a:off x="4237" y="1964"/>
            <a:ext cx="362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9" name="公式" r:id="rId13" imgW="723600" imgH="368280" progId="Equation.3">
                    <p:embed/>
                  </p:oleObj>
                </mc:Choice>
                <mc:Fallback>
                  <p:oleObj name="公式" r:id="rId13" imgW="723600" imgH="368280" progId="Equation.3">
                    <p:embed/>
                    <p:pic>
                      <p:nvPicPr>
                        <p:cNvPr id="339991" name="Object 2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7" y="1964"/>
                          <a:ext cx="362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0046" name="Group 78"/>
          <p:cNvGrpSpPr>
            <a:grpSpLocks/>
          </p:cNvGrpSpPr>
          <p:nvPr/>
        </p:nvGrpSpPr>
        <p:grpSpPr bwMode="auto">
          <a:xfrm>
            <a:off x="7102475" y="2676525"/>
            <a:ext cx="274638" cy="293688"/>
            <a:chOff x="4474" y="1686"/>
            <a:chExt cx="173" cy="185"/>
          </a:xfrm>
        </p:grpSpPr>
        <p:sp>
          <p:nvSpPr>
            <p:cNvPr id="339989" name="Oval 21"/>
            <p:cNvSpPr>
              <a:spLocks noChangeArrowheads="1"/>
            </p:cNvSpPr>
            <p:nvPr/>
          </p:nvSpPr>
          <p:spPr bwMode="auto">
            <a:xfrm>
              <a:off x="4474" y="1702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9992" name="Object 24"/>
            <p:cNvGraphicFramePr>
              <a:graphicFrameLocks noChangeAspect="1"/>
            </p:cNvGraphicFramePr>
            <p:nvPr/>
          </p:nvGraphicFramePr>
          <p:xfrm>
            <a:off x="4508" y="1686"/>
            <a:ext cx="139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0" name="公式" r:id="rId15" imgW="279360" imgH="368280" progId="Equation.3">
                    <p:embed/>
                  </p:oleObj>
                </mc:Choice>
                <mc:Fallback>
                  <p:oleObj name="公式" r:id="rId15" imgW="279360" imgH="368280" progId="Equation.3">
                    <p:embed/>
                    <p:pic>
                      <p:nvPicPr>
                        <p:cNvPr id="339992" name="Object 2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8" y="1686"/>
                          <a:ext cx="139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0047" name="Group 79"/>
          <p:cNvGrpSpPr>
            <a:grpSpLocks/>
          </p:cNvGrpSpPr>
          <p:nvPr/>
        </p:nvGrpSpPr>
        <p:grpSpPr bwMode="auto">
          <a:xfrm>
            <a:off x="7381875" y="2411413"/>
            <a:ext cx="277813" cy="303212"/>
            <a:chOff x="4650" y="1519"/>
            <a:chExt cx="175" cy="191"/>
          </a:xfrm>
        </p:grpSpPr>
        <p:sp>
          <p:nvSpPr>
            <p:cNvPr id="339987" name="Oval 19"/>
            <p:cNvSpPr>
              <a:spLocks noChangeArrowheads="1"/>
            </p:cNvSpPr>
            <p:nvPr/>
          </p:nvSpPr>
          <p:spPr bwMode="auto">
            <a:xfrm>
              <a:off x="4650" y="1524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9993" name="Object 25"/>
            <p:cNvGraphicFramePr>
              <a:graphicFrameLocks noChangeAspect="1"/>
            </p:cNvGraphicFramePr>
            <p:nvPr/>
          </p:nvGraphicFramePr>
          <p:xfrm>
            <a:off x="4686" y="1519"/>
            <a:ext cx="139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" name="公式" r:id="rId17" imgW="279360" imgH="380880" progId="Equation.3">
                    <p:embed/>
                  </p:oleObj>
                </mc:Choice>
                <mc:Fallback>
                  <p:oleObj name="公式" r:id="rId17" imgW="279360" imgH="380880" progId="Equation.3">
                    <p:embed/>
                    <p:pic>
                      <p:nvPicPr>
                        <p:cNvPr id="339993" name="Object 2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6" y="1519"/>
                          <a:ext cx="139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9994" name="Object 26"/>
          <p:cNvGraphicFramePr>
            <a:graphicFrameLocks/>
          </p:cNvGraphicFramePr>
          <p:nvPr/>
        </p:nvGraphicFramePr>
        <p:xfrm>
          <a:off x="1573213" y="1430338"/>
          <a:ext cx="169227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公式" r:id="rId19" imgW="1688760" imgH="799920" progId="Equation.3">
                  <p:embed/>
                </p:oleObj>
              </mc:Choice>
              <mc:Fallback>
                <p:oleObj name="公式" r:id="rId19" imgW="1688760" imgH="799920" progId="Equation.3">
                  <p:embed/>
                  <p:pic>
                    <p:nvPicPr>
                      <p:cNvPr id="339994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3213" y="1430338"/>
                        <a:ext cx="169227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9995" name="Rectangle 27"/>
          <p:cNvSpPr>
            <a:spLocks noChangeArrowheads="1"/>
          </p:cNvSpPr>
          <p:nvPr/>
        </p:nvSpPr>
        <p:spPr bwMode="auto">
          <a:xfrm>
            <a:off x="1049338" y="2379663"/>
            <a:ext cx="386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tx1"/>
                </a:solidFill>
              </a:rPr>
              <a:t>(2) </a:t>
            </a:r>
            <a:r>
              <a:rPr lang="zh-CN" altLang="en-US">
                <a:solidFill>
                  <a:schemeClr val="tx1"/>
                </a:solidFill>
                <a:ea typeface="楷体_GB2312" pitchFamily="49" charset="-122"/>
              </a:rPr>
              <a:t>求边界曲线 </a:t>
            </a:r>
            <a:r>
              <a:rPr lang="en-US" altLang="zh-CN" i="1">
                <a:solidFill>
                  <a:schemeClr val="tx1"/>
                </a:solidFill>
                <a:ea typeface="楷体_GB2312" pitchFamily="49" charset="-122"/>
              </a:rPr>
              <a:t>C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 </a:t>
            </a:r>
            <a:r>
              <a:rPr lang="zh-CN" altLang="en-US">
                <a:solidFill>
                  <a:schemeClr val="tx1"/>
                </a:solidFill>
                <a:ea typeface="楷体_GB2312" pitchFamily="49" charset="-122"/>
              </a:rPr>
              <a:t>的象曲线  </a:t>
            </a:r>
          </a:p>
        </p:txBody>
      </p:sp>
      <p:graphicFrame>
        <p:nvGraphicFramePr>
          <p:cNvPr id="339996" name="Object 28"/>
          <p:cNvGraphicFramePr>
            <a:graphicFrameLocks/>
          </p:cNvGraphicFramePr>
          <p:nvPr/>
        </p:nvGraphicFramePr>
        <p:xfrm>
          <a:off x="4725988" y="2481263"/>
          <a:ext cx="379412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公式" r:id="rId21" imgW="380880" imgH="342720" progId="Equation.3">
                  <p:embed/>
                </p:oleObj>
              </mc:Choice>
              <mc:Fallback>
                <p:oleObj name="公式" r:id="rId21" imgW="380880" imgH="342720" progId="Equation.3">
                  <p:embed/>
                  <p:pic>
                    <p:nvPicPr>
                      <p:cNvPr id="339996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2481263"/>
                        <a:ext cx="379412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9997" name="Line 29"/>
          <p:cNvSpPr>
            <a:spLocks noChangeShapeType="1"/>
          </p:cNvSpPr>
          <p:nvPr/>
        </p:nvSpPr>
        <p:spPr bwMode="auto">
          <a:xfrm>
            <a:off x="6826250" y="4473575"/>
            <a:ext cx="16557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998" name="Line 30"/>
          <p:cNvSpPr>
            <a:spLocks noChangeShapeType="1"/>
          </p:cNvSpPr>
          <p:nvPr/>
        </p:nvSpPr>
        <p:spPr bwMode="auto">
          <a:xfrm rot="-5400000">
            <a:off x="7105650" y="4705351"/>
            <a:ext cx="16541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39999" name="Object 31"/>
          <p:cNvGraphicFramePr>
            <a:graphicFrameLocks noChangeAspect="1"/>
          </p:cNvGraphicFramePr>
          <p:nvPr/>
        </p:nvGraphicFramePr>
        <p:xfrm>
          <a:off x="8112125" y="3927475"/>
          <a:ext cx="373063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公式" r:id="rId23" imgW="469800" imgH="342720" progId="Equation.3">
                  <p:embed/>
                </p:oleObj>
              </mc:Choice>
              <mc:Fallback>
                <p:oleObj name="公式" r:id="rId23" imgW="469800" imgH="342720" progId="Equation.3">
                  <p:embed/>
                  <p:pic>
                    <p:nvPicPr>
                      <p:cNvPr id="339999" name="Object 31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25" y="3927475"/>
                        <a:ext cx="373063" cy="27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0001" name="Oval 33"/>
          <p:cNvSpPr>
            <a:spLocks noChangeAspect="1" noChangeArrowheads="1"/>
          </p:cNvSpPr>
          <p:nvPr/>
        </p:nvSpPr>
        <p:spPr bwMode="auto">
          <a:xfrm>
            <a:off x="6991350" y="4295775"/>
            <a:ext cx="1081088" cy="1081088"/>
          </a:xfrm>
          <a:prstGeom prst="ellipse">
            <a:avLst/>
          </a:prstGeom>
          <a:noFill/>
          <a:ln w="19050" algn="ctr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40002" name="Object 34"/>
          <p:cNvGraphicFramePr>
            <a:graphicFrameLocks noChangeAspect="1"/>
          </p:cNvGraphicFramePr>
          <p:nvPr/>
        </p:nvGraphicFramePr>
        <p:xfrm>
          <a:off x="6975475" y="5295900"/>
          <a:ext cx="222250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公式" r:id="rId25" imgW="279360" imgH="266400" progId="Equation.3">
                  <p:embed/>
                </p:oleObj>
              </mc:Choice>
              <mc:Fallback>
                <p:oleObj name="公式" r:id="rId25" imgW="279360" imgH="266400" progId="Equation.3">
                  <p:embed/>
                  <p:pic>
                    <p:nvPicPr>
                      <p:cNvPr id="340002" name="Object 34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5475" y="5295900"/>
                        <a:ext cx="222250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0003" name="Rectangle 35"/>
          <p:cNvSpPr>
            <a:spLocks noChangeArrowheads="1"/>
          </p:cNvSpPr>
          <p:nvPr/>
        </p:nvSpPr>
        <p:spPr bwMode="auto">
          <a:xfrm>
            <a:off x="1046163" y="2957513"/>
            <a:ext cx="210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tx1"/>
                </a:solidFill>
              </a:rPr>
              <a:t>(3) </a:t>
            </a:r>
            <a:r>
              <a:rPr lang="zh-CN" altLang="en-US">
                <a:solidFill>
                  <a:schemeClr val="tx1"/>
                </a:solidFill>
                <a:ea typeface="楷体_GB2312" pitchFamily="49" charset="-122"/>
              </a:rPr>
              <a:t>求象区域</a:t>
            </a:r>
            <a:r>
              <a:rPr lang="zh-CN" altLang="en-US" sz="1400">
                <a:solidFill>
                  <a:schemeClr val="tx1"/>
                </a:solidFill>
                <a:ea typeface="楷体_GB2312" pitchFamily="49" charset="-122"/>
              </a:rPr>
              <a:t> </a:t>
            </a:r>
            <a:r>
              <a:rPr lang="en-US" altLang="zh-CN">
                <a:solidFill>
                  <a:schemeClr val="tx1"/>
                </a:solidFill>
                <a:ea typeface="楷体_GB2312" pitchFamily="49" charset="-122"/>
              </a:rPr>
              <a:t>.  </a:t>
            </a:r>
          </a:p>
        </p:txBody>
      </p:sp>
      <p:grpSp>
        <p:nvGrpSpPr>
          <p:cNvPr id="340044" name="Group 76"/>
          <p:cNvGrpSpPr>
            <a:grpSpLocks/>
          </p:cNvGrpSpPr>
          <p:nvPr/>
        </p:nvGrpSpPr>
        <p:grpSpPr bwMode="auto">
          <a:xfrm>
            <a:off x="1476375" y="3541713"/>
            <a:ext cx="4632325" cy="460375"/>
            <a:chOff x="930" y="2231"/>
            <a:chExt cx="2918" cy="290"/>
          </a:xfrm>
        </p:grpSpPr>
        <p:sp>
          <p:nvSpPr>
            <p:cNvPr id="339971" name="Rectangle 3"/>
            <p:cNvSpPr>
              <a:spLocks noChangeArrowheads="1"/>
            </p:cNvSpPr>
            <p:nvPr/>
          </p:nvSpPr>
          <p:spPr bwMode="auto">
            <a:xfrm>
              <a:off x="1616" y="2233"/>
              <a:ext cx="22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在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的边界上取三点：   </a:t>
              </a:r>
            </a:p>
          </p:txBody>
        </p:sp>
        <p:sp>
          <p:nvSpPr>
            <p:cNvPr id="340004" name="Rectangle 36"/>
            <p:cNvSpPr>
              <a:spLocks noChangeArrowheads="1"/>
            </p:cNvSpPr>
            <p:nvPr/>
          </p:nvSpPr>
          <p:spPr bwMode="auto">
            <a:xfrm>
              <a:off x="930" y="2231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方法二   </a:t>
              </a:r>
              <a:endParaRPr lang="zh-CN" altLang="en-US">
                <a:solidFill>
                  <a:srgbClr val="006600"/>
                </a:solidFill>
              </a:endParaRPr>
            </a:p>
          </p:txBody>
        </p:sp>
      </p:grpSp>
      <p:grpSp>
        <p:nvGrpSpPr>
          <p:cNvPr id="340055" name="Group 87"/>
          <p:cNvGrpSpPr>
            <a:grpSpLocks/>
          </p:cNvGrpSpPr>
          <p:nvPr/>
        </p:nvGrpSpPr>
        <p:grpSpPr bwMode="auto">
          <a:xfrm>
            <a:off x="2565400" y="5897563"/>
            <a:ext cx="4824413" cy="457200"/>
            <a:chOff x="1616" y="3715"/>
            <a:chExt cx="3039" cy="288"/>
          </a:xfrm>
        </p:grpSpPr>
        <p:sp>
          <p:nvSpPr>
            <p:cNvPr id="340010" name="Rectangle 42"/>
            <p:cNvSpPr>
              <a:spLocks noChangeArrowheads="1"/>
            </p:cNvSpPr>
            <p:nvPr/>
          </p:nvSpPr>
          <p:spPr bwMode="auto">
            <a:xfrm>
              <a:off x="1616" y="3715"/>
              <a:ext cx="30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故象区域 </a:t>
              </a:r>
              <a:r>
                <a:rPr lang="en-US" altLang="zh-CN" i="1">
                  <a:solidFill>
                    <a:schemeClr val="tx1"/>
                  </a:solidFill>
                </a:rPr>
                <a:t>G</a:t>
              </a: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在曲线     的“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内部</a:t>
              </a:r>
              <a:r>
                <a:rPr lang="zh-CN" altLang="en-US">
                  <a:solidFill>
                    <a:schemeClr val="tx1"/>
                  </a:solidFill>
                </a:rPr>
                <a:t>”。   </a:t>
              </a:r>
            </a:p>
          </p:txBody>
        </p:sp>
        <p:graphicFrame>
          <p:nvGraphicFramePr>
            <p:cNvPr id="340011" name="Object 43"/>
            <p:cNvGraphicFramePr>
              <a:graphicFrameLocks/>
            </p:cNvGraphicFramePr>
            <p:nvPr/>
          </p:nvGraphicFramePr>
          <p:xfrm>
            <a:off x="3301" y="3781"/>
            <a:ext cx="175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6" name="公式" r:id="rId27" imgW="279360" imgH="266400" progId="Equation.3">
                    <p:embed/>
                  </p:oleObj>
                </mc:Choice>
                <mc:Fallback>
                  <p:oleObj name="公式" r:id="rId27" imgW="279360" imgH="266400" progId="Equation.3">
                    <p:embed/>
                    <p:pic>
                      <p:nvPicPr>
                        <p:cNvPr id="340011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1" y="3781"/>
                          <a:ext cx="175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0015" name="Object 47"/>
          <p:cNvGraphicFramePr>
            <a:graphicFrameLocks/>
          </p:cNvGraphicFramePr>
          <p:nvPr/>
        </p:nvGraphicFramePr>
        <p:xfrm>
          <a:off x="3017838" y="4168775"/>
          <a:ext cx="939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公式" r:id="rId29" imgW="939600" imgH="368280" progId="Equation.3">
                  <p:embed/>
                </p:oleObj>
              </mc:Choice>
              <mc:Fallback>
                <p:oleObj name="公式" r:id="rId29" imgW="939600" imgH="368280" progId="Equation.3">
                  <p:embed/>
                  <p:pic>
                    <p:nvPicPr>
                      <p:cNvPr id="340015" name="Object 4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4168775"/>
                        <a:ext cx="9398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0016" name="Object 48"/>
          <p:cNvGraphicFramePr>
            <a:graphicFrameLocks/>
          </p:cNvGraphicFramePr>
          <p:nvPr/>
        </p:nvGraphicFramePr>
        <p:xfrm>
          <a:off x="3014663" y="4718050"/>
          <a:ext cx="1435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公式" r:id="rId31" imgW="1434960" imgH="368280" progId="Equation.3">
                  <p:embed/>
                </p:oleObj>
              </mc:Choice>
              <mc:Fallback>
                <p:oleObj name="公式" r:id="rId31" imgW="1434960" imgH="368280" progId="Equation.3">
                  <p:embed/>
                  <p:pic>
                    <p:nvPicPr>
                      <p:cNvPr id="340016" name="Object 4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663" y="4718050"/>
                        <a:ext cx="14351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0017" name="Object 49"/>
          <p:cNvGraphicFramePr>
            <a:graphicFrameLocks/>
          </p:cNvGraphicFramePr>
          <p:nvPr/>
        </p:nvGraphicFramePr>
        <p:xfrm>
          <a:off x="3014663" y="5260975"/>
          <a:ext cx="876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公式" r:id="rId33" imgW="876240" imgH="380880" progId="Equation.3">
                  <p:embed/>
                </p:oleObj>
              </mc:Choice>
              <mc:Fallback>
                <p:oleObj name="公式" r:id="rId33" imgW="876240" imgH="380880" progId="Equation.3">
                  <p:embed/>
                  <p:pic>
                    <p:nvPicPr>
                      <p:cNvPr id="340017" name="Object 4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663" y="5260975"/>
                        <a:ext cx="8763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0050" name="Group 82"/>
          <p:cNvGrpSpPr>
            <a:grpSpLocks/>
          </p:cNvGrpSpPr>
          <p:nvPr/>
        </p:nvGrpSpPr>
        <p:grpSpPr bwMode="auto">
          <a:xfrm>
            <a:off x="7886700" y="5106988"/>
            <a:ext cx="419100" cy="303212"/>
            <a:chOff x="4968" y="3217"/>
            <a:chExt cx="264" cy="191"/>
          </a:xfrm>
        </p:grpSpPr>
        <p:sp>
          <p:nvSpPr>
            <p:cNvPr id="340023" name="Oval 55"/>
            <p:cNvSpPr>
              <a:spLocks noChangeArrowheads="1"/>
            </p:cNvSpPr>
            <p:nvPr/>
          </p:nvSpPr>
          <p:spPr bwMode="auto">
            <a:xfrm>
              <a:off x="4968" y="3252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0025" name="Object 57"/>
            <p:cNvGraphicFramePr>
              <a:graphicFrameLocks noChangeAspect="1"/>
            </p:cNvGraphicFramePr>
            <p:nvPr/>
          </p:nvGraphicFramePr>
          <p:xfrm>
            <a:off x="5048" y="3217"/>
            <a:ext cx="184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0" name="公式" r:id="rId35" imgW="368280" imgH="380880" progId="Equation.3">
                    <p:embed/>
                  </p:oleObj>
                </mc:Choice>
                <mc:Fallback>
                  <p:oleObj name="公式" r:id="rId35" imgW="368280" imgH="380880" progId="Equation.3">
                    <p:embed/>
                    <p:pic>
                      <p:nvPicPr>
                        <p:cNvPr id="340025" name="Object 5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8" y="3217"/>
                          <a:ext cx="184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0049" name="Group 81"/>
          <p:cNvGrpSpPr>
            <a:grpSpLocks/>
          </p:cNvGrpSpPr>
          <p:nvPr/>
        </p:nvGrpSpPr>
        <p:grpSpPr bwMode="auto">
          <a:xfrm>
            <a:off x="7889875" y="4156075"/>
            <a:ext cx="333375" cy="347663"/>
            <a:chOff x="4970" y="2618"/>
            <a:chExt cx="210" cy="219"/>
          </a:xfrm>
        </p:grpSpPr>
        <p:sp>
          <p:nvSpPr>
            <p:cNvPr id="340022" name="Oval 54"/>
            <p:cNvSpPr>
              <a:spLocks noChangeArrowheads="1"/>
            </p:cNvSpPr>
            <p:nvPr/>
          </p:nvSpPr>
          <p:spPr bwMode="auto">
            <a:xfrm>
              <a:off x="4970" y="2792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0026" name="Object 58"/>
            <p:cNvGraphicFramePr>
              <a:graphicFrameLocks noChangeAspect="1"/>
            </p:cNvGraphicFramePr>
            <p:nvPr/>
          </p:nvGraphicFramePr>
          <p:xfrm>
            <a:off x="5010" y="2618"/>
            <a:ext cx="17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1" name="公式" r:id="rId37" imgW="342720" imgH="368280" progId="Equation.3">
                    <p:embed/>
                  </p:oleObj>
                </mc:Choice>
                <mc:Fallback>
                  <p:oleObj name="公式" r:id="rId37" imgW="342720" imgH="368280" progId="Equation.3">
                    <p:embed/>
                    <p:pic>
                      <p:nvPicPr>
                        <p:cNvPr id="340026" name="Object 5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0" y="2618"/>
                          <a:ext cx="170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0027" name="Line 59"/>
          <p:cNvSpPr>
            <a:spLocks noChangeShapeType="1"/>
          </p:cNvSpPr>
          <p:nvPr/>
        </p:nvSpPr>
        <p:spPr bwMode="auto">
          <a:xfrm>
            <a:off x="7073900" y="5130800"/>
            <a:ext cx="93663" cy="952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40052" name="Group 84"/>
          <p:cNvGrpSpPr>
            <a:grpSpLocks/>
          </p:cNvGrpSpPr>
          <p:nvPr/>
        </p:nvGrpSpPr>
        <p:grpSpPr bwMode="auto">
          <a:xfrm>
            <a:off x="4533900" y="4165600"/>
            <a:ext cx="1497013" cy="368300"/>
            <a:chOff x="2856" y="2624"/>
            <a:chExt cx="943" cy="232"/>
          </a:xfrm>
        </p:grpSpPr>
        <p:graphicFrame>
          <p:nvGraphicFramePr>
            <p:cNvPr id="340018" name="Object 50"/>
            <p:cNvGraphicFramePr>
              <a:graphicFrameLocks/>
            </p:cNvGraphicFramePr>
            <p:nvPr/>
          </p:nvGraphicFramePr>
          <p:xfrm>
            <a:off x="3207" y="2624"/>
            <a:ext cx="59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2" name="公式" r:id="rId39" imgW="939600" imgH="368280" progId="Equation.3">
                    <p:embed/>
                  </p:oleObj>
                </mc:Choice>
                <mc:Fallback>
                  <p:oleObj name="公式" r:id="rId39" imgW="939600" imgH="368280" progId="Equation.3">
                    <p:embed/>
                    <p:pic>
                      <p:nvPicPr>
                        <p:cNvPr id="340018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7" y="2624"/>
                          <a:ext cx="59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0028" name="Line 60"/>
            <p:cNvSpPr>
              <a:spLocks noChangeShapeType="1"/>
            </p:cNvSpPr>
            <p:nvPr/>
          </p:nvSpPr>
          <p:spPr bwMode="auto">
            <a:xfrm>
              <a:off x="2856" y="2748"/>
              <a:ext cx="31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0053" name="Group 85"/>
          <p:cNvGrpSpPr>
            <a:grpSpLocks/>
          </p:cNvGrpSpPr>
          <p:nvPr/>
        </p:nvGrpSpPr>
        <p:grpSpPr bwMode="auto">
          <a:xfrm>
            <a:off x="4530725" y="4714875"/>
            <a:ext cx="1697038" cy="368300"/>
            <a:chOff x="2854" y="2970"/>
            <a:chExt cx="1069" cy="232"/>
          </a:xfrm>
        </p:grpSpPr>
        <p:graphicFrame>
          <p:nvGraphicFramePr>
            <p:cNvPr id="340019" name="Object 51"/>
            <p:cNvGraphicFramePr>
              <a:graphicFrameLocks/>
            </p:cNvGraphicFramePr>
            <p:nvPr/>
          </p:nvGraphicFramePr>
          <p:xfrm>
            <a:off x="3211" y="2970"/>
            <a:ext cx="71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3" name="公式" r:id="rId41" imgW="1130040" imgH="368280" progId="Equation.3">
                    <p:embed/>
                  </p:oleObj>
                </mc:Choice>
                <mc:Fallback>
                  <p:oleObj name="公式" r:id="rId41" imgW="1130040" imgH="368280" progId="Equation.3">
                    <p:embed/>
                    <p:pic>
                      <p:nvPicPr>
                        <p:cNvPr id="340019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1" y="2970"/>
                          <a:ext cx="71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0029" name="Line 61"/>
            <p:cNvSpPr>
              <a:spLocks noChangeShapeType="1"/>
            </p:cNvSpPr>
            <p:nvPr/>
          </p:nvSpPr>
          <p:spPr bwMode="auto">
            <a:xfrm>
              <a:off x="2854" y="3082"/>
              <a:ext cx="31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0054" name="Group 86"/>
          <p:cNvGrpSpPr>
            <a:grpSpLocks/>
          </p:cNvGrpSpPr>
          <p:nvPr/>
        </p:nvGrpSpPr>
        <p:grpSpPr bwMode="auto">
          <a:xfrm>
            <a:off x="4530725" y="5257800"/>
            <a:ext cx="1709738" cy="381000"/>
            <a:chOff x="2854" y="3312"/>
            <a:chExt cx="1077" cy="240"/>
          </a:xfrm>
        </p:grpSpPr>
        <p:graphicFrame>
          <p:nvGraphicFramePr>
            <p:cNvPr id="340020" name="Object 52"/>
            <p:cNvGraphicFramePr>
              <a:graphicFrameLocks/>
            </p:cNvGraphicFramePr>
            <p:nvPr/>
          </p:nvGraphicFramePr>
          <p:xfrm>
            <a:off x="3211" y="3312"/>
            <a:ext cx="72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4" name="公式" r:id="rId43" imgW="1143000" imgH="380880" progId="Equation.3">
                    <p:embed/>
                  </p:oleObj>
                </mc:Choice>
                <mc:Fallback>
                  <p:oleObj name="公式" r:id="rId43" imgW="1143000" imgH="380880" progId="Equation.3">
                    <p:embed/>
                    <p:pic>
                      <p:nvPicPr>
                        <p:cNvPr id="34002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1" y="3312"/>
                          <a:ext cx="72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0030" name="Line 62"/>
            <p:cNvSpPr>
              <a:spLocks noChangeShapeType="1"/>
            </p:cNvSpPr>
            <p:nvPr/>
          </p:nvSpPr>
          <p:spPr bwMode="auto">
            <a:xfrm>
              <a:off x="2854" y="3436"/>
              <a:ext cx="31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0056" name="Group 88"/>
          <p:cNvGrpSpPr>
            <a:grpSpLocks/>
          </p:cNvGrpSpPr>
          <p:nvPr/>
        </p:nvGrpSpPr>
        <p:grpSpPr bwMode="auto">
          <a:xfrm>
            <a:off x="1585913" y="4181475"/>
            <a:ext cx="4735512" cy="1503363"/>
            <a:chOff x="999" y="2634"/>
            <a:chExt cx="2983" cy="947"/>
          </a:xfrm>
        </p:grpSpPr>
        <p:sp>
          <p:nvSpPr>
            <p:cNvPr id="340031" name="Rectangle 63"/>
            <p:cNvSpPr>
              <a:spLocks noChangeArrowheads="1"/>
            </p:cNvSpPr>
            <p:nvPr/>
          </p:nvSpPr>
          <p:spPr bwMode="auto">
            <a:xfrm>
              <a:off x="1003" y="2635"/>
              <a:ext cx="8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0000FF"/>
                  </a:solidFill>
                  <a:ea typeface="华文仿宋" panose="02010600040101010101" pitchFamily="2" charset="-122"/>
                </a:rPr>
                <a:t>后续讨论  </a:t>
              </a:r>
            </a:p>
          </p:txBody>
        </p:sp>
        <p:sp>
          <p:nvSpPr>
            <p:cNvPr id="340032" name="Rectangle 64"/>
            <p:cNvSpPr>
              <a:spLocks noChangeArrowheads="1"/>
            </p:cNvSpPr>
            <p:nvPr/>
          </p:nvSpPr>
          <p:spPr bwMode="auto">
            <a:xfrm>
              <a:off x="1001" y="2867"/>
              <a:ext cx="8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0000FF"/>
                  </a:solidFill>
                  <a:ea typeface="华文仿宋" panose="02010600040101010101" pitchFamily="2" charset="-122"/>
                </a:rPr>
                <a:t>将会看到  </a:t>
              </a:r>
            </a:p>
          </p:txBody>
        </p:sp>
        <p:sp>
          <p:nvSpPr>
            <p:cNvPr id="340033" name="Rectangle 65"/>
            <p:cNvSpPr>
              <a:spLocks noChangeArrowheads="1"/>
            </p:cNvSpPr>
            <p:nvPr/>
          </p:nvSpPr>
          <p:spPr bwMode="auto">
            <a:xfrm>
              <a:off x="999" y="3099"/>
              <a:ext cx="8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0000FF"/>
                  </a:solidFill>
                  <a:ea typeface="华文仿宋" panose="02010600040101010101" pitchFamily="2" charset="-122"/>
                </a:rPr>
                <a:t>仅此一步  </a:t>
              </a:r>
            </a:p>
          </p:txBody>
        </p:sp>
        <p:sp>
          <p:nvSpPr>
            <p:cNvPr id="340034" name="Rectangle 66"/>
            <p:cNvSpPr>
              <a:spLocks noChangeArrowheads="1"/>
            </p:cNvSpPr>
            <p:nvPr/>
          </p:nvSpPr>
          <p:spPr bwMode="auto">
            <a:xfrm>
              <a:off x="1003" y="3331"/>
              <a:ext cx="8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0000FF"/>
                  </a:solidFill>
                  <a:ea typeface="华文仿宋" panose="02010600040101010101" pitchFamily="2" charset="-122"/>
                </a:rPr>
                <a:t>就足够了  </a:t>
              </a:r>
            </a:p>
          </p:txBody>
        </p:sp>
        <p:sp>
          <p:nvSpPr>
            <p:cNvPr id="340035" name="Rectangle 67"/>
            <p:cNvSpPr>
              <a:spLocks noChangeArrowheads="1"/>
            </p:cNvSpPr>
            <p:nvPr/>
          </p:nvSpPr>
          <p:spPr bwMode="auto">
            <a:xfrm>
              <a:off x="1038" y="2634"/>
              <a:ext cx="708" cy="936"/>
            </a:xfrm>
            <a:prstGeom prst="rect">
              <a:avLst/>
            </a:prstGeom>
            <a:noFill/>
            <a:ln w="12700" algn="ctr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0036" name="Rectangle 68"/>
            <p:cNvSpPr>
              <a:spLocks noChangeArrowheads="1"/>
            </p:cNvSpPr>
            <p:nvPr/>
          </p:nvSpPr>
          <p:spPr bwMode="auto">
            <a:xfrm>
              <a:off x="1858" y="2634"/>
              <a:ext cx="2124" cy="936"/>
            </a:xfrm>
            <a:prstGeom prst="rect">
              <a:avLst/>
            </a:prstGeom>
            <a:noFill/>
            <a:ln w="12700" algn="ctr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340037" name="Object 69"/>
          <p:cNvGraphicFramePr>
            <a:graphicFrameLocks noChangeAspect="1"/>
          </p:cNvGraphicFramePr>
          <p:nvPr/>
        </p:nvGraphicFramePr>
        <p:xfrm>
          <a:off x="7064375" y="2081213"/>
          <a:ext cx="220663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公式" r:id="rId45" imgW="279360" imgH="266400" progId="Equation.3">
                  <p:embed/>
                </p:oleObj>
              </mc:Choice>
              <mc:Fallback>
                <p:oleObj name="公式" r:id="rId45" imgW="279360" imgH="266400" progId="Equation.3">
                  <p:embed/>
                  <p:pic>
                    <p:nvPicPr>
                      <p:cNvPr id="340037" name="Object 69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75" y="2081213"/>
                        <a:ext cx="220663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0038" name="Object 70"/>
          <p:cNvGraphicFramePr>
            <a:graphicFrameLocks noChangeAspect="1"/>
          </p:cNvGraphicFramePr>
          <p:nvPr/>
        </p:nvGraphicFramePr>
        <p:xfrm>
          <a:off x="7975600" y="1425575"/>
          <a:ext cx="536575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公式" r:id="rId47" imgW="672840" imgH="279360" progId="Equation.3">
                  <p:embed/>
                </p:oleObj>
              </mc:Choice>
              <mc:Fallback>
                <p:oleObj name="公式" r:id="rId47" imgW="672840" imgH="279360" progId="Equation.3">
                  <p:embed/>
                  <p:pic>
                    <p:nvPicPr>
                      <p:cNvPr id="340038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5600" y="1425575"/>
                        <a:ext cx="536575" cy="222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0039" name="Oval 71"/>
          <p:cNvSpPr>
            <a:spLocks noChangeAspect="1" noChangeArrowheads="1"/>
          </p:cNvSpPr>
          <p:nvPr/>
        </p:nvSpPr>
        <p:spPr bwMode="auto">
          <a:xfrm>
            <a:off x="7505700" y="4816475"/>
            <a:ext cx="50800" cy="50800"/>
          </a:xfrm>
          <a:prstGeom prst="ellipse">
            <a:avLst/>
          </a:prstGeom>
          <a:solidFill>
            <a:srgbClr val="FF99CC"/>
          </a:solidFill>
          <a:ln w="9525" algn="ctr">
            <a:solidFill>
              <a:srgbClr val="008000"/>
            </a:solidFill>
            <a:round/>
            <a:headEnd/>
            <a:tailEnd type="none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40041" name="Object 73"/>
          <p:cNvGraphicFramePr>
            <a:graphicFrameLocks noChangeAspect="1"/>
          </p:cNvGraphicFramePr>
          <p:nvPr/>
        </p:nvGraphicFramePr>
        <p:xfrm>
          <a:off x="6875463" y="4205288"/>
          <a:ext cx="304800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公式" r:id="rId49" imgW="380880" imgH="342720" progId="Equation.3">
                  <p:embed/>
                </p:oleObj>
              </mc:Choice>
              <mc:Fallback>
                <p:oleObj name="公式" r:id="rId49" imgW="380880" imgH="342720" progId="Equation.3">
                  <p:embed/>
                  <p:pic>
                    <p:nvPicPr>
                      <p:cNvPr id="340041" name="Object 7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5463" y="4205288"/>
                        <a:ext cx="304800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0048" name="Group 80"/>
          <p:cNvGrpSpPr>
            <a:grpSpLocks/>
          </p:cNvGrpSpPr>
          <p:nvPr/>
        </p:nvGrpSpPr>
        <p:grpSpPr bwMode="auto">
          <a:xfrm>
            <a:off x="6899275" y="4076700"/>
            <a:ext cx="346075" cy="420688"/>
            <a:chOff x="4346" y="2568"/>
            <a:chExt cx="218" cy="265"/>
          </a:xfrm>
        </p:grpSpPr>
        <p:sp>
          <p:nvSpPr>
            <p:cNvPr id="340021" name="Oval 53"/>
            <p:cNvSpPr>
              <a:spLocks noChangeArrowheads="1"/>
            </p:cNvSpPr>
            <p:nvPr/>
          </p:nvSpPr>
          <p:spPr bwMode="auto">
            <a:xfrm>
              <a:off x="4480" y="2788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40043" name="Group 75"/>
            <p:cNvGrpSpPr>
              <a:grpSpLocks/>
            </p:cNvGrpSpPr>
            <p:nvPr/>
          </p:nvGrpSpPr>
          <p:grpSpPr bwMode="auto">
            <a:xfrm>
              <a:off x="4346" y="2568"/>
              <a:ext cx="218" cy="200"/>
              <a:chOff x="702" y="3819"/>
              <a:chExt cx="218" cy="200"/>
            </a:xfrm>
          </p:grpSpPr>
          <p:sp>
            <p:nvSpPr>
              <p:cNvPr id="340042" name="Rectangle 74"/>
              <p:cNvSpPr>
                <a:spLocks noChangeArrowheads="1"/>
              </p:cNvSpPr>
              <p:nvPr/>
            </p:nvSpPr>
            <p:spPr bwMode="auto">
              <a:xfrm>
                <a:off x="702" y="3885"/>
                <a:ext cx="175" cy="13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40024" name="Object 56"/>
              <p:cNvGraphicFramePr>
                <a:graphicFrameLocks noChangeAspect="1"/>
              </p:cNvGraphicFramePr>
              <p:nvPr/>
            </p:nvGraphicFramePr>
            <p:xfrm>
              <a:off x="735" y="3819"/>
              <a:ext cx="185" cy="18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8" name="公式" r:id="rId51" imgW="368280" imgH="368280" progId="Equation.3">
                      <p:embed/>
                    </p:oleObj>
                  </mc:Choice>
                  <mc:Fallback>
                    <p:oleObj name="公式" r:id="rId51" imgW="368280" imgH="368280" progId="Equation.3">
                      <p:embed/>
                      <p:pic>
                        <p:nvPicPr>
                          <p:cNvPr id="340024" name="Object 56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35" y="3819"/>
                            <a:ext cx="185" cy="18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340077" name="Picture 1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78" name="Picture 110"/>
          <p:cNvPicPr>
            <a:picLocks noChangeAspect="1" noChangeArrowheads="1"/>
          </p:cNvPicPr>
          <p:nvPr/>
        </p:nvPicPr>
        <p:blipFill>
          <a:blip r:embed="rId5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0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0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0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4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40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40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40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4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40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4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40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4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4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40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5" presetClass="emph" presetSubtype="0" repeatCount="indefinit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340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4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4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4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160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1" name="Picture 1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2" name="Picture 1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3" name="Picture 1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4" name="Picture 1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5" name="Picture 1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6" name="Picture 1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7" name="Picture 17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8" name="Picture 1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69" name="Picture 1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0" name="Picture 1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1" name="Picture 1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2" name="Picture 1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3" name="Picture 1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4" name="Picture 1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5" name="Picture 1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6" name="Picture 1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7" name="Picture 1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179" name="Picture 1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1154" name="Group 162"/>
          <p:cNvGrpSpPr>
            <a:grpSpLocks/>
          </p:cNvGrpSpPr>
          <p:nvPr/>
        </p:nvGrpSpPr>
        <p:grpSpPr bwMode="auto">
          <a:xfrm>
            <a:off x="530225" y="1931988"/>
            <a:ext cx="3970338" cy="457200"/>
            <a:chOff x="334" y="1217"/>
            <a:chExt cx="2501" cy="288"/>
          </a:xfrm>
        </p:grpSpPr>
        <p:sp>
          <p:nvSpPr>
            <p:cNvPr id="341002" name="Rectangle 10"/>
            <p:cNvSpPr>
              <a:spLocks noChangeArrowheads="1"/>
            </p:cNvSpPr>
            <p:nvPr/>
          </p:nvSpPr>
          <p:spPr bwMode="auto">
            <a:xfrm>
              <a:off x="334" y="1217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</a:t>
              </a:r>
            </a:p>
          </p:txBody>
        </p:sp>
        <p:sp>
          <p:nvSpPr>
            <p:cNvPr id="341104" name="Rectangle 112"/>
            <p:cNvSpPr>
              <a:spLocks noChangeArrowheads="1"/>
            </p:cNvSpPr>
            <p:nvPr/>
          </p:nvSpPr>
          <p:spPr bwMode="auto">
            <a:xfrm>
              <a:off x="660" y="1217"/>
              <a:ext cx="21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设区域 </a:t>
              </a:r>
              <a:r>
                <a:rPr lang="en-US" altLang="zh-CN" i="1">
                  <a:solidFill>
                    <a:schemeClr val="tx1"/>
                  </a:solidFill>
                </a:rPr>
                <a:t>D </a:t>
              </a:r>
              <a:r>
                <a:rPr lang="zh-CN" altLang="en-US">
                  <a:solidFill>
                    <a:schemeClr val="tx1"/>
                  </a:solidFill>
                </a:rPr>
                <a:t>的边界为</a:t>
              </a:r>
              <a:r>
                <a:rPr lang="zh-CN" altLang="en-US" sz="16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C</a:t>
              </a:r>
              <a:r>
                <a:rPr lang="en-US" altLang="zh-CN" sz="16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，  </a:t>
              </a:r>
            </a:p>
          </p:txBody>
        </p:sp>
      </p:grpSp>
      <p:graphicFrame>
        <p:nvGraphicFramePr>
          <p:cNvPr id="341106" name="Object 114"/>
          <p:cNvGraphicFramePr>
            <a:graphicFrameLocks/>
          </p:cNvGraphicFramePr>
          <p:nvPr/>
        </p:nvGraphicFramePr>
        <p:xfrm>
          <a:off x="2112963" y="2517775"/>
          <a:ext cx="965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" name="公式" r:id="rId5" imgW="965160" imgH="419040" progId="Equation.3">
                  <p:embed/>
                </p:oleObj>
              </mc:Choice>
              <mc:Fallback>
                <p:oleObj name="公式" r:id="rId5" imgW="965160" imgH="419040" progId="Equation.3">
                  <p:embed/>
                  <p:pic>
                    <p:nvPicPr>
                      <p:cNvPr id="341106" name="Object 1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2963" y="2517775"/>
                        <a:ext cx="9652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1155" name="Group 163"/>
          <p:cNvGrpSpPr>
            <a:grpSpLocks/>
          </p:cNvGrpSpPr>
          <p:nvPr/>
        </p:nvGrpSpPr>
        <p:grpSpPr bwMode="auto">
          <a:xfrm>
            <a:off x="3155950" y="2544763"/>
            <a:ext cx="2243138" cy="457200"/>
            <a:chOff x="1988" y="1603"/>
            <a:chExt cx="1413" cy="288"/>
          </a:xfrm>
        </p:grpSpPr>
        <p:sp>
          <p:nvSpPr>
            <p:cNvPr id="341107" name="Rectangle 115"/>
            <p:cNvSpPr>
              <a:spLocks noChangeArrowheads="1"/>
            </p:cNvSpPr>
            <p:nvPr/>
          </p:nvSpPr>
          <p:spPr bwMode="auto">
            <a:xfrm>
              <a:off x="1988" y="1603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其中   </a:t>
              </a:r>
            </a:p>
          </p:txBody>
        </p:sp>
        <p:graphicFrame>
          <p:nvGraphicFramePr>
            <p:cNvPr id="341108" name="Object 116"/>
            <p:cNvGraphicFramePr>
              <a:graphicFrameLocks/>
            </p:cNvGraphicFramePr>
            <p:nvPr/>
          </p:nvGraphicFramePr>
          <p:xfrm>
            <a:off x="2457" y="1662"/>
            <a:ext cx="9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0" name="公式" r:id="rId7" imgW="1498320" imgH="342720" progId="Equation.3">
                    <p:embed/>
                  </p:oleObj>
                </mc:Choice>
                <mc:Fallback>
                  <p:oleObj name="公式" r:id="rId7" imgW="1498320" imgH="342720" progId="Equation.3">
                    <p:embed/>
                    <p:pic>
                      <p:nvPicPr>
                        <p:cNvPr id="341108" name="Object 1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57" y="1662"/>
                          <a:ext cx="9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1156" name="Group 164"/>
          <p:cNvGrpSpPr>
            <a:grpSpLocks/>
          </p:cNvGrpSpPr>
          <p:nvPr/>
        </p:nvGrpSpPr>
        <p:grpSpPr bwMode="auto">
          <a:xfrm>
            <a:off x="1044575" y="3128963"/>
            <a:ext cx="3511550" cy="457200"/>
            <a:chOff x="658" y="1971"/>
            <a:chExt cx="2212" cy="288"/>
          </a:xfrm>
        </p:grpSpPr>
        <p:sp>
          <p:nvSpPr>
            <p:cNvPr id="341109" name="Rectangle 117"/>
            <p:cNvSpPr>
              <a:spLocks noChangeArrowheads="1"/>
            </p:cNvSpPr>
            <p:nvPr/>
          </p:nvSpPr>
          <p:spPr bwMode="auto">
            <a:xfrm>
              <a:off x="658" y="1971"/>
              <a:ext cx="2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(1) </a:t>
              </a:r>
              <a:r>
                <a:rPr lang="zh-CN" altLang="en-US">
                  <a:solidFill>
                    <a:schemeClr val="tx1"/>
                  </a:solidFill>
                </a:rPr>
                <a:t>在            的映射下，  </a:t>
              </a:r>
            </a:p>
          </p:txBody>
        </p:sp>
        <p:graphicFrame>
          <p:nvGraphicFramePr>
            <p:cNvPr id="341110" name="Object 118"/>
            <p:cNvGraphicFramePr>
              <a:graphicFrameLocks/>
            </p:cNvGraphicFramePr>
            <p:nvPr/>
          </p:nvGraphicFramePr>
          <p:xfrm>
            <a:off x="1207" y="2030"/>
            <a:ext cx="5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1" name="公式" r:id="rId9" imgW="825480" imgH="342720" progId="Equation.3">
                    <p:embed/>
                  </p:oleObj>
                </mc:Choice>
                <mc:Fallback>
                  <p:oleObj name="公式" r:id="rId9" imgW="825480" imgH="342720" progId="Equation.3">
                    <p:embed/>
                    <p:pic>
                      <p:nvPicPr>
                        <p:cNvPr id="341110" name="Object 1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7" y="2030"/>
                          <a:ext cx="5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1112" name="Rectangle 120"/>
          <p:cNvSpPr>
            <a:spLocks noChangeArrowheads="1"/>
          </p:cNvSpPr>
          <p:nvPr/>
        </p:nvSpPr>
        <p:spPr bwMode="auto">
          <a:xfrm>
            <a:off x="4156075" y="3133725"/>
            <a:ext cx="221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曲线 </a:t>
            </a:r>
            <a:r>
              <a:rPr lang="en-US" altLang="zh-CN" i="1">
                <a:solidFill>
                  <a:schemeClr val="tx1"/>
                </a:solidFill>
              </a:rPr>
              <a:t>C </a:t>
            </a:r>
            <a:r>
              <a:rPr lang="zh-CN" altLang="en-US">
                <a:solidFill>
                  <a:schemeClr val="tx1"/>
                </a:solidFill>
              </a:rPr>
              <a:t>对应的  </a:t>
            </a:r>
          </a:p>
        </p:txBody>
      </p:sp>
      <p:graphicFrame>
        <p:nvGraphicFramePr>
          <p:cNvPr id="341114" name="Object 122"/>
          <p:cNvGraphicFramePr>
            <a:graphicFrameLocks/>
          </p:cNvGraphicFramePr>
          <p:nvPr/>
        </p:nvGraphicFramePr>
        <p:xfrm>
          <a:off x="2116138" y="4375150"/>
          <a:ext cx="1066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公式" r:id="rId11" imgW="1066680" imgH="431640" progId="Equation.3">
                  <p:embed/>
                </p:oleObj>
              </mc:Choice>
              <mc:Fallback>
                <p:oleObj name="公式" r:id="rId11" imgW="1066680" imgH="431640" progId="Equation.3">
                  <p:embed/>
                  <p:pic>
                    <p:nvPicPr>
                      <p:cNvPr id="341114" name="Object 1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6138" y="4375150"/>
                        <a:ext cx="10668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1158" name="Group 166"/>
          <p:cNvGrpSpPr>
            <a:grpSpLocks/>
          </p:cNvGrpSpPr>
          <p:nvPr/>
        </p:nvGrpSpPr>
        <p:grpSpPr bwMode="auto">
          <a:xfrm>
            <a:off x="1476375" y="4937125"/>
            <a:ext cx="3113088" cy="711200"/>
            <a:chOff x="930" y="3110"/>
            <a:chExt cx="1961" cy="448"/>
          </a:xfrm>
        </p:grpSpPr>
        <p:sp>
          <p:nvSpPr>
            <p:cNvPr id="341115" name="Rectangle 123"/>
            <p:cNvSpPr>
              <a:spLocks noChangeArrowheads="1"/>
            </p:cNvSpPr>
            <p:nvPr/>
          </p:nvSpPr>
          <p:spPr bwMode="auto">
            <a:xfrm>
              <a:off x="930" y="3221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其中     </a:t>
              </a:r>
            </a:p>
          </p:txBody>
        </p:sp>
        <p:graphicFrame>
          <p:nvGraphicFramePr>
            <p:cNvPr id="341116" name="Object 124"/>
            <p:cNvGraphicFramePr>
              <a:graphicFrameLocks/>
            </p:cNvGraphicFramePr>
            <p:nvPr/>
          </p:nvGraphicFramePr>
          <p:xfrm>
            <a:off x="1451" y="3110"/>
            <a:ext cx="1440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公式" r:id="rId13" imgW="2286000" imgH="711000" progId="Equation.3">
                    <p:embed/>
                  </p:oleObj>
                </mc:Choice>
                <mc:Fallback>
                  <p:oleObj name="公式" r:id="rId13" imgW="2286000" imgH="711000" progId="Equation.3">
                    <p:embed/>
                    <p:pic>
                      <p:nvPicPr>
                        <p:cNvPr id="341116" name="Object 1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1" y="3110"/>
                          <a:ext cx="1440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1119" name="Object 127"/>
          <p:cNvGraphicFramePr>
            <a:graphicFrameLocks/>
          </p:cNvGraphicFramePr>
          <p:nvPr/>
        </p:nvGraphicFramePr>
        <p:xfrm>
          <a:off x="3275013" y="4121150"/>
          <a:ext cx="1219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公式" r:id="rId15" imgW="1218960" imgH="609480" progId="Equation.3">
                  <p:embed/>
                </p:oleObj>
              </mc:Choice>
              <mc:Fallback>
                <p:oleObj name="公式" r:id="rId15" imgW="1218960" imgH="609480" progId="Equation.3">
                  <p:embed/>
                  <p:pic>
                    <p:nvPicPr>
                      <p:cNvPr id="341119" name="Object 1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013" y="4121150"/>
                        <a:ext cx="12192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1120" name="Object 128"/>
          <p:cNvGraphicFramePr>
            <a:graphicFrameLocks/>
          </p:cNvGraphicFramePr>
          <p:nvPr/>
        </p:nvGraphicFramePr>
        <p:xfrm>
          <a:off x="4576763" y="4356100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公式" r:id="rId17" imgW="761760" imgH="419040" progId="Equation.3">
                  <p:embed/>
                </p:oleObj>
              </mc:Choice>
              <mc:Fallback>
                <p:oleObj name="公式" r:id="rId17" imgW="761760" imgH="419040" progId="Equation.3">
                  <p:embed/>
                  <p:pic>
                    <p:nvPicPr>
                      <p:cNvPr id="341120" name="Object 1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6763" y="4356100"/>
                        <a:ext cx="7620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1157" name="Group 165"/>
          <p:cNvGrpSpPr>
            <a:grpSpLocks/>
          </p:cNvGrpSpPr>
          <p:nvPr/>
        </p:nvGrpSpPr>
        <p:grpSpPr bwMode="auto">
          <a:xfrm>
            <a:off x="1476375" y="3663950"/>
            <a:ext cx="2851150" cy="457200"/>
            <a:chOff x="930" y="2308"/>
            <a:chExt cx="1796" cy="288"/>
          </a:xfrm>
        </p:grpSpPr>
        <p:sp>
          <p:nvSpPr>
            <p:cNvPr id="341125" name="Rectangle 133"/>
            <p:cNvSpPr>
              <a:spLocks noChangeArrowheads="1"/>
            </p:cNvSpPr>
            <p:nvPr/>
          </p:nvSpPr>
          <p:spPr bwMode="auto">
            <a:xfrm>
              <a:off x="930" y="2308"/>
              <a:ext cx="17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象曲线    的方程为   </a:t>
              </a:r>
            </a:p>
          </p:txBody>
        </p:sp>
        <p:graphicFrame>
          <p:nvGraphicFramePr>
            <p:cNvPr id="341126" name="Object 134"/>
            <p:cNvGraphicFramePr>
              <a:graphicFrameLocks/>
            </p:cNvGraphicFramePr>
            <p:nvPr/>
          </p:nvGraphicFramePr>
          <p:xfrm>
            <a:off x="1585" y="2374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6" name="公式" r:id="rId19" imgW="279360" imgH="266400" progId="Equation.3">
                    <p:embed/>
                  </p:oleObj>
                </mc:Choice>
                <mc:Fallback>
                  <p:oleObj name="公式" r:id="rId19" imgW="279360" imgH="266400" progId="Equation.3">
                    <p:embed/>
                    <p:pic>
                      <p:nvPicPr>
                        <p:cNvPr id="341126" name="Object 1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5" y="2374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1127" name="Rectangle 135"/>
          <p:cNvSpPr>
            <a:spLocks noChangeArrowheads="1"/>
          </p:cNvSpPr>
          <p:nvPr/>
        </p:nvSpPr>
        <p:spPr bwMode="auto">
          <a:xfrm>
            <a:off x="1465263" y="5829300"/>
            <a:ext cx="3757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即得象区域 </a:t>
            </a:r>
            <a:r>
              <a:rPr lang="en-US" altLang="zh-CN" i="1">
                <a:solidFill>
                  <a:schemeClr val="tx1"/>
                </a:solidFill>
              </a:rPr>
              <a:t>G </a:t>
            </a:r>
            <a:r>
              <a:rPr lang="zh-CN" altLang="en-US">
                <a:solidFill>
                  <a:schemeClr val="tx1"/>
                </a:solidFill>
              </a:rPr>
              <a:t>如图所示。  </a:t>
            </a:r>
          </a:p>
        </p:txBody>
      </p:sp>
      <p:grpSp>
        <p:nvGrpSpPr>
          <p:cNvPr id="341159" name="Group 167"/>
          <p:cNvGrpSpPr>
            <a:grpSpLocks/>
          </p:cNvGrpSpPr>
          <p:nvPr/>
        </p:nvGrpSpPr>
        <p:grpSpPr bwMode="auto">
          <a:xfrm>
            <a:off x="6873875" y="4373563"/>
            <a:ext cx="1330325" cy="1330325"/>
            <a:chOff x="4330" y="2755"/>
            <a:chExt cx="838" cy="838"/>
          </a:xfrm>
        </p:grpSpPr>
        <p:sp>
          <p:nvSpPr>
            <p:cNvPr id="341140" name="Oval 148"/>
            <p:cNvSpPr>
              <a:spLocks noChangeAspect="1" noChangeArrowheads="1"/>
            </p:cNvSpPr>
            <p:nvPr/>
          </p:nvSpPr>
          <p:spPr bwMode="auto">
            <a:xfrm>
              <a:off x="4330" y="2755"/>
              <a:ext cx="838" cy="8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18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FF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1145" name="Object 153"/>
            <p:cNvGraphicFramePr>
              <a:graphicFrameLocks noChangeAspect="1"/>
            </p:cNvGraphicFramePr>
            <p:nvPr/>
          </p:nvGraphicFramePr>
          <p:xfrm>
            <a:off x="4528" y="2939"/>
            <a:ext cx="133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7" name="公式" r:id="rId21" imgW="266400" imgH="279360" progId="Equation.3">
                    <p:embed/>
                  </p:oleObj>
                </mc:Choice>
                <mc:Fallback>
                  <p:oleObj name="公式" r:id="rId21" imgW="266400" imgH="279360" progId="Equation.3">
                    <p:embed/>
                    <p:pic>
                      <p:nvPicPr>
                        <p:cNvPr id="341145" name="Object 153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8" y="2939"/>
                          <a:ext cx="133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1152" name="Group 160"/>
          <p:cNvGrpSpPr>
            <a:grpSpLocks/>
          </p:cNvGrpSpPr>
          <p:nvPr/>
        </p:nvGrpSpPr>
        <p:grpSpPr bwMode="auto">
          <a:xfrm>
            <a:off x="6446838" y="3951288"/>
            <a:ext cx="2170112" cy="2166937"/>
            <a:chOff x="4061" y="2489"/>
            <a:chExt cx="1367" cy="1365"/>
          </a:xfrm>
        </p:grpSpPr>
        <p:sp>
          <p:nvSpPr>
            <p:cNvPr id="341141" name="Line 149"/>
            <p:cNvSpPr>
              <a:spLocks noChangeAspect="1" noChangeShapeType="1"/>
            </p:cNvSpPr>
            <p:nvPr/>
          </p:nvSpPr>
          <p:spPr bwMode="auto">
            <a:xfrm>
              <a:off x="4061" y="3185"/>
              <a:ext cx="13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142" name="Line 150"/>
            <p:cNvSpPr>
              <a:spLocks noChangeAspect="1" noChangeShapeType="1"/>
            </p:cNvSpPr>
            <p:nvPr/>
          </p:nvSpPr>
          <p:spPr bwMode="auto">
            <a:xfrm rot="-5400000">
              <a:off x="4067" y="3172"/>
              <a:ext cx="136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143" name="Oval 151"/>
            <p:cNvSpPr>
              <a:spLocks noChangeAspect="1" noChangeArrowheads="1"/>
            </p:cNvSpPr>
            <p:nvPr/>
          </p:nvSpPr>
          <p:spPr bwMode="auto">
            <a:xfrm>
              <a:off x="4330" y="2755"/>
              <a:ext cx="839" cy="839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1144" name="Object 152"/>
            <p:cNvGraphicFramePr>
              <a:graphicFrameLocks noChangeAspect="1"/>
            </p:cNvGraphicFramePr>
            <p:nvPr/>
          </p:nvGraphicFramePr>
          <p:xfrm>
            <a:off x="4305" y="3490"/>
            <a:ext cx="139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8" name="公式" r:id="rId23" imgW="279360" imgH="266400" progId="Equation.3">
                    <p:embed/>
                  </p:oleObj>
                </mc:Choice>
                <mc:Fallback>
                  <p:oleObj name="公式" r:id="rId23" imgW="279360" imgH="266400" progId="Equation.3">
                    <p:embed/>
                    <p:pic>
                      <p:nvPicPr>
                        <p:cNvPr id="341144" name="Object 15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5" y="3490"/>
                          <a:ext cx="139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1147" name="Object 155"/>
            <p:cNvGraphicFramePr>
              <a:graphicFrameLocks noChangeAspect="1"/>
            </p:cNvGraphicFramePr>
            <p:nvPr/>
          </p:nvGraphicFramePr>
          <p:xfrm>
            <a:off x="5096" y="2587"/>
            <a:ext cx="23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9" name="公式" r:id="rId25" imgW="469800" imgH="342720" progId="Equation.3">
                    <p:embed/>
                  </p:oleObj>
                </mc:Choice>
                <mc:Fallback>
                  <p:oleObj name="公式" r:id="rId25" imgW="469800" imgH="342720" progId="Equation.3">
                    <p:embed/>
                    <p:pic>
                      <p:nvPicPr>
                        <p:cNvPr id="341147" name="Object 15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" y="2587"/>
                          <a:ext cx="234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1150" name="Object 158"/>
            <p:cNvGraphicFramePr>
              <a:graphicFrameLocks noChangeAspect="1"/>
            </p:cNvGraphicFramePr>
            <p:nvPr/>
          </p:nvGraphicFramePr>
          <p:xfrm>
            <a:off x="5195" y="3209"/>
            <a:ext cx="82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0" name="公式" r:id="rId27" imgW="164880" imgH="266400" progId="Equation.3">
                    <p:embed/>
                  </p:oleObj>
                </mc:Choice>
                <mc:Fallback>
                  <p:oleObj name="公式" r:id="rId27" imgW="164880" imgH="266400" progId="Equation.3">
                    <p:embed/>
                    <p:pic>
                      <p:nvPicPr>
                        <p:cNvPr id="341150" name="Object 15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5" y="3209"/>
                          <a:ext cx="82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1146" name="Line 154"/>
          <p:cNvSpPr>
            <a:spLocks noChangeShapeType="1"/>
          </p:cNvSpPr>
          <p:nvPr/>
        </p:nvSpPr>
        <p:spPr bwMode="auto">
          <a:xfrm>
            <a:off x="7008813" y="5441950"/>
            <a:ext cx="93662" cy="952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153" name="Rectangle 161"/>
          <p:cNvSpPr>
            <a:spLocks noChangeArrowheads="1"/>
          </p:cNvSpPr>
          <p:nvPr/>
        </p:nvSpPr>
        <p:spPr bwMode="auto">
          <a:xfrm>
            <a:off x="4156075" y="1924050"/>
            <a:ext cx="221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则 </a:t>
            </a:r>
            <a:r>
              <a:rPr lang="en-US" altLang="zh-CN" i="1">
                <a:solidFill>
                  <a:schemeClr val="tx1"/>
                </a:solidFill>
              </a:rPr>
              <a:t>C</a:t>
            </a:r>
            <a:r>
              <a:rPr lang="en-US" altLang="zh-CN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的方程为  </a:t>
            </a:r>
          </a:p>
        </p:txBody>
      </p:sp>
      <p:pic>
        <p:nvPicPr>
          <p:cNvPr id="341180" name="Picture 1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1181" name="Object 189"/>
          <p:cNvGraphicFramePr>
            <a:graphicFrameLocks noChangeAspect="1"/>
          </p:cNvGraphicFramePr>
          <p:nvPr/>
        </p:nvGraphicFramePr>
        <p:xfrm>
          <a:off x="496888" y="490538"/>
          <a:ext cx="8609012" cy="138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位图图像" r:id="rId29" imgW="8609524" imgH="1380952" progId="Paint.Picture">
                  <p:embed/>
                </p:oleObj>
              </mc:Choice>
              <mc:Fallback>
                <p:oleObj name="位图图像" r:id="rId29" imgW="8609524" imgH="1380952" progId="Paint.Picture">
                  <p:embed/>
                  <p:pic>
                    <p:nvPicPr>
                      <p:cNvPr id="341181" name="Object 1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38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 type="none" w="med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1151" name="Group 159"/>
          <p:cNvGrpSpPr>
            <a:grpSpLocks/>
          </p:cNvGrpSpPr>
          <p:nvPr/>
        </p:nvGrpSpPr>
        <p:grpSpPr bwMode="auto">
          <a:xfrm>
            <a:off x="6440488" y="1277938"/>
            <a:ext cx="2170112" cy="2166937"/>
            <a:chOff x="4057" y="805"/>
            <a:chExt cx="1367" cy="1365"/>
          </a:xfrm>
        </p:grpSpPr>
        <p:sp>
          <p:nvSpPr>
            <p:cNvPr id="340994" name="Oval 2"/>
            <p:cNvSpPr>
              <a:spLocks noChangeAspect="1" noChangeArrowheads="1"/>
            </p:cNvSpPr>
            <p:nvPr/>
          </p:nvSpPr>
          <p:spPr bwMode="auto">
            <a:xfrm>
              <a:off x="4326" y="1071"/>
              <a:ext cx="838" cy="8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18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FF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21" name="Line 29"/>
            <p:cNvSpPr>
              <a:spLocks noChangeAspect="1" noChangeShapeType="1"/>
            </p:cNvSpPr>
            <p:nvPr/>
          </p:nvSpPr>
          <p:spPr bwMode="auto">
            <a:xfrm>
              <a:off x="4057" y="1501"/>
              <a:ext cx="13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022" name="Line 30"/>
            <p:cNvSpPr>
              <a:spLocks noChangeAspect="1" noChangeShapeType="1"/>
            </p:cNvSpPr>
            <p:nvPr/>
          </p:nvSpPr>
          <p:spPr bwMode="auto">
            <a:xfrm rot="-5400000">
              <a:off x="4063" y="1488"/>
              <a:ext cx="136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025" name="Oval 33"/>
            <p:cNvSpPr>
              <a:spLocks noChangeAspect="1" noChangeArrowheads="1"/>
            </p:cNvSpPr>
            <p:nvPr/>
          </p:nvSpPr>
          <p:spPr bwMode="auto">
            <a:xfrm>
              <a:off x="4326" y="1071"/>
              <a:ext cx="839" cy="839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1026" name="Object 34"/>
            <p:cNvGraphicFramePr>
              <a:graphicFrameLocks noChangeAspect="1"/>
            </p:cNvGraphicFramePr>
            <p:nvPr/>
          </p:nvGraphicFramePr>
          <p:xfrm>
            <a:off x="4304" y="1797"/>
            <a:ext cx="133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2" name="公式" r:id="rId31" imgW="266400" imgH="279360" progId="Equation.3">
                    <p:embed/>
                  </p:oleObj>
                </mc:Choice>
                <mc:Fallback>
                  <p:oleObj name="公式" r:id="rId31" imgW="266400" imgH="279360" progId="Equation.3">
                    <p:embed/>
                    <p:pic>
                      <p:nvPicPr>
                        <p:cNvPr id="341026" name="Object 3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4" y="1797"/>
                          <a:ext cx="133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1033" name="Object 41"/>
            <p:cNvGraphicFramePr>
              <a:graphicFrameLocks noChangeAspect="1"/>
            </p:cNvGraphicFramePr>
            <p:nvPr/>
          </p:nvGraphicFramePr>
          <p:xfrm>
            <a:off x="4521" y="1258"/>
            <a:ext cx="13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3" name="公式" r:id="rId33" imgW="279360" imgH="266400" progId="Equation.3">
                    <p:embed/>
                  </p:oleObj>
                </mc:Choice>
                <mc:Fallback>
                  <p:oleObj name="公式" r:id="rId33" imgW="279360" imgH="266400" progId="Equation.3">
                    <p:embed/>
                    <p:pic>
                      <p:nvPicPr>
                        <p:cNvPr id="341033" name="Object 41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1" y="1258"/>
                          <a:ext cx="13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1083" name="Object 91"/>
            <p:cNvGraphicFramePr>
              <a:graphicFrameLocks noChangeAspect="1"/>
            </p:cNvGraphicFramePr>
            <p:nvPr/>
          </p:nvGraphicFramePr>
          <p:xfrm>
            <a:off x="5111" y="903"/>
            <a:ext cx="196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4" name="公式" r:id="rId35" imgW="393480" imgH="342720" progId="Equation.3">
                    <p:embed/>
                  </p:oleObj>
                </mc:Choice>
                <mc:Fallback>
                  <p:oleObj name="公式" r:id="rId35" imgW="393480" imgH="342720" progId="Equation.3">
                    <p:embed/>
                    <p:pic>
                      <p:nvPicPr>
                        <p:cNvPr id="341083" name="Object 91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1" y="903"/>
                          <a:ext cx="196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1149" name="Object 157"/>
            <p:cNvGraphicFramePr>
              <a:graphicFrameLocks noChangeAspect="1"/>
            </p:cNvGraphicFramePr>
            <p:nvPr/>
          </p:nvGraphicFramePr>
          <p:xfrm>
            <a:off x="5192" y="1526"/>
            <a:ext cx="82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5" name="公式" r:id="rId37" imgW="164880" imgH="266400" progId="Equation.3">
                    <p:embed/>
                  </p:oleObj>
                </mc:Choice>
                <mc:Fallback>
                  <p:oleObj name="公式" r:id="rId37" imgW="164880" imgH="266400" progId="Equation.3">
                    <p:embed/>
                    <p:pic>
                      <p:nvPicPr>
                        <p:cNvPr id="341149" name="Object 15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2" y="1526"/>
                          <a:ext cx="82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1046" name="Line 54"/>
          <p:cNvSpPr>
            <a:spLocks noChangeShapeType="1"/>
          </p:cNvSpPr>
          <p:nvPr/>
        </p:nvSpPr>
        <p:spPr bwMode="auto">
          <a:xfrm>
            <a:off x="7002463" y="2768600"/>
            <a:ext cx="93662" cy="952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4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4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4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4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4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9" dur="500" fill="hold"/>
                                        <p:tgtEl>
                                          <p:spTgt spid="34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4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4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4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4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4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4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4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34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4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7" dur="500" fill="hold"/>
                                        <p:tgtEl>
                                          <p:spTgt spid="34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34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4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112" grpId="0"/>
      <p:bldP spid="341127" grpId="0"/>
      <p:bldP spid="3411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232" name="Picture 168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0" name="Picture 1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1" name="Picture 1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2" name="Picture 1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3" name="Picture 14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4" name="Picture 1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5" name="Picture 1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6" name="Picture 1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7" name="Picture 153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8" name="Picture 1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19" name="Picture 1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0" name="Picture 1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1" name="Picture 15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2" name="Picture 1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3" name="Picture 15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4" name="Picture 1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5" name="Picture 1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6" name="Picture 1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7" name="Picture 16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8" name="Picture 1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29" name="Picture 165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4088" name="Rectangle 24"/>
          <p:cNvSpPr>
            <a:spLocks noChangeArrowheads="1"/>
          </p:cNvSpPr>
          <p:nvPr/>
        </p:nvSpPr>
        <p:spPr bwMode="auto">
          <a:xfrm>
            <a:off x="4194175" y="3276600"/>
            <a:ext cx="2254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曲线</a:t>
            </a:r>
            <a:r>
              <a:rPr lang="zh-CN" altLang="en-US" sz="1600">
                <a:solidFill>
                  <a:schemeClr val="tx1"/>
                </a:solidFill>
              </a:rPr>
              <a:t> </a:t>
            </a:r>
            <a:r>
              <a:rPr lang="en-US" altLang="zh-CN" i="1">
                <a:solidFill>
                  <a:schemeClr val="tx1"/>
                </a:solidFill>
              </a:rPr>
              <a:t>C</a:t>
            </a:r>
            <a:r>
              <a:rPr lang="en-US" altLang="zh-CN" sz="2000" i="1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对应的   </a:t>
            </a:r>
          </a:p>
        </p:txBody>
      </p:sp>
      <p:graphicFrame>
        <p:nvGraphicFramePr>
          <p:cNvPr id="344089" name="Object 25"/>
          <p:cNvGraphicFramePr>
            <a:graphicFrameLocks/>
          </p:cNvGraphicFramePr>
          <p:nvPr/>
        </p:nvGraphicFramePr>
        <p:xfrm>
          <a:off x="2116138" y="4537075"/>
          <a:ext cx="1219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公式" r:id="rId6" imgW="1218960" imgH="431640" progId="Equation.3">
                  <p:embed/>
                </p:oleObj>
              </mc:Choice>
              <mc:Fallback>
                <p:oleObj name="公式" r:id="rId6" imgW="1218960" imgH="431640" progId="Equation.3">
                  <p:embed/>
                  <p:pic>
                    <p:nvPicPr>
                      <p:cNvPr id="344089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6138" y="4537075"/>
                        <a:ext cx="12192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4205" name="Group 141"/>
          <p:cNvGrpSpPr>
            <a:grpSpLocks/>
          </p:cNvGrpSpPr>
          <p:nvPr/>
        </p:nvGrpSpPr>
        <p:grpSpPr bwMode="auto">
          <a:xfrm>
            <a:off x="1476375" y="5170488"/>
            <a:ext cx="2535238" cy="457200"/>
            <a:chOff x="930" y="3257"/>
            <a:chExt cx="1597" cy="288"/>
          </a:xfrm>
        </p:grpSpPr>
        <p:sp>
          <p:nvSpPr>
            <p:cNvPr id="344090" name="Rectangle 26"/>
            <p:cNvSpPr>
              <a:spLocks noChangeArrowheads="1"/>
            </p:cNvSpPr>
            <p:nvPr/>
          </p:nvSpPr>
          <p:spPr bwMode="auto">
            <a:xfrm>
              <a:off x="930" y="3257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其中     </a:t>
              </a:r>
            </a:p>
          </p:txBody>
        </p:sp>
        <p:graphicFrame>
          <p:nvGraphicFramePr>
            <p:cNvPr id="344091" name="Object 27"/>
            <p:cNvGraphicFramePr>
              <a:graphicFrameLocks/>
            </p:cNvGraphicFramePr>
            <p:nvPr/>
          </p:nvGraphicFramePr>
          <p:xfrm>
            <a:off x="1431" y="3274"/>
            <a:ext cx="10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" name="公式" r:id="rId8" imgW="1739880" imgH="342720" progId="Equation.3">
                    <p:embed/>
                  </p:oleObj>
                </mc:Choice>
                <mc:Fallback>
                  <p:oleObj name="公式" r:id="rId8" imgW="1739880" imgH="342720" progId="Equation.3">
                    <p:embed/>
                    <p:pic>
                      <p:nvPicPr>
                        <p:cNvPr id="344091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1" y="3274"/>
                          <a:ext cx="10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4092" name="Object 28"/>
          <p:cNvGraphicFramePr>
            <a:graphicFrameLocks/>
          </p:cNvGraphicFramePr>
          <p:nvPr/>
        </p:nvGraphicFramePr>
        <p:xfrm>
          <a:off x="3402013" y="4527550"/>
          <a:ext cx="965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公式" r:id="rId10" imgW="965160" imgH="368280" progId="Equation.3">
                  <p:embed/>
                </p:oleObj>
              </mc:Choice>
              <mc:Fallback>
                <p:oleObj name="公式" r:id="rId10" imgW="965160" imgH="368280" progId="Equation.3">
                  <p:embed/>
                  <p:pic>
                    <p:nvPicPr>
                      <p:cNvPr id="344092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4527550"/>
                        <a:ext cx="9652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4093" name="Object 29"/>
          <p:cNvGraphicFramePr>
            <a:graphicFrameLocks/>
          </p:cNvGraphicFramePr>
          <p:nvPr/>
        </p:nvGraphicFramePr>
        <p:xfrm>
          <a:off x="4462463" y="4518025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公式" r:id="rId12" imgW="761760" imgH="419040" progId="Equation.3">
                  <p:embed/>
                </p:oleObj>
              </mc:Choice>
              <mc:Fallback>
                <p:oleObj name="公式" r:id="rId12" imgW="761760" imgH="419040" progId="Equation.3">
                  <p:embed/>
                  <p:pic>
                    <p:nvPicPr>
                      <p:cNvPr id="344093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2463" y="4518025"/>
                        <a:ext cx="7620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4208" name="Group 144"/>
          <p:cNvGrpSpPr>
            <a:grpSpLocks/>
          </p:cNvGrpSpPr>
          <p:nvPr/>
        </p:nvGrpSpPr>
        <p:grpSpPr bwMode="auto">
          <a:xfrm>
            <a:off x="1476375" y="3940175"/>
            <a:ext cx="2851150" cy="457200"/>
            <a:chOff x="930" y="2482"/>
            <a:chExt cx="1796" cy="288"/>
          </a:xfrm>
        </p:grpSpPr>
        <p:sp>
          <p:nvSpPr>
            <p:cNvPr id="344096" name="Rectangle 32"/>
            <p:cNvSpPr>
              <a:spLocks noChangeArrowheads="1"/>
            </p:cNvSpPr>
            <p:nvPr/>
          </p:nvSpPr>
          <p:spPr bwMode="auto">
            <a:xfrm>
              <a:off x="930" y="2482"/>
              <a:ext cx="17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象曲线    的方程为   </a:t>
              </a:r>
            </a:p>
          </p:txBody>
        </p:sp>
        <p:graphicFrame>
          <p:nvGraphicFramePr>
            <p:cNvPr id="344097" name="Object 33"/>
            <p:cNvGraphicFramePr>
              <a:graphicFrameLocks/>
            </p:cNvGraphicFramePr>
            <p:nvPr/>
          </p:nvGraphicFramePr>
          <p:xfrm>
            <a:off x="1585" y="2548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7" name="公式" r:id="rId14" imgW="279360" imgH="266400" progId="Equation.3">
                    <p:embed/>
                  </p:oleObj>
                </mc:Choice>
                <mc:Fallback>
                  <p:oleObj name="公式" r:id="rId14" imgW="279360" imgH="266400" progId="Equation.3">
                    <p:embed/>
                    <p:pic>
                      <p:nvPicPr>
                        <p:cNvPr id="344097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5" y="2548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4098" name="Rectangle 34"/>
          <p:cNvSpPr>
            <a:spLocks noChangeArrowheads="1"/>
          </p:cNvSpPr>
          <p:nvPr/>
        </p:nvSpPr>
        <p:spPr bwMode="auto">
          <a:xfrm>
            <a:off x="1465263" y="5762625"/>
            <a:ext cx="3757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即得象区域 </a:t>
            </a:r>
            <a:r>
              <a:rPr lang="en-US" altLang="zh-CN" i="1">
                <a:solidFill>
                  <a:schemeClr val="tx1"/>
                </a:solidFill>
              </a:rPr>
              <a:t>G </a:t>
            </a:r>
            <a:r>
              <a:rPr lang="zh-CN" altLang="en-US">
                <a:solidFill>
                  <a:schemeClr val="tx1"/>
                </a:solidFill>
              </a:rPr>
              <a:t>如图所示。  </a:t>
            </a:r>
          </a:p>
        </p:txBody>
      </p:sp>
      <p:grpSp>
        <p:nvGrpSpPr>
          <p:cNvPr id="344207" name="Group 143"/>
          <p:cNvGrpSpPr>
            <a:grpSpLocks/>
          </p:cNvGrpSpPr>
          <p:nvPr/>
        </p:nvGrpSpPr>
        <p:grpSpPr bwMode="auto">
          <a:xfrm>
            <a:off x="5913438" y="3417888"/>
            <a:ext cx="3230562" cy="3230562"/>
            <a:chOff x="3725" y="2153"/>
            <a:chExt cx="2035" cy="2035"/>
          </a:xfrm>
        </p:grpSpPr>
        <p:sp>
          <p:nvSpPr>
            <p:cNvPr id="344112" name="Oval 48"/>
            <p:cNvSpPr>
              <a:spLocks noChangeAspect="1" noChangeArrowheads="1"/>
            </p:cNvSpPr>
            <p:nvPr/>
          </p:nvSpPr>
          <p:spPr bwMode="auto">
            <a:xfrm>
              <a:off x="3725" y="2153"/>
              <a:ext cx="2035" cy="2035"/>
            </a:xfrm>
            <a:prstGeom prst="ellipse">
              <a:avLst/>
            </a:prstGeom>
            <a:gradFill rotWithShape="1">
              <a:gsLst>
                <a:gs pos="0">
                  <a:srgbClr val="FC7E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FF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4104" name="Object 40"/>
            <p:cNvGraphicFramePr>
              <a:graphicFrameLocks noChangeAspect="1"/>
            </p:cNvGraphicFramePr>
            <p:nvPr/>
          </p:nvGraphicFramePr>
          <p:xfrm>
            <a:off x="4315" y="2712"/>
            <a:ext cx="133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" name="公式" r:id="rId16" imgW="266400" imgH="279360" progId="Equation.3">
                    <p:embed/>
                  </p:oleObj>
                </mc:Choice>
                <mc:Fallback>
                  <p:oleObj name="公式" r:id="rId16" imgW="266400" imgH="279360" progId="Equation.3">
                    <p:embed/>
                    <p:pic>
                      <p:nvPicPr>
                        <p:cNvPr id="344104" name="Object 4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5" y="2712"/>
                          <a:ext cx="133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4204" name="Group 140"/>
          <p:cNvGrpSpPr>
            <a:grpSpLocks/>
          </p:cNvGrpSpPr>
          <p:nvPr/>
        </p:nvGrpSpPr>
        <p:grpSpPr bwMode="auto">
          <a:xfrm>
            <a:off x="1044575" y="3140075"/>
            <a:ext cx="3492500" cy="787400"/>
            <a:chOff x="658" y="1978"/>
            <a:chExt cx="2200" cy="496"/>
          </a:xfrm>
        </p:grpSpPr>
        <p:sp>
          <p:nvSpPr>
            <p:cNvPr id="344086" name="Rectangle 22"/>
            <p:cNvSpPr>
              <a:spLocks noChangeArrowheads="1"/>
            </p:cNvSpPr>
            <p:nvPr/>
          </p:nvSpPr>
          <p:spPr bwMode="auto">
            <a:xfrm>
              <a:off x="658" y="2061"/>
              <a:ext cx="2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(2) </a:t>
              </a:r>
              <a:r>
                <a:rPr lang="zh-CN" altLang="en-US">
                  <a:solidFill>
                    <a:schemeClr val="tx1"/>
                  </a:solidFill>
                </a:rPr>
                <a:t>在            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的映射下， </a:t>
              </a:r>
            </a:p>
          </p:txBody>
        </p:sp>
        <p:graphicFrame>
          <p:nvGraphicFramePr>
            <p:cNvPr id="344108" name="Object 44"/>
            <p:cNvGraphicFramePr>
              <a:graphicFrameLocks/>
            </p:cNvGraphicFramePr>
            <p:nvPr/>
          </p:nvGraphicFramePr>
          <p:xfrm>
            <a:off x="1207" y="1978"/>
            <a:ext cx="55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9" name="公式" r:id="rId18" imgW="876240" imgH="787320" progId="Equation.3">
                    <p:embed/>
                  </p:oleObj>
                </mc:Choice>
                <mc:Fallback>
                  <p:oleObj name="公式" r:id="rId18" imgW="876240" imgH="787320" progId="Equation.3">
                    <p:embed/>
                    <p:pic>
                      <p:nvPicPr>
                        <p:cNvPr id="344108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7" y="1978"/>
                          <a:ext cx="55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4109" name="Object 45"/>
            <p:cNvGraphicFramePr>
              <a:graphicFrameLocks/>
            </p:cNvGraphicFramePr>
            <p:nvPr/>
          </p:nvGraphicFramePr>
          <p:xfrm>
            <a:off x="1592" y="2246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0" name="公式" r:id="rId20" imgW="177480" imgH="215640" progId="Equation.3">
                    <p:embed/>
                  </p:oleObj>
                </mc:Choice>
                <mc:Fallback>
                  <p:oleObj name="公式" r:id="rId20" imgW="177480" imgH="215640" progId="Equation.3">
                    <p:embed/>
                    <p:pic>
                      <p:nvPicPr>
                        <p:cNvPr id="344109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2" y="2246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4110" name="Object 46"/>
            <p:cNvGraphicFramePr>
              <a:graphicFrameLocks/>
            </p:cNvGraphicFramePr>
            <p:nvPr/>
          </p:nvGraphicFramePr>
          <p:xfrm>
            <a:off x="1603" y="2020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1" name="公式" r:id="rId22" imgW="164880" imgH="266400" progId="Equation.3">
                    <p:embed/>
                  </p:oleObj>
                </mc:Choice>
                <mc:Fallback>
                  <p:oleObj name="公式" r:id="rId22" imgW="164880" imgH="266400" progId="Equation.3">
                    <p:embed/>
                    <p:pic>
                      <p:nvPicPr>
                        <p:cNvPr id="34411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3" y="2020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4206" name="Group 142"/>
          <p:cNvGrpSpPr>
            <a:grpSpLocks/>
          </p:cNvGrpSpPr>
          <p:nvPr/>
        </p:nvGrpSpPr>
        <p:grpSpPr bwMode="auto">
          <a:xfrm>
            <a:off x="6446838" y="3951288"/>
            <a:ext cx="2170112" cy="2166937"/>
            <a:chOff x="4061" y="2489"/>
            <a:chExt cx="1367" cy="1365"/>
          </a:xfrm>
        </p:grpSpPr>
        <p:sp>
          <p:nvSpPr>
            <p:cNvPr id="344099" name="Oval 35"/>
            <p:cNvSpPr>
              <a:spLocks noChangeAspect="1" noChangeArrowheads="1"/>
            </p:cNvSpPr>
            <p:nvPr/>
          </p:nvSpPr>
          <p:spPr bwMode="auto">
            <a:xfrm>
              <a:off x="4330" y="2755"/>
              <a:ext cx="838" cy="8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FF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4100" name="Line 36"/>
            <p:cNvSpPr>
              <a:spLocks noChangeAspect="1" noChangeShapeType="1"/>
            </p:cNvSpPr>
            <p:nvPr/>
          </p:nvSpPr>
          <p:spPr bwMode="auto">
            <a:xfrm>
              <a:off x="4061" y="3185"/>
              <a:ext cx="13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101" name="Line 37"/>
            <p:cNvSpPr>
              <a:spLocks noChangeAspect="1" noChangeShapeType="1"/>
            </p:cNvSpPr>
            <p:nvPr/>
          </p:nvSpPr>
          <p:spPr bwMode="auto">
            <a:xfrm rot="-5400000">
              <a:off x="4067" y="3172"/>
              <a:ext cx="136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102" name="Oval 38"/>
            <p:cNvSpPr>
              <a:spLocks noChangeAspect="1" noChangeArrowheads="1"/>
            </p:cNvSpPr>
            <p:nvPr/>
          </p:nvSpPr>
          <p:spPr bwMode="auto">
            <a:xfrm>
              <a:off x="4330" y="2755"/>
              <a:ext cx="839" cy="839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4103" name="Object 39"/>
            <p:cNvGraphicFramePr>
              <a:graphicFrameLocks noChangeAspect="1"/>
            </p:cNvGraphicFramePr>
            <p:nvPr/>
          </p:nvGraphicFramePr>
          <p:xfrm>
            <a:off x="4281" y="3472"/>
            <a:ext cx="139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2" name="公式" r:id="rId24" imgW="279360" imgH="266400" progId="Equation.3">
                    <p:embed/>
                  </p:oleObj>
                </mc:Choice>
                <mc:Fallback>
                  <p:oleObj name="公式" r:id="rId24" imgW="279360" imgH="266400" progId="Equation.3">
                    <p:embed/>
                    <p:pic>
                      <p:nvPicPr>
                        <p:cNvPr id="344103" name="Object 39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1" y="3472"/>
                          <a:ext cx="139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4106" name="Object 42"/>
            <p:cNvGraphicFramePr>
              <a:graphicFrameLocks noChangeAspect="1"/>
            </p:cNvGraphicFramePr>
            <p:nvPr/>
          </p:nvGraphicFramePr>
          <p:xfrm>
            <a:off x="5096" y="2587"/>
            <a:ext cx="234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3" name="公式" r:id="rId26" imgW="469800" imgH="342720" progId="Equation.3">
                    <p:embed/>
                  </p:oleObj>
                </mc:Choice>
                <mc:Fallback>
                  <p:oleObj name="公式" r:id="rId26" imgW="469800" imgH="342720" progId="Equation.3">
                    <p:embed/>
                    <p:pic>
                      <p:nvPicPr>
                        <p:cNvPr id="344106" name="Object 4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" y="2587"/>
                          <a:ext cx="234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4114" name="Object 50"/>
            <p:cNvGraphicFramePr>
              <a:graphicFrameLocks noChangeAspect="1"/>
            </p:cNvGraphicFramePr>
            <p:nvPr/>
          </p:nvGraphicFramePr>
          <p:xfrm>
            <a:off x="5195" y="3209"/>
            <a:ext cx="82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4" name="公式" r:id="rId28" imgW="164880" imgH="266400" progId="Equation.3">
                    <p:embed/>
                  </p:oleObj>
                </mc:Choice>
                <mc:Fallback>
                  <p:oleObj name="公式" r:id="rId28" imgW="164880" imgH="266400" progId="Equation.3">
                    <p:embed/>
                    <p:pic>
                      <p:nvPicPr>
                        <p:cNvPr id="344114" name="Object 5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5" y="3209"/>
                          <a:ext cx="82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4186" name="Group 122"/>
          <p:cNvGrpSpPr>
            <a:grpSpLocks/>
          </p:cNvGrpSpPr>
          <p:nvPr/>
        </p:nvGrpSpPr>
        <p:grpSpPr bwMode="auto">
          <a:xfrm>
            <a:off x="530225" y="1931988"/>
            <a:ext cx="3970338" cy="457200"/>
            <a:chOff x="334" y="1217"/>
            <a:chExt cx="2501" cy="288"/>
          </a:xfrm>
        </p:grpSpPr>
        <p:sp>
          <p:nvSpPr>
            <p:cNvPr id="344187" name="Rectangle 123"/>
            <p:cNvSpPr>
              <a:spLocks noChangeArrowheads="1"/>
            </p:cNvSpPr>
            <p:nvPr/>
          </p:nvSpPr>
          <p:spPr bwMode="auto">
            <a:xfrm>
              <a:off x="334" y="1217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</a:t>
              </a:r>
            </a:p>
          </p:txBody>
        </p:sp>
        <p:sp>
          <p:nvSpPr>
            <p:cNvPr id="344188" name="Rectangle 124"/>
            <p:cNvSpPr>
              <a:spLocks noChangeArrowheads="1"/>
            </p:cNvSpPr>
            <p:nvPr/>
          </p:nvSpPr>
          <p:spPr bwMode="auto">
            <a:xfrm>
              <a:off x="660" y="1217"/>
              <a:ext cx="21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设区域 </a:t>
              </a:r>
              <a:r>
                <a:rPr lang="en-US" altLang="zh-CN" i="1">
                  <a:solidFill>
                    <a:schemeClr val="tx1"/>
                  </a:solidFill>
                </a:rPr>
                <a:t>D </a:t>
              </a:r>
              <a:r>
                <a:rPr lang="zh-CN" altLang="en-US">
                  <a:solidFill>
                    <a:schemeClr val="tx1"/>
                  </a:solidFill>
                </a:rPr>
                <a:t>的边界为</a:t>
              </a:r>
              <a:r>
                <a:rPr lang="zh-CN" altLang="en-US" sz="16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C</a:t>
              </a:r>
              <a:r>
                <a:rPr lang="en-US" altLang="zh-CN" sz="16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，  </a:t>
              </a:r>
            </a:p>
          </p:txBody>
        </p:sp>
      </p:grpSp>
      <p:sp>
        <p:nvSpPr>
          <p:cNvPr id="344189" name="Rectangle 125"/>
          <p:cNvSpPr>
            <a:spLocks noChangeArrowheads="1"/>
          </p:cNvSpPr>
          <p:nvPr/>
        </p:nvSpPr>
        <p:spPr bwMode="auto">
          <a:xfrm>
            <a:off x="4156075" y="1924050"/>
            <a:ext cx="221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则 </a:t>
            </a:r>
            <a:r>
              <a:rPr lang="en-US" altLang="zh-CN" i="1">
                <a:solidFill>
                  <a:schemeClr val="tx1"/>
                </a:solidFill>
              </a:rPr>
              <a:t>C</a:t>
            </a:r>
            <a:r>
              <a:rPr lang="en-US" altLang="zh-CN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的方程为  </a:t>
            </a:r>
          </a:p>
        </p:txBody>
      </p:sp>
      <p:graphicFrame>
        <p:nvGraphicFramePr>
          <p:cNvPr id="344190" name="Object 126"/>
          <p:cNvGraphicFramePr>
            <a:graphicFrameLocks/>
          </p:cNvGraphicFramePr>
          <p:nvPr/>
        </p:nvGraphicFramePr>
        <p:xfrm>
          <a:off x="2112963" y="2517775"/>
          <a:ext cx="965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公式" r:id="rId30" imgW="965160" imgH="419040" progId="Equation.3">
                  <p:embed/>
                </p:oleObj>
              </mc:Choice>
              <mc:Fallback>
                <p:oleObj name="公式" r:id="rId30" imgW="965160" imgH="419040" progId="Equation.3">
                  <p:embed/>
                  <p:pic>
                    <p:nvPicPr>
                      <p:cNvPr id="344190" name="Object 1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2963" y="2517775"/>
                        <a:ext cx="9652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4191" name="Group 127"/>
          <p:cNvGrpSpPr>
            <a:grpSpLocks/>
          </p:cNvGrpSpPr>
          <p:nvPr/>
        </p:nvGrpSpPr>
        <p:grpSpPr bwMode="auto">
          <a:xfrm>
            <a:off x="3155950" y="2544763"/>
            <a:ext cx="2243138" cy="457200"/>
            <a:chOff x="1988" y="1603"/>
            <a:chExt cx="1413" cy="288"/>
          </a:xfrm>
        </p:grpSpPr>
        <p:sp>
          <p:nvSpPr>
            <p:cNvPr id="344192" name="Rectangle 128"/>
            <p:cNvSpPr>
              <a:spLocks noChangeArrowheads="1"/>
            </p:cNvSpPr>
            <p:nvPr/>
          </p:nvSpPr>
          <p:spPr bwMode="auto">
            <a:xfrm>
              <a:off x="1988" y="1603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其中   </a:t>
              </a:r>
            </a:p>
          </p:txBody>
        </p:sp>
        <p:graphicFrame>
          <p:nvGraphicFramePr>
            <p:cNvPr id="344193" name="Object 129"/>
            <p:cNvGraphicFramePr>
              <a:graphicFrameLocks/>
            </p:cNvGraphicFramePr>
            <p:nvPr/>
          </p:nvGraphicFramePr>
          <p:xfrm>
            <a:off x="2457" y="1662"/>
            <a:ext cx="9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6" name="公式" r:id="rId32" imgW="1498320" imgH="342720" progId="Equation.3">
                    <p:embed/>
                  </p:oleObj>
                </mc:Choice>
                <mc:Fallback>
                  <p:oleObj name="公式" r:id="rId32" imgW="1498320" imgH="342720" progId="Equation.3">
                    <p:embed/>
                    <p:pic>
                      <p:nvPicPr>
                        <p:cNvPr id="344193" name="Object 1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57" y="1662"/>
                          <a:ext cx="9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4194" name="Group 130"/>
          <p:cNvGrpSpPr>
            <a:grpSpLocks/>
          </p:cNvGrpSpPr>
          <p:nvPr/>
        </p:nvGrpSpPr>
        <p:grpSpPr bwMode="auto">
          <a:xfrm>
            <a:off x="6440488" y="1277938"/>
            <a:ext cx="2170112" cy="2166937"/>
            <a:chOff x="4057" y="805"/>
            <a:chExt cx="1367" cy="1365"/>
          </a:xfrm>
        </p:grpSpPr>
        <p:sp>
          <p:nvSpPr>
            <p:cNvPr id="344195" name="Oval 131"/>
            <p:cNvSpPr>
              <a:spLocks noChangeAspect="1" noChangeArrowheads="1"/>
            </p:cNvSpPr>
            <p:nvPr/>
          </p:nvSpPr>
          <p:spPr bwMode="auto">
            <a:xfrm>
              <a:off x="4326" y="1071"/>
              <a:ext cx="838" cy="8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18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FF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4196" name="Line 132"/>
            <p:cNvSpPr>
              <a:spLocks noChangeAspect="1" noChangeShapeType="1"/>
            </p:cNvSpPr>
            <p:nvPr/>
          </p:nvSpPr>
          <p:spPr bwMode="auto">
            <a:xfrm>
              <a:off x="4057" y="1501"/>
              <a:ext cx="13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197" name="Line 133"/>
            <p:cNvSpPr>
              <a:spLocks noChangeAspect="1" noChangeShapeType="1"/>
            </p:cNvSpPr>
            <p:nvPr/>
          </p:nvSpPr>
          <p:spPr bwMode="auto">
            <a:xfrm rot="-5400000">
              <a:off x="4063" y="1488"/>
              <a:ext cx="136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198" name="Oval 134"/>
            <p:cNvSpPr>
              <a:spLocks noChangeAspect="1" noChangeArrowheads="1"/>
            </p:cNvSpPr>
            <p:nvPr/>
          </p:nvSpPr>
          <p:spPr bwMode="auto">
            <a:xfrm>
              <a:off x="4326" y="1071"/>
              <a:ext cx="839" cy="839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4199" name="Object 135"/>
            <p:cNvGraphicFramePr>
              <a:graphicFrameLocks noChangeAspect="1"/>
            </p:cNvGraphicFramePr>
            <p:nvPr/>
          </p:nvGraphicFramePr>
          <p:xfrm>
            <a:off x="4304" y="1797"/>
            <a:ext cx="133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7" name="公式" r:id="rId34" imgW="266400" imgH="279360" progId="Equation.3">
                    <p:embed/>
                  </p:oleObj>
                </mc:Choice>
                <mc:Fallback>
                  <p:oleObj name="公式" r:id="rId34" imgW="266400" imgH="279360" progId="Equation.3">
                    <p:embed/>
                    <p:pic>
                      <p:nvPicPr>
                        <p:cNvPr id="344199" name="Object 13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4" y="1797"/>
                          <a:ext cx="133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4200" name="Object 136"/>
            <p:cNvGraphicFramePr>
              <a:graphicFrameLocks noChangeAspect="1"/>
            </p:cNvGraphicFramePr>
            <p:nvPr/>
          </p:nvGraphicFramePr>
          <p:xfrm>
            <a:off x="4521" y="1258"/>
            <a:ext cx="13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8" name="公式" r:id="rId36" imgW="279360" imgH="266400" progId="Equation.3">
                    <p:embed/>
                  </p:oleObj>
                </mc:Choice>
                <mc:Fallback>
                  <p:oleObj name="公式" r:id="rId36" imgW="279360" imgH="266400" progId="Equation.3">
                    <p:embed/>
                    <p:pic>
                      <p:nvPicPr>
                        <p:cNvPr id="344200" name="Object 13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1" y="1258"/>
                          <a:ext cx="13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4201" name="Object 137"/>
            <p:cNvGraphicFramePr>
              <a:graphicFrameLocks noChangeAspect="1"/>
            </p:cNvGraphicFramePr>
            <p:nvPr/>
          </p:nvGraphicFramePr>
          <p:xfrm>
            <a:off x="5111" y="903"/>
            <a:ext cx="196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9" name="公式" r:id="rId38" imgW="393480" imgH="342720" progId="Equation.3">
                    <p:embed/>
                  </p:oleObj>
                </mc:Choice>
                <mc:Fallback>
                  <p:oleObj name="公式" r:id="rId38" imgW="393480" imgH="342720" progId="Equation.3">
                    <p:embed/>
                    <p:pic>
                      <p:nvPicPr>
                        <p:cNvPr id="344201" name="Object 13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1" y="903"/>
                          <a:ext cx="196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4202" name="Object 138"/>
            <p:cNvGraphicFramePr>
              <a:graphicFrameLocks noChangeAspect="1"/>
            </p:cNvGraphicFramePr>
            <p:nvPr/>
          </p:nvGraphicFramePr>
          <p:xfrm>
            <a:off x="5192" y="1526"/>
            <a:ext cx="82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0" name="公式" r:id="rId40" imgW="164880" imgH="266400" progId="Equation.3">
                    <p:embed/>
                  </p:oleObj>
                </mc:Choice>
                <mc:Fallback>
                  <p:oleObj name="公式" r:id="rId40" imgW="164880" imgH="266400" progId="Equation.3">
                    <p:embed/>
                    <p:pic>
                      <p:nvPicPr>
                        <p:cNvPr id="344202" name="Object 13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2" y="1526"/>
                          <a:ext cx="82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4203" name="Line 139"/>
          <p:cNvSpPr>
            <a:spLocks noChangeShapeType="1"/>
          </p:cNvSpPr>
          <p:nvPr/>
        </p:nvSpPr>
        <p:spPr bwMode="auto">
          <a:xfrm>
            <a:off x="7002463" y="2768600"/>
            <a:ext cx="93662" cy="952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105" name="Line 41"/>
          <p:cNvSpPr>
            <a:spLocks noChangeShapeType="1"/>
          </p:cNvSpPr>
          <p:nvPr/>
        </p:nvSpPr>
        <p:spPr bwMode="auto">
          <a:xfrm>
            <a:off x="7008813" y="5441950"/>
            <a:ext cx="96837" cy="104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44209" name="Picture 145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230" name="Picture 16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4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4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4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4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4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4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44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4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9" dur="500" fill="hold"/>
                                        <p:tgtEl>
                                          <p:spTgt spid="34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44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42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88" grpId="0"/>
      <p:bldP spid="3440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39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2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3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4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5" name="Picture 5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6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7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8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79" name="Picture 5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0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1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2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3" name="Picture 6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4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5" name="Picture 6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6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7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8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89" name="Picture 6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90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9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2324" name="Rectangle 4"/>
          <p:cNvSpPr>
            <a:spLocks noChangeArrowheads="1"/>
          </p:cNvSpPr>
          <p:nvPr/>
        </p:nvSpPr>
        <p:spPr bwMode="auto">
          <a:xfrm>
            <a:off x="536575" y="530225"/>
            <a:ext cx="4252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二、问题二</a:t>
            </a:r>
            <a:r>
              <a:rPr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800">
                <a:solidFill>
                  <a:srgbClr val="000099"/>
                </a:solidFill>
                <a:latin typeface="宋体" panose="02010600030101010101" pitchFamily="2" charset="-122"/>
              </a:rPr>
              <a:t>基本问题</a:t>
            </a:r>
            <a:r>
              <a:rPr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   </a:t>
            </a:r>
            <a:r>
              <a:rPr lang="en-US" altLang="zh-CN" sz="2800">
                <a:solidFill>
                  <a:srgbClr val="000099"/>
                </a:solidFill>
              </a:rPr>
              <a:t>  </a:t>
            </a:r>
          </a:p>
        </p:txBody>
      </p:sp>
      <p:grpSp>
        <p:nvGrpSpPr>
          <p:cNvPr id="312363" name="Group 43"/>
          <p:cNvGrpSpPr>
            <a:grpSpLocks/>
          </p:cNvGrpSpPr>
          <p:nvPr/>
        </p:nvGrpSpPr>
        <p:grpSpPr bwMode="auto">
          <a:xfrm>
            <a:off x="931863" y="1209675"/>
            <a:ext cx="7831137" cy="496888"/>
            <a:chOff x="587" y="762"/>
            <a:chExt cx="4933" cy="313"/>
          </a:xfrm>
        </p:grpSpPr>
        <p:sp>
          <p:nvSpPr>
            <p:cNvPr id="312329" name="Rectangle 9"/>
            <p:cNvSpPr>
              <a:spLocks noChangeArrowheads="1"/>
            </p:cNvSpPr>
            <p:nvPr/>
          </p:nvSpPr>
          <p:spPr bwMode="auto">
            <a:xfrm>
              <a:off x="612" y="762"/>
              <a:ext cx="4908" cy="30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331" name="Rectangle 11"/>
            <p:cNvSpPr>
              <a:spLocks noChangeArrowheads="1"/>
            </p:cNvSpPr>
            <p:nvPr/>
          </p:nvSpPr>
          <p:spPr bwMode="auto">
            <a:xfrm>
              <a:off x="587" y="775"/>
              <a:ext cx="31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对给定的区域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和</a:t>
              </a:r>
              <a:r>
                <a:rPr lang="zh-CN" altLang="en-US" sz="20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G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，求共形映射   </a:t>
              </a:r>
            </a:p>
          </p:txBody>
        </p:sp>
        <p:graphicFrame>
          <p:nvGraphicFramePr>
            <p:cNvPr id="312332" name="Object 12"/>
            <p:cNvGraphicFramePr>
              <a:graphicFrameLocks/>
            </p:cNvGraphicFramePr>
            <p:nvPr/>
          </p:nvGraphicFramePr>
          <p:xfrm>
            <a:off x="3568" y="821"/>
            <a:ext cx="77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7" name="公式" r:id="rId5" imgW="1282680" imgH="342720" progId="Equation.3">
                    <p:embed/>
                  </p:oleObj>
                </mc:Choice>
                <mc:Fallback>
                  <p:oleObj name="公式" r:id="rId5" imgW="1282680" imgH="342720" progId="Equation.3">
                    <p:embed/>
                    <p:pic>
                      <p:nvPicPr>
                        <p:cNvPr id="312332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8" y="821"/>
                          <a:ext cx="77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333" name="Object 13"/>
            <p:cNvGraphicFramePr>
              <a:graphicFrameLocks/>
            </p:cNvGraphicFramePr>
            <p:nvPr/>
          </p:nvGraphicFramePr>
          <p:xfrm>
            <a:off x="4648" y="855"/>
            <a:ext cx="8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8" name="公式" r:id="rId7" imgW="1371600" imgH="342720" progId="Equation.3">
                    <p:embed/>
                  </p:oleObj>
                </mc:Choice>
                <mc:Fallback>
                  <p:oleObj name="公式" r:id="rId7" imgW="1371600" imgH="342720" progId="Equation.3">
                    <p:embed/>
                    <p:pic>
                      <p:nvPicPr>
                        <p:cNvPr id="312333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" y="855"/>
                          <a:ext cx="8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2334" name="Rectangle 14"/>
            <p:cNvSpPr>
              <a:spLocks noChangeArrowheads="1"/>
            </p:cNvSpPr>
            <p:nvPr/>
          </p:nvSpPr>
          <p:spPr bwMode="auto">
            <a:xfrm>
              <a:off x="4360" y="787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使   </a:t>
              </a:r>
            </a:p>
          </p:txBody>
        </p:sp>
      </p:grpSp>
      <p:sp>
        <p:nvSpPr>
          <p:cNvPr id="312335" name="Rectangle 15"/>
          <p:cNvSpPr>
            <a:spLocks noChangeArrowheads="1"/>
          </p:cNvSpPr>
          <p:nvPr/>
        </p:nvSpPr>
        <p:spPr bwMode="auto">
          <a:xfrm>
            <a:off x="530225" y="1916113"/>
            <a:ext cx="353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>
                <a:solidFill>
                  <a:srgbClr val="000099"/>
                </a:solidFill>
              </a:rPr>
              <a:t>1. </a:t>
            </a:r>
            <a:r>
              <a:rPr kumimoji="0" lang="zh-CN" altLang="en-US">
                <a:solidFill>
                  <a:srgbClr val="000099"/>
                </a:solidFill>
              </a:rPr>
              <a:t>黎曼存在唯一性定理    </a:t>
            </a:r>
          </a:p>
        </p:txBody>
      </p:sp>
      <p:grpSp>
        <p:nvGrpSpPr>
          <p:cNvPr id="312364" name="Group 44"/>
          <p:cNvGrpSpPr>
            <a:grpSpLocks/>
          </p:cNvGrpSpPr>
          <p:nvPr/>
        </p:nvGrpSpPr>
        <p:grpSpPr bwMode="auto">
          <a:xfrm>
            <a:off x="536575" y="2466975"/>
            <a:ext cx="8601075" cy="458788"/>
            <a:chOff x="338" y="1554"/>
            <a:chExt cx="5418" cy="289"/>
          </a:xfrm>
        </p:grpSpPr>
        <p:sp>
          <p:nvSpPr>
            <p:cNvPr id="312336" name="Rectangle 16"/>
            <p:cNvSpPr>
              <a:spLocks noChangeArrowheads="1"/>
            </p:cNvSpPr>
            <p:nvPr/>
          </p:nvSpPr>
          <p:spPr bwMode="auto">
            <a:xfrm>
              <a:off x="852" y="1554"/>
              <a:ext cx="49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设 </a:t>
              </a:r>
              <a:r>
                <a:rPr kumimoji="0" lang="en-US" altLang="zh-CN" i="1"/>
                <a:t>D</a:t>
              </a:r>
              <a:r>
                <a:rPr kumimoji="0" lang="en-US" altLang="zh-CN"/>
                <a:t> </a:t>
              </a:r>
              <a:r>
                <a:rPr kumimoji="0" lang="zh-CN" altLang="en-US"/>
                <a:t>和</a:t>
              </a:r>
              <a:r>
                <a:rPr kumimoji="0" lang="zh-CN" altLang="en-US" sz="1600"/>
                <a:t> </a:t>
              </a:r>
              <a:r>
                <a:rPr kumimoji="0" lang="en-US" altLang="zh-CN" i="1"/>
                <a:t>G</a:t>
              </a:r>
              <a:r>
                <a:rPr kumimoji="0" lang="en-US" altLang="zh-CN" sz="2000"/>
                <a:t> </a:t>
              </a:r>
              <a:r>
                <a:rPr kumimoji="0" lang="zh-CN" altLang="en-US"/>
                <a:t>是任意给的的两个单连域，在它们各自的边界  </a:t>
              </a:r>
            </a:p>
          </p:txBody>
        </p:sp>
        <p:sp>
          <p:nvSpPr>
            <p:cNvPr id="312339" name="Rectangle 19"/>
            <p:cNvSpPr>
              <a:spLocks noChangeArrowheads="1"/>
            </p:cNvSpPr>
            <p:nvPr/>
          </p:nvSpPr>
          <p:spPr bwMode="auto">
            <a:xfrm>
              <a:off x="338" y="1555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定理    </a:t>
              </a:r>
            </a:p>
          </p:txBody>
        </p:sp>
      </p:grpSp>
      <p:sp>
        <p:nvSpPr>
          <p:cNvPr id="312340" name="Rectangle 20"/>
          <p:cNvSpPr>
            <a:spLocks noChangeArrowheads="1"/>
          </p:cNvSpPr>
          <p:nvPr/>
        </p:nvSpPr>
        <p:spPr bwMode="auto">
          <a:xfrm>
            <a:off x="1352550" y="3049588"/>
            <a:ext cx="323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/>
              <a:t>上至少含有两个点，    </a:t>
            </a:r>
          </a:p>
        </p:txBody>
      </p:sp>
      <p:grpSp>
        <p:nvGrpSpPr>
          <p:cNvPr id="312365" name="Group 45"/>
          <p:cNvGrpSpPr>
            <a:grpSpLocks/>
          </p:cNvGrpSpPr>
          <p:nvPr/>
        </p:nvGrpSpPr>
        <p:grpSpPr bwMode="auto">
          <a:xfrm>
            <a:off x="4060825" y="3049588"/>
            <a:ext cx="5083175" cy="457200"/>
            <a:chOff x="2558" y="1921"/>
            <a:chExt cx="3202" cy="288"/>
          </a:xfrm>
        </p:grpSpPr>
        <p:sp>
          <p:nvSpPr>
            <p:cNvPr id="312337" name="Rectangle 17"/>
            <p:cNvSpPr>
              <a:spLocks noChangeArrowheads="1"/>
            </p:cNvSpPr>
            <p:nvPr/>
          </p:nvSpPr>
          <p:spPr bwMode="auto">
            <a:xfrm>
              <a:off x="2558" y="1921"/>
              <a:ext cx="2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则</a:t>
              </a:r>
              <a:r>
                <a:rPr kumimoji="0" lang="zh-CN" altLang="en-US">
                  <a:solidFill>
                    <a:srgbClr val="FF0000"/>
                  </a:solidFill>
                </a:rPr>
                <a:t>一定存在解析函数   </a:t>
              </a:r>
              <a:r>
                <a:rPr kumimoji="0" lang="zh-CN" altLang="en-US"/>
                <a:t>  </a:t>
              </a:r>
            </a:p>
          </p:txBody>
        </p:sp>
        <p:graphicFrame>
          <p:nvGraphicFramePr>
            <p:cNvPr id="312341" name="Object 21"/>
            <p:cNvGraphicFramePr>
              <a:graphicFrameLocks/>
            </p:cNvGraphicFramePr>
            <p:nvPr/>
          </p:nvGraphicFramePr>
          <p:xfrm>
            <a:off x="4376" y="1971"/>
            <a:ext cx="75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9" name="公式" r:id="rId9" imgW="1282680" imgH="342720" progId="Equation.3">
                    <p:embed/>
                  </p:oleObj>
                </mc:Choice>
                <mc:Fallback>
                  <p:oleObj name="公式" r:id="rId9" imgW="1282680" imgH="342720" progId="Equation.3">
                    <p:embed/>
                    <p:pic>
                      <p:nvPicPr>
                        <p:cNvPr id="312341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6" y="1971"/>
                          <a:ext cx="75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2342" name="Rectangle 22"/>
            <p:cNvSpPr>
              <a:spLocks noChangeArrowheads="1"/>
            </p:cNvSpPr>
            <p:nvPr/>
          </p:nvSpPr>
          <p:spPr bwMode="auto">
            <a:xfrm>
              <a:off x="5162" y="1921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将区  </a:t>
              </a:r>
            </a:p>
          </p:txBody>
        </p:sp>
      </p:grpSp>
      <p:grpSp>
        <p:nvGrpSpPr>
          <p:cNvPr id="312371" name="Group 51"/>
          <p:cNvGrpSpPr>
            <a:grpSpLocks/>
          </p:cNvGrpSpPr>
          <p:nvPr/>
        </p:nvGrpSpPr>
        <p:grpSpPr bwMode="auto">
          <a:xfrm>
            <a:off x="1355725" y="4211638"/>
            <a:ext cx="7539038" cy="457200"/>
            <a:chOff x="854" y="2653"/>
            <a:chExt cx="4749" cy="288"/>
          </a:xfrm>
        </p:grpSpPr>
        <p:grpSp>
          <p:nvGrpSpPr>
            <p:cNvPr id="312366" name="Group 46"/>
            <p:cNvGrpSpPr>
              <a:grpSpLocks/>
            </p:cNvGrpSpPr>
            <p:nvPr/>
          </p:nvGrpSpPr>
          <p:grpSpPr bwMode="auto">
            <a:xfrm>
              <a:off x="854" y="2653"/>
              <a:ext cx="1977" cy="288"/>
              <a:chOff x="854" y="2653"/>
              <a:chExt cx="1977" cy="288"/>
            </a:xfrm>
          </p:grpSpPr>
          <p:sp>
            <p:nvSpPr>
              <p:cNvPr id="312345" name="Rectangle 25"/>
              <p:cNvSpPr>
                <a:spLocks noChangeArrowheads="1"/>
              </p:cNvSpPr>
              <p:nvPr/>
            </p:nvSpPr>
            <p:spPr bwMode="auto">
              <a:xfrm>
                <a:off x="854" y="2653"/>
                <a:ext cx="19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kumimoji="0" lang="zh-CN" altLang="en-US"/>
                  <a:t>任意指定一点     和     </a:t>
                </a:r>
              </a:p>
            </p:txBody>
          </p:sp>
          <p:graphicFrame>
            <p:nvGraphicFramePr>
              <p:cNvPr id="312346" name="Object 26"/>
              <p:cNvGraphicFramePr>
                <a:graphicFrameLocks/>
              </p:cNvGraphicFramePr>
              <p:nvPr/>
            </p:nvGraphicFramePr>
            <p:xfrm>
              <a:off x="2097" y="2671"/>
              <a:ext cx="17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40" name="公式" r:id="rId10" imgW="279360" imgH="380880" progId="Equation.3">
                      <p:embed/>
                    </p:oleObj>
                  </mc:Choice>
                  <mc:Fallback>
                    <p:oleObj name="公式" r:id="rId10" imgW="279360" imgH="380880" progId="Equation.3">
                      <p:embed/>
                      <p:pic>
                        <p:nvPicPr>
                          <p:cNvPr id="312346" name="Object 2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97" y="2671"/>
                            <a:ext cx="176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2347" name="Object 27"/>
              <p:cNvGraphicFramePr>
                <a:graphicFrameLocks/>
              </p:cNvGraphicFramePr>
              <p:nvPr/>
            </p:nvGraphicFramePr>
            <p:xfrm>
              <a:off x="2519" y="2669"/>
              <a:ext cx="312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41" name="公式" r:id="rId12" imgW="495000" imgH="380880" progId="Equation.3">
                      <p:embed/>
                    </p:oleObj>
                  </mc:Choice>
                  <mc:Fallback>
                    <p:oleObj name="公式" r:id="rId12" imgW="495000" imgH="380880" progId="Equation.3">
                      <p:embed/>
                      <p:pic>
                        <p:nvPicPr>
                          <p:cNvPr id="312347" name="Object 2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9" y="2669"/>
                            <a:ext cx="312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12348" name="Rectangle 28"/>
            <p:cNvSpPr>
              <a:spLocks noChangeArrowheads="1"/>
            </p:cNvSpPr>
            <p:nvPr/>
          </p:nvSpPr>
          <p:spPr bwMode="auto">
            <a:xfrm>
              <a:off x="2876" y="2653"/>
              <a:ext cx="1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并任给一个实数   </a:t>
              </a:r>
            </a:p>
          </p:txBody>
        </p:sp>
        <p:graphicFrame>
          <p:nvGraphicFramePr>
            <p:cNvPr id="312349" name="Object 29"/>
            <p:cNvGraphicFramePr>
              <a:graphicFrameLocks/>
            </p:cNvGraphicFramePr>
            <p:nvPr/>
          </p:nvGraphicFramePr>
          <p:xfrm>
            <a:off x="4309" y="2685"/>
            <a:ext cx="129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2" name="公式" r:id="rId14" imgW="2158920" imgH="380880" progId="Equation.3">
                    <p:embed/>
                  </p:oleObj>
                </mc:Choice>
                <mc:Fallback>
                  <p:oleObj name="公式" r:id="rId14" imgW="2158920" imgH="380880" progId="Equation.3">
                    <p:embed/>
                    <p:pic>
                      <p:nvPicPr>
                        <p:cNvPr id="312349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9" y="2685"/>
                          <a:ext cx="129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2368" name="Group 48"/>
          <p:cNvGrpSpPr>
            <a:grpSpLocks/>
          </p:cNvGrpSpPr>
          <p:nvPr/>
        </p:nvGrpSpPr>
        <p:grpSpPr bwMode="auto">
          <a:xfrm>
            <a:off x="1352550" y="4792663"/>
            <a:ext cx="7072313" cy="457200"/>
            <a:chOff x="852" y="3019"/>
            <a:chExt cx="4455" cy="288"/>
          </a:xfrm>
        </p:grpSpPr>
        <p:sp>
          <p:nvSpPr>
            <p:cNvPr id="312350" name="Rectangle 30"/>
            <p:cNvSpPr>
              <a:spLocks noChangeArrowheads="1"/>
            </p:cNvSpPr>
            <p:nvPr/>
          </p:nvSpPr>
          <p:spPr bwMode="auto">
            <a:xfrm>
              <a:off x="852" y="3019"/>
              <a:ext cx="1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要求函数    </a:t>
              </a:r>
            </a:p>
          </p:txBody>
        </p:sp>
        <p:graphicFrame>
          <p:nvGraphicFramePr>
            <p:cNvPr id="312351" name="Object 31"/>
            <p:cNvGraphicFramePr>
              <a:graphicFrameLocks/>
            </p:cNvGraphicFramePr>
            <p:nvPr/>
          </p:nvGraphicFramePr>
          <p:xfrm>
            <a:off x="1710" y="3067"/>
            <a:ext cx="73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3" name="公式" r:id="rId16" imgW="1168200" imgH="342720" progId="Equation.3">
                    <p:embed/>
                  </p:oleObj>
                </mc:Choice>
                <mc:Fallback>
                  <p:oleObj name="公式" r:id="rId16" imgW="1168200" imgH="342720" progId="Equation.3">
                    <p:embed/>
                    <p:pic>
                      <p:nvPicPr>
                        <p:cNvPr id="31235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0" y="3067"/>
                          <a:ext cx="73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2353" name="Rectangle 33"/>
            <p:cNvSpPr>
              <a:spLocks noChangeArrowheads="1"/>
            </p:cNvSpPr>
            <p:nvPr/>
          </p:nvSpPr>
          <p:spPr bwMode="auto">
            <a:xfrm>
              <a:off x="2418" y="3019"/>
              <a:ext cx="1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满足                   </a:t>
              </a:r>
              <a:r>
                <a:rPr kumimoji="0" lang="zh-CN" altLang="en-US" sz="1200"/>
                <a:t> </a:t>
              </a:r>
              <a:r>
                <a:rPr kumimoji="0" lang="zh-CN" altLang="en-US"/>
                <a:t>且    </a:t>
              </a:r>
            </a:p>
          </p:txBody>
        </p:sp>
        <p:graphicFrame>
          <p:nvGraphicFramePr>
            <p:cNvPr id="312354" name="Object 34"/>
            <p:cNvGraphicFramePr>
              <a:graphicFrameLocks/>
            </p:cNvGraphicFramePr>
            <p:nvPr/>
          </p:nvGraphicFramePr>
          <p:xfrm>
            <a:off x="2908" y="3047"/>
            <a:ext cx="87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4" name="公式" r:id="rId18" imgW="1396800" imgH="380880" progId="Equation.3">
                    <p:embed/>
                  </p:oleObj>
                </mc:Choice>
                <mc:Fallback>
                  <p:oleObj name="公式" r:id="rId18" imgW="1396800" imgH="380880" progId="Equation.3">
                    <p:embed/>
                    <p:pic>
                      <p:nvPicPr>
                        <p:cNvPr id="312354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8" y="3047"/>
                          <a:ext cx="87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2355" name="Object 35"/>
            <p:cNvGraphicFramePr>
              <a:graphicFrameLocks/>
            </p:cNvGraphicFramePr>
            <p:nvPr/>
          </p:nvGraphicFramePr>
          <p:xfrm>
            <a:off x="4036" y="3051"/>
            <a:ext cx="127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" name="公式" r:id="rId20" imgW="2019240" imgH="380880" progId="Equation.3">
                    <p:embed/>
                  </p:oleObj>
                </mc:Choice>
                <mc:Fallback>
                  <p:oleObj name="公式" r:id="rId20" imgW="2019240" imgH="380880" progId="Equation.3">
                    <p:embed/>
                    <p:pic>
                      <p:nvPicPr>
                        <p:cNvPr id="312355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6" y="3051"/>
                          <a:ext cx="127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2369" name="Group 49"/>
          <p:cNvGrpSpPr>
            <a:grpSpLocks/>
          </p:cNvGrpSpPr>
          <p:nvPr/>
        </p:nvGrpSpPr>
        <p:grpSpPr bwMode="auto">
          <a:xfrm>
            <a:off x="1352550" y="5373688"/>
            <a:ext cx="4679950" cy="457200"/>
            <a:chOff x="852" y="3385"/>
            <a:chExt cx="2948" cy="288"/>
          </a:xfrm>
        </p:grpSpPr>
        <p:sp>
          <p:nvSpPr>
            <p:cNvPr id="312344" name="Rectangle 24"/>
            <p:cNvSpPr>
              <a:spLocks noChangeArrowheads="1"/>
            </p:cNvSpPr>
            <p:nvPr/>
          </p:nvSpPr>
          <p:spPr bwMode="auto">
            <a:xfrm>
              <a:off x="852" y="3385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映射                的函数是唯一的。   </a:t>
              </a:r>
            </a:p>
          </p:txBody>
        </p:sp>
        <p:graphicFrame>
          <p:nvGraphicFramePr>
            <p:cNvPr id="312356" name="Object 36"/>
            <p:cNvGraphicFramePr>
              <a:graphicFrameLocks/>
            </p:cNvGraphicFramePr>
            <p:nvPr/>
          </p:nvGraphicFramePr>
          <p:xfrm>
            <a:off x="1318" y="3431"/>
            <a:ext cx="73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6" name="公式" r:id="rId22" imgW="1168200" imgH="342720" progId="Equation.3">
                    <p:embed/>
                  </p:oleObj>
                </mc:Choice>
                <mc:Fallback>
                  <p:oleObj name="公式" r:id="rId22" imgW="1168200" imgH="342720" progId="Equation.3">
                    <p:embed/>
                    <p:pic>
                      <p:nvPicPr>
                        <p:cNvPr id="312356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8" y="3431"/>
                          <a:ext cx="73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2357" name="Rectangle 37"/>
          <p:cNvSpPr>
            <a:spLocks noChangeArrowheads="1"/>
          </p:cNvSpPr>
          <p:nvPr/>
        </p:nvSpPr>
        <p:spPr bwMode="auto">
          <a:xfrm>
            <a:off x="8502650" y="4792663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/>
              <a:t>则  </a:t>
            </a:r>
          </a:p>
        </p:txBody>
      </p:sp>
      <p:sp>
        <p:nvSpPr>
          <p:cNvPr id="312359" name="Rectangle 39"/>
          <p:cNvSpPr>
            <a:spLocks noChangeArrowheads="1"/>
          </p:cNvSpPr>
          <p:nvPr/>
        </p:nvSpPr>
        <p:spPr bwMode="auto">
          <a:xfrm>
            <a:off x="1355725" y="3629025"/>
            <a:ext cx="400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/>
              <a:t>域 </a:t>
            </a:r>
            <a:r>
              <a:rPr kumimoji="0" lang="en-US" altLang="zh-CN" i="1"/>
              <a:t>D</a:t>
            </a:r>
            <a:r>
              <a:rPr kumimoji="0" lang="en-US" altLang="zh-CN" sz="2000"/>
              <a:t> </a:t>
            </a:r>
            <a:r>
              <a:rPr kumimoji="0" lang="zh-CN" altLang="en-US">
                <a:solidFill>
                  <a:srgbClr val="FF0000"/>
                </a:solidFill>
              </a:rPr>
              <a:t>双方单值</a:t>
            </a:r>
            <a:r>
              <a:rPr kumimoji="0" lang="zh-CN" altLang="en-US"/>
              <a:t>地映射为</a:t>
            </a:r>
            <a:r>
              <a:rPr kumimoji="0" lang="zh-CN" altLang="en-US" sz="1200"/>
              <a:t> </a:t>
            </a:r>
            <a:r>
              <a:rPr kumimoji="0" lang="en-US" altLang="zh-CN" i="1"/>
              <a:t>G</a:t>
            </a:r>
            <a:r>
              <a:rPr kumimoji="0" lang="zh-CN" altLang="en-US"/>
              <a:t>。  </a:t>
            </a:r>
          </a:p>
        </p:txBody>
      </p:sp>
      <p:sp>
        <p:nvSpPr>
          <p:cNvPr id="312360" name="Rectangle 40"/>
          <p:cNvSpPr>
            <a:spLocks noChangeArrowheads="1"/>
          </p:cNvSpPr>
          <p:nvPr/>
        </p:nvSpPr>
        <p:spPr bwMode="auto">
          <a:xfrm>
            <a:off x="5051425" y="3629025"/>
            <a:ext cx="408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/>
              <a:t>如果在区域</a:t>
            </a:r>
            <a:r>
              <a:rPr kumimoji="0" lang="zh-CN" altLang="en-US" sz="2000"/>
              <a:t> </a:t>
            </a:r>
            <a:r>
              <a:rPr kumimoji="0" lang="en-US" altLang="zh-CN" i="1"/>
              <a:t>D</a:t>
            </a:r>
            <a:r>
              <a:rPr kumimoji="0" lang="en-US" altLang="zh-CN" sz="1800"/>
              <a:t> </a:t>
            </a:r>
            <a:r>
              <a:rPr kumimoji="0" lang="zh-CN" altLang="en-US"/>
              <a:t>和</a:t>
            </a:r>
            <a:r>
              <a:rPr kumimoji="0" lang="zh-CN" altLang="en-US" sz="1600"/>
              <a:t> </a:t>
            </a:r>
            <a:r>
              <a:rPr kumimoji="0" lang="en-US" altLang="zh-CN" i="1"/>
              <a:t>G</a:t>
            </a:r>
            <a:r>
              <a:rPr kumimoji="0" lang="en-US" altLang="zh-CN"/>
              <a:t> </a:t>
            </a:r>
            <a:r>
              <a:rPr kumimoji="0" lang="zh-CN" altLang="en-US"/>
              <a:t>内再分别  </a:t>
            </a:r>
          </a:p>
        </p:txBody>
      </p:sp>
      <p:grpSp>
        <p:nvGrpSpPr>
          <p:cNvPr id="312370" name="Group 50"/>
          <p:cNvGrpSpPr>
            <a:grpSpLocks/>
          </p:cNvGrpSpPr>
          <p:nvPr/>
        </p:nvGrpSpPr>
        <p:grpSpPr bwMode="auto">
          <a:xfrm>
            <a:off x="533400" y="5921375"/>
            <a:ext cx="2222500" cy="458788"/>
            <a:chOff x="336" y="3730"/>
            <a:chExt cx="1400" cy="289"/>
          </a:xfrm>
        </p:grpSpPr>
        <p:sp>
          <p:nvSpPr>
            <p:cNvPr id="312361" name="Rectangle 41"/>
            <p:cNvSpPr>
              <a:spLocks noChangeArrowheads="1"/>
            </p:cNvSpPr>
            <p:nvPr/>
          </p:nvSpPr>
          <p:spPr bwMode="auto">
            <a:xfrm>
              <a:off x="336" y="3731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证明   </a:t>
              </a:r>
            </a:p>
          </p:txBody>
        </p:sp>
        <p:sp>
          <p:nvSpPr>
            <p:cNvPr id="312362" name="Rectangle 42"/>
            <p:cNvSpPr>
              <a:spLocks noChangeArrowheads="1"/>
            </p:cNvSpPr>
            <p:nvPr/>
          </p:nvSpPr>
          <p:spPr bwMode="auto">
            <a:xfrm>
              <a:off x="852" y="3730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kumimoji="0"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  </a:t>
              </a:r>
            </a:p>
          </p:txBody>
        </p:sp>
      </p:grpSp>
      <p:grpSp>
        <p:nvGrpSpPr>
          <p:cNvPr id="312392" name="Group 72"/>
          <p:cNvGrpSpPr>
            <a:grpSpLocks/>
          </p:cNvGrpSpPr>
          <p:nvPr/>
        </p:nvGrpSpPr>
        <p:grpSpPr bwMode="auto">
          <a:xfrm>
            <a:off x="606425" y="2984500"/>
            <a:ext cx="787400" cy="915988"/>
            <a:chOff x="371" y="1047"/>
            <a:chExt cx="496" cy="577"/>
          </a:xfrm>
        </p:grpSpPr>
        <p:sp>
          <p:nvSpPr>
            <p:cNvPr id="312393" name="Rectangle 73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394" name="Rectangle 74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P142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6.4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2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2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12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1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12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1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12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1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12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1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12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1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4" grpId="0"/>
      <p:bldP spid="312335" grpId="0"/>
      <p:bldP spid="312340" grpId="0"/>
      <p:bldP spid="312357" grpId="0"/>
      <p:bldP spid="312359" grpId="0"/>
      <p:bldP spid="3123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200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1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2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3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4" name="Picture 8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5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6" name="Picture 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7" name="Picture 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8" name="Picture 90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79" name="Picture 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0" name="Picture 9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1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2" name="Picture 9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3" name="Picture 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4" name="Picture 9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5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6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7" name="Picture 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8" name="Picture 10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89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190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5161" name="Group 73"/>
          <p:cNvGrpSpPr>
            <a:grpSpLocks/>
          </p:cNvGrpSpPr>
          <p:nvPr/>
        </p:nvGrpSpPr>
        <p:grpSpPr bwMode="auto">
          <a:xfrm>
            <a:off x="928688" y="2492375"/>
            <a:ext cx="8093075" cy="487363"/>
            <a:chOff x="585" y="1570"/>
            <a:chExt cx="5098" cy="307"/>
          </a:xfrm>
        </p:grpSpPr>
        <p:sp>
          <p:nvSpPr>
            <p:cNvPr id="345133" name="Rectangle 45"/>
            <p:cNvSpPr>
              <a:spLocks noChangeArrowheads="1"/>
            </p:cNvSpPr>
            <p:nvPr/>
          </p:nvSpPr>
          <p:spPr bwMode="auto">
            <a:xfrm>
              <a:off x="616" y="1570"/>
              <a:ext cx="4908" cy="30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119" name="Rectangle 31"/>
            <p:cNvSpPr>
              <a:spLocks noChangeArrowheads="1"/>
            </p:cNvSpPr>
            <p:nvPr/>
          </p:nvSpPr>
          <p:spPr bwMode="auto">
            <a:xfrm>
              <a:off x="585" y="1589"/>
              <a:ext cx="30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对给定的单连域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,  </a:t>
              </a:r>
              <a:r>
                <a:rPr lang="zh-CN" altLang="en-US">
                  <a:solidFill>
                    <a:schemeClr val="tx1"/>
                  </a:solidFill>
                </a:rPr>
                <a:t>求共形映射，  </a:t>
              </a:r>
            </a:p>
          </p:txBody>
        </p:sp>
        <p:sp>
          <p:nvSpPr>
            <p:cNvPr id="345122" name="Rectangle 34"/>
            <p:cNvSpPr>
              <a:spLocks noChangeArrowheads="1"/>
            </p:cNvSpPr>
            <p:nvPr/>
          </p:nvSpPr>
          <p:spPr bwMode="auto">
            <a:xfrm>
              <a:off x="3404" y="1589"/>
              <a:ext cx="22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使得</a:t>
              </a:r>
              <a:r>
                <a:rPr lang="zh-CN" altLang="en-US" sz="16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映射为单位圆域。 </a:t>
              </a:r>
            </a:p>
          </p:txBody>
        </p:sp>
      </p:grpSp>
      <p:grpSp>
        <p:nvGrpSpPr>
          <p:cNvPr id="345163" name="Group 75"/>
          <p:cNvGrpSpPr>
            <a:grpSpLocks/>
          </p:cNvGrpSpPr>
          <p:nvPr/>
        </p:nvGrpSpPr>
        <p:grpSpPr bwMode="auto">
          <a:xfrm>
            <a:off x="6861175" y="4024313"/>
            <a:ext cx="866775" cy="1677987"/>
            <a:chOff x="4322" y="2535"/>
            <a:chExt cx="546" cy="1057"/>
          </a:xfrm>
        </p:grpSpPr>
        <p:graphicFrame>
          <p:nvGraphicFramePr>
            <p:cNvPr id="345120" name="Object 32"/>
            <p:cNvGraphicFramePr>
              <a:graphicFrameLocks noChangeAspect="1"/>
            </p:cNvGraphicFramePr>
            <p:nvPr/>
          </p:nvGraphicFramePr>
          <p:xfrm>
            <a:off x="4502" y="2535"/>
            <a:ext cx="236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" name="公式" r:id="rId5" imgW="469800" imgH="342720" progId="Equation.3">
                    <p:embed/>
                  </p:oleObj>
                </mc:Choice>
                <mc:Fallback>
                  <p:oleObj name="公式" r:id="rId5" imgW="469800" imgH="342720" progId="Equation.3">
                    <p:embed/>
                    <p:pic>
                      <p:nvPicPr>
                        <p:cNvPr id="34512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2" y="2535"/>
                          <a:ext cx="236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45123" name="Picture 35" descr="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" y="2752"/>
              <a:ext cx="546" cy="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5126" name="Rectangle 38"/>
          <p:cNvSpPr>
            <a:spLocks noChangeArrowheads="1"/>
          </p:cNvSpPr>
          <p:nvPr/>
        </p:nvSpPr>
        <p:spPr bwMode="auto">
          <a:xfrm>
            <a:off x="536575" y="530225"/>
            <a:ext cx="4252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二、问题二</a:t>
            </a:r>
            <a:r>
              <a:rPr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800">
                <a:solidFill>
                  <a:srgbClr val="000099"/>
                </a:solidFill>
                <a:latin typeface="宋体" panose="02010600030101010101" pitchFamily="2" charset="-122"/>
              </a:rPr>
              <a:t>基本问题</a:t>
            </a:r>
            <a:r>
              <a:rPr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lang="en-US" altLang="zh-CN" sz="2800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345127" name="Rectangle 39"/>
          <p:cNvSpPr>
            <a:spLocks noChangeArrowheads="1"/>
          </p:cNvSpPr>
          <p:nvPr/>
        </p:nvSpPr>
        <p:spPr bwMode="auto">
          <a:xfrm>
            <a:off x="971550" y="1209675"/>
            <a:ext cx="7791450" cy="485775"/>
          </a:xfrm>
          <a:prstGeom prst="rect">
            <a:avLst/>
          </a:prstGeom>
          <a:solidFill>
            <a:srgbClr val="CCFFFF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5128" name="Rectangle 40"/>
          <p:cNvSpPr>
            <a:spLocks noChangeArrowheads="1"/>
          </p:cNvSpPr>
          <p:nvPr/>
        </p:nvSpPr>
        <p:spPr bwMode="auto">
          <a:xfrm>
            <a:off x="931863" y="1230313"/>
            <a:ext cx="4937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对给定的区域</a:t>
            </a:r>
            <a:r>
              <a:rPr lang="zh-CN" altLang="en-US" sz="1800">
                <a:solidFill>
                  <a:schemeClr val="tx1"/>
                </a:solidFill>
              </a:rPr>
              <a:t> </a:t>
            </a:r>
            <a:r>
              <a:rPr lang="en-US" altLang="zh-CN" i="1">
                <a:solidFill>
                  <a:schemeClr val="tx1"/>
                </a:solidFill>
              </a:rPr>
              <a:t>D</a:t>
            </a:r>
            <a:r>
              <a:rPr lang="en-US" altLang="zh-CN" sz="1200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和</a:t>
            </a:r>
            <a:r>
              <a:rPr lang="zh-CN" altLang="en-US" sz="2000">
                <a:solidFill>
                  <a:schemeClr val="tx1"/>
                </a:solidFill>
              </a:rPr>
              <a:t> </a:t>
            </a:r>
            <a:r>
              <a:rPr lang="en-US" altLang="zh-CN" i="1">
                <a:solidFill>
                  <a:schemeClr val="tx1"/>
                </a:solidFill>
              </a:rPr>
              <a:t>G</a:t>
            </a:r>
            <a:r>
              <a:rPr lang="en-US" altLang="zh-CN" sz="1200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，求共形映射  </a:t>
            </a:r>
          </a:p>
        </p:txBody>
      </p:sp>
      <p:graphicFrame>
        <p:nvGraphicFramePr>
          <p:cNvPr id="345129" name="Object 41"/>
          <p:cNvGraphicFramePr>
            <a:graphicFrameLocks/>
          </p:cNvGraphicFramePr>
          <p:nvPr/>
        </p:nvGraphicFramePr>
        <p:xfrm>
          <a:off x="5664200" y="1303338"/>
          <a:ext cx="122396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公式" r:id="rId8" imgW="1282680" imgH="342720" progId="Equation.3">
                  <p:embed/>
                </p:oleObj>
              </mc:Choice>
              <mc:Fallback>
                <p:oleObj name="公式" r:id="rId8" imgW="1282680" imgH="342720" progId="Equation.3">
                  <p:embed/>
                  <p:pic>
                    <p:nvPicPr>
                      <p:cNvPr id="345129" name="Object 4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1303338"/>
                        <a:ext cx="1223963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5130" name="Object 42"/>
          <p:cNvGraphicFramePr>
            <a:graphicFrameLocks/>
          </p:cNvGraphicFramePr>
          <p:nvPr/>
        </p:nvGraphicFramePr>
        <p:xfrm>
          <a:off x="7378700" y="1357313"/>
          <a:ext cx="1295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公式" r:id="rId10" imgW="1371600" imgH="342720" progId="Equation.3">
                  <p:embed/>
                </p:oleObj>
              </mc:Choice>
              <mc:Fallback>
                <p:oleObj name="公式" r:id="rId10" imgW="1371600" imgH="342720" progId="Equation.3">
                  <p:embed/>
                  <p:pic>
                    <p:nvPicPr>
                      <p:cNvPr id="345130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1357313"/>
                        <a:ext cx="1295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131" name="Rectangle 43"/>
          <p:cNvSpPr>
            <a:spLocks noChangeArrowheads="1"/>
          </p:cNvSpPr>
          <p:nvPr/>
        </p:nvSpPr>
        <p:spPr bwMode="auto">
          <a:xfrm>
            <a:off x="6921500" y="12493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使   </a:t>
            </a:r>
          </a:p>
        </p:txBody>
      </p:sp>
      <p:sp>
        <p:nvSpPr>
          <p:cNvPr id="345132" name="Rectangle 44"/>
          <p:cNvSpPr>
            <a:spLocks noChangeArrowheads="1"/>
          </p:cNvSpPr>
          <p:nvPr/>
        </p:nvSpPr>
        <p:spPr bwMode="auto">
          <a:xfrm>
            <a:off x="530225" y="1916113"/>
            <a:ext cx="2774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基本问题的</a:t>
            </a:r>
            <a:r>
              <a:rPr kumimoji="0" lang="zh-CN" altLang="en-US">
                <a:solidFill>
                  <a:srgbClr val="000099"/>
                </a:solidFill>
              </a:rPr>
              <a:t>简化  </a:t>
            </a:r>
          </a:p>
        </p:txBody>
      </p:sp>
      <p:sp>
        <p:nvSpPr>
          <p:cNvPr id="345134" name="Rectangle 46"/>
          <p:cNvSpPr>
            <a:spLocks noChangeArrowheads="1"/>
          </p:cNvSpPr>
          <p:nvPr/>
        </p:nvSpPr>
        <p:spPr bwMode="auto">
          <a:xfrm>
            <a:off x="858838" y="3103563"/>
            <a:ext cx="8147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90000"/>
              <a:buFontTx/>
              <a:buBlip>
                <a:blip r:embed="rId12"/>
              </a:buBlip>
            </a:pPr>
            <a:r>
              <a:rPr lang="en-US" altLang="zh-CN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zh-CN" altLang="en-US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事实上，由此即可求得任意两个单连域之间的共形映射。 </a:t>
            </a:r>
          </a:p>
        </p:txBody>
      </p:sp>
      <p:grpSp>
        <p:nvGrpSpPr>
          <p:cNvPr id="345162" name="Group 74"/>
          <p:cNvGrpSpPr>
            <a:grpSpLocks/>
          </p:cNvGrpSpPr>
          <p:nvPr/>
        </p:nvGrpSpPr>
        <p:grpSpPr bwMode="auto">
          <a:xfrm>
            <a:off x="1952625" y="4027488"/>
            <a:ext cx="857250" cy="1679575"/>
            <a:chOff x="1230" y="2537"/>
            <a:chExt cx="540" cy="1058"/>
          </a:xfrm>
        </p:grpSpPr>
        <p:pic>
          <p:nvPicPr>
            <p:cNvPr id="345124" name="Picture 36" descr="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0" y="2761"/>
              <a:ext cx="540" cy="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345139" name="Object 51"/>
            <p:cNvGraphicFramePr>
              <a:graphicFrameLocks noChangeAspect="1"/>
            </p:cNvGraphicFramePr>
            <p:nvPr/>
          </p:nvGraphicFramePr>
          <p:xfrm>
            <a:off x="1349" y="2537"/>
            <a:ext cx="198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公式" r:id="rId14" imgW="393480" imgH="342720" progId="Equation.3">
                    <p:embed/>
                  </p:oleObj>
                </mc:Choice>
                <mc:Fallback>
                  <p:oleObj name="公式" r:id="rId14" imgW="393480" imgH="342720" progId="Equation.3">
                    <p:embed/>
                    <p:pic>
                      <p:nvPicPr>
                        <p:cNvPr id="345139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9" y="2537"/>
                          <a:ext cx="198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5164" name="Group 76"/>
          <p:cNvGrpSpPr>
            <a:grpSpLocks/>
          </p:cNvGrpSpPr>
          <p:nvPr/>
        </p:nvGrpSpPr>
        <p:grpSpPr bwMode="auto">
          <a:xfrm>
            <a:off x="4192588" y="3706813"/>
            <a:ext cx="1250950" cy="1233487"/>
            <a:chOff x="2641" y="2335"/>
            <a:chExt cx="788" cy="777"/>
          </a:xfrm>
        </p:grpSpPr>
        <p:pic>
          <p:nvPicPr>
            <p:cNvPr id="345125" name="Picture 37" descr="3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1" y="2451"/>
              <a:ext cx="612" cy="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5135" name="Line 47"/>
            <p:cNvSpPr>
              <a:spLocks noChangeAspect="1" noChangeShapeType="1"/>
            </p:cNvSpPr>
            <p:nvPr/>
          </p:nvSpPr>
          <p:spPr bwMode="auto">
            <a:xfrm>
              <a:off x="2641" y="2755"/>
              <a:ext cx="77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5136" name="Line 48"/>
            <p:cNvSpPr>
              <a:spLocks noChangeAspect="1" noChangeShapeType="1"/>
            </p:cNvSpPr>
            <p:nvPr/>
          </p:nvSpPr>
          <p:spPr bwMode="auto">
            <a:xfrm rot="-5400000">
              <a:off x="2620" y="2724"/>
              <a:ext cx="77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45140" name="Object 52"/>
            <p:cNvGraphicFramePr>
              <a:graphicFrameLocks noChangeAspect="1"/>
            </p:cNvGraphicFramePr>
            <p:nvPr/>
          </p:nvGraphicFramePr>
          <p:xfrm>
            <a:off x="3219" y="2373"/>
            <a:ext cx="210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5" name="公式" r:id="rId17" imgW="419040" imgH="342720" progId="Equation.3">
                    <p:embed/>
                  </p:oleObj>
                </mc:Choice>
                <mc:Fallback>
                  <p:oleObj name="公式" r:id="rId17" imgW="419040" imgH="342720" progId="Equation.3">
                    <p:embed/>
                    <p:pic>
                      <p:nvPicPr>
                        <p:cNvPr id="34514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9" y="2373"/>
                          <a:ext cx="210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5169" name="Group 81"/>
          <p:cNvGrpSpPr>
            <a:grpSpLocks/>
          </p:cNvGrpSpPr>
          <p:nvPr/>
        </p:nvGrpSpPr>
        <p:grpSpPr bwMode="auto">
          <a:xfrm>
            <a:off x="4916488" y="5246688"/>
            <a:ext cx="1187450" cy="465137"/>
            <a:chOff x="3097" y="3305"/>
            <a:chExt cx="748" cy="293"/>
          </a:xfrm>
        </p:grpSpPr>
        <p:graphicFrame>
          <p:nvGraphicFramePr>
            <p:cNvPr id="345145" name="Object 57"/>
            <p:cNvGraphicFramePr>
              <a:graphicFrameLocks noChangeAspect="1"/>
            </p:cNvGraphicFramePr>
            <p:nvPr/>
          </p:nvGraphicFramePr>
          <p:xfrm>
            <a:off x="3527" y="3425"/>
            <a:ext cx="31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公式" r:id="rId19" imgW="634680" imgH="342720" progId="Equation.3">
                    <p:embed/>
                  </p:oleObj>
                </mc:Choice>
                <mc:Fallback>
                  <p:oleObj name="公式" r:id="rId19" imgW="634680" imgH="342720" progId="Equation.3">
                    <p:embed/>
                    <p:pic>
                      <p:nvPicPr>
                        <p:cNvPr id="345145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7" y="3425"/>
                          <a:ext cx="318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45148" name="Group 60"/>
            <p:cNvGrpSpPr>
              <a:grpSpLocks/>
            </p:cNvGrpSpPr>
            <p:nvPr/>
          </p:nvGrpSpPr>
          <p:grpSpPr bwMode="auto">
            <a:xfrm>
              <a:off x="3102" y="3498"/>
              <a:ext cx="396" cy="34"/>
              <a:chOff x="0" y="3576"/>
              <a:chExt cx="216" cy="34"/>
            </a:xfrm>
          </p:grpSpPr>
          <p:sp>
            <p:nvSpPr>
              <p:cNvPr id="345146" name="Line 58"/>
              <p:cNvSpPr>
                <a:spLocks noChangeShapeType="1"/>
              </p:cNvSpPr>
              <p:nvPr/>
            </p:nvSpPr>
            <p:spPr bwMode="auto">
              <a:xfrm>
                <a:off x="0" y="3576"/>
                <a:ext cx="2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5147" name="Line 59"/>
              <p:cNvSpPr>
                <a:spLocks noChangeShapeType="1"/>
              </p:cNvSpPr>
              <p:nvPr/>
            </p:nvSpPr>
            <p:spPr bwMode="auto">
              <a:xfrm>
                <a:off x="0" y="3610"/>
                <a:ext cx="2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5149" name="Rectangle 61"/>
            <p:cNvSpPr>
              <a:spLocks noChangeArrowheads="1"/>
            </p:cNvSpPr>
            <p:nvPr/>
          </p:nvSpPr>
          <p:spPr bwMode="auto">
            <a:xfrm>
              <a:off x="3097" y="3305"/>
              <a:ext cx="4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800">
                  <a:solidFill>
                    <a:srgbClr val="006600"/>
                  </a:solidFill>
                  <a:ea typeface="楷体_GB2312" pitchFamily="49" charset="-122"/>
                </a:rPr>
                <a:t>记为  </a:t>
              </a:r>
            </a:p>
          </p:txBody>
        </p:sp>
      </p:grpSp>
      <p:grpSp>
        <p:nvGrpSpPr>
          <p:cNvPr id="345165" name="Group 77"/>
          <p:cNvGrpSpPr>
            <a:grpSpLocks/>
          </p:cNvGrpSpPr>
          <p:nvPr/>
        </p:nvGrpSpPr>
        <p:grpSpPr bwMode="auto">
          <a:xfrm>
            <a:off x="2819400" y="4333875"/>
            <a:ext cx="1114425" cy="504825"/>
            <a:chOff x="1776" y="2730"/>
            <a:chExt cx="702" cy="318"/>
          </a:xfrm>
        </p:grpSpPr>
        <p:pic>
          <p:nvPicPr>
            <p:cNvPr id="345150" name="Picture 62" descr="a"/>
            <p:cNvPicPr>
              <a:picLocks noChangeAspect="1" noChangeArrowheads="1"/>
            </p:cNvPicPr>
            <p:nvPr/>
          </p:nvPicPr>
          <p:blipFill>
            <a:blip r:embed="rId21">
              <a:lum bright="-12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371169">
              <a:off x="1800" y="2730"/>
              <a:ext cx="516" cy="1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5154" name="Line 66"/>
            <p:cNvSpPr>
              <a:spLocks noChangeShapeType="1"/>
            </p:cNvSpPr>
            <p:nvPr/>
          </p:nvSpPr>
          <p:spPr bwMode="auto">
            <a:xfrm flipV="1">
              <a:off x="1776" y="2748"/>
              <a:ext cx="702" cy="300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5166" name="Group 78"/>
          <p:cNvGrpSpPr>
            <a:grpSpLocks/>
          </p:cNvGrpSpPr>
          <p:nvPr/>
        </p:nvGrpSpPr>
        <p:grpSpPr bwMode="auto">
          <a:xfrm>
            <a:off x="5645150" y="4262438"/>
            <a:ext cx="1122363" cy="487362"/>
            <a:chOff x="3556" y="2685"/>
            <a:chExt cx="707" cy="307"/>
          </a:xfrm>
        </p:grpSpPr>
        <p:pic>
          <p:nvPicPr>
            <p:cNvPr id="345151" name="Picture 63" descr="b"/>
            <p:cNvPicPr>
              <a:picLocks noChangeAspect="1" noChangeArrowheads="1"/>
            </p:cNvPicPr>
            <p:nvPr/>
          </p:nvPicPr>
          <p:blipFill>
            <a:blip r:embed="rId22">
              <a:lum bright="-12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87993">
              <a:off x="3717" y="2685"/>
              <a:ext cx="546" cy="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5155" name="Line 67"/>
            <p:cNvSpPr>
              <a:spLocks noChangeShapeType="1"/>
            </p:cNvSpPr>
            <p:nvPr/>
          </p:nvSpPr>
          <p:spPr bwMode="auto">
            <a:xfrm flipH="1" flipV="1">
              <a:off x="3556" y="2692"/>
              <a:ext cx="702" cy="300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5167" name="Group 79"/>
          <p:cNvGrpSpPr>
            <a:grpSpLocks/>
          </p:cNvGrpSpPr>
          <p:nvPr/>
        </p:nvGrpSpPr>
        <p:grpSpPr bwMode="auto">
          <a:xfrm>
            <a:off x="5591175" y="4375150"/>
            <a:ext cx="1146175" cy="558800"/>
            <a:chOff x="3522" y="2756"/>
            <a:chExt cx="722" cy="352"/>
          </a:xfrm>
        </p:grpSpPr>
        <p:pic>
          <p:nvPicPr>
            <p:cNvPr id="345153" name="Picture 65" descr="c"/>
            <p:cNvPicPr>
              <a:picLocks noChangeAspect="1" noChangeArrowheads="1"/>
            </p:cNvPicPr>
            <p:nvPr/>
          </p:nvPicPr>
          <p:blipFill>
            <a:blip r:embed="rId23">
              <a:lum bright="-12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43913">
              <a:off x="3522" y="2940"/>
              <a:ext cx="654" cy="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5156" name="Line 68"/>
            <p:cNvSpPr>
              <a:spLocks noChangeShapeType="1"/>
            </p:cNvSpPr>
            <p:nvPr/>
          </p:nvSpPr>
          <p:spPr bwMode="auto">
            <a:xfrm flipH="1" flipV="1">
              <a:off x="3542" y="2756"/>
              <a:ext cx="702" cy="300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prstDash val="sysDot"/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5168" name="Group 80"/>
          <p:cNvGrpSpPr>
            <a:grpSpLocks/>
          </p:cNvGrpSpPr>
          <p:nvPr/>
        </p:nvGrpSpPr>
        <p:grpSpPr bwMode="auto">
          <a:xfrm>
            <a:off x="2930525" y="5283200"/>
            <a:ext cx="3667125" cy="419100"/>
            <a:chOff x="1846" y="3328"/>
            <a:chExt cx="2310" cy="264"/>
          </a:xfrm>
        </p:grpSpPr>
        <p:graphicFrame>
          <p:nvGraphicFramePr>
            <p:cNvPr id="345144" name="Object 56"/>
            <p:cNvGraphicFramePr>
              <a:graphicFrameLocks noChangeAspect="1"/>
            </p:cNvGraphicFramePr>
            <p:nvPr/>
          </p:nvGraphicFramePr>
          <p:xfrm>
            <a:off x="2154" y="3375"/>
            <a:ext cx="922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公式" r:id="rId24" imgW="1841400" imgH="431640" progId="Equation.3">
                    <p:embed/>
                  </p:oleObj>
                </mc:Choice>
                <mc:Fallback>
                  <p:oleObj name="公式" r:id="rId24" imgW="1841400" imgH="431640" progId="Equation.3">
                    <p:embed/>
                    <p:pic>
                      <p:nvPicPr>
                        <p:cNvPr id="345144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3375"/>
                          <a:ext cx="922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5157" name="Line 69"/>
            <p:cNvSpPr>
              <a:spLocks noChangeShapeType="1"/>
            </p:cNvSpPr>
            <p:nvPr/>
          </p:nvSpPr>
          <p:spPr bwMode="auto">
            <a:xfrm flipV="1">
              <a:off x="1846" y="3328"/>
              <a:ext cx="2310" cy="0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5158" name="Rectangle 70"/>
          <p:cNvSpPr>
            <a:spLocks noChangeArrowheads="1"/>
          </p:cNvSpPr>
          <p:nvPr/>
        </p:nvSpPr>
        <p:spPr bwMode="auto">
          <a:xfrm>
            <a:off x="536575" y="6013450"/>
            <a:ext cx="551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>
                <a:solidFill>
                  <a:srgbClr val="FF0000"/>
                </a:solidFill>
              </a:rPr>
              <a:t>附：</a:t>
            </a:r>
            <a:r>
              <a:rPr kumimoji="0" lang="zh-CN" altLang="en-US">
                <a:solidFill>
                  <a:schemeClr val="hlink"/>
                </a:solidFill>
                <a:ea typeface="华文仿宋" panose="02010600040101010101" pitchFamily="2" charset="-122"/>
              </a:rPr>
              <a:t>关于存在性与唯一性的补充说明。  </a:t>
            </a:r>
          </a:p>
        </p:txBody>
      </p:sp>
      <p:sp>
        <p:nvSpPr>
          <p:cNvPr id="345160" name="Rectangle 72"/>
          <p:cNvSpPr>
            <a:spLocks noChangeArrowheads="1"/>
          </p:cNvSpPr>
          <p:nvPr/>
        </p:nvSpPr>
        <p:spPr bwMode="auto">
          <a:xfrm>
            <a:off x="7950200" y="4857750"/>
            <a:ext cx="895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1600">
                <a:solidFill>
                  <a:srgbClr val="EAEAEA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1600">
                <a:solidFill>
                  <a:srgbClr val="EAEAEA"/>
                </a:solidFill>
                <a:latin typeface="楷体_GB2312" pitchFamily="49" charset="-122"/>
                <a:ea typeface="楷体_GB2312" pitchFamily="49" charset="-122"/>
              </a:rPr>
              <a:t>实习</a:t>
            </a:r>
            <a:r>
              <a:rPr lang="en-US" altLang="zh-CN" sz="1600">
                <a:solidFill>
                  <a:srgbClr val="EAEAEA"/>
                </a:solidFill>
                <a:latin typeface="楷体_GB2312" pitchFamily="49" charset="-122"/>
                <a:ea typeface="楷体_GB2312" pitchFamily="49" charset="-122"/>
              </a:rPr>
              <a:t>) </a:t>
            </a:r>
          </a:p>
        </p:txBody>
      </p:sp>
      <p:pic>
        <p:nvPicPr>
          <p:cNvPr id="345170" name="Picture 82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5191" name="Group 103"/>
          <p:cNvGrpSpPr>
            <a:grpSpLocks/>
          </p:cNvGrpSpPr>
          <p:nvPr/>
        </p:nvGrpSpPr>
        <p:grpSpPr bwMode="auto">
          <a:xfrm>
            <a:off x="3284538" y="1957388"/>
            <a:ext cx="1009650" cy="366712"/>
            <a:chOff x="311" y="3873"/>
            <a:chExt cx="636" cy="231"/>
          </a:xfrm>
        </p:grpSpPr>
        <p:sp>
          <p:nvSpPr>
            <p:cNvPr id="345192" name="Rectangle 104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193" name="Rectangle 105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P139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45197" name="Group 109"/>
          <p:cNvGrpSpPr>
            <a:grpSpLocks/>
          </p:cNvGrpSpPr>
          <p:nvPr/>
        </p:nvGrpSpPr>
        <p:grpSpPr bwMode="auto">
          <a:xfrm>
            <a:off x="5562600" y="6107113"/>
            <a:ext cx="2847975" cy="627062"/>
            <a:chOff x="1548" y="3321"/>
            <a:chExt cx="1794" cy="395"/>
          </a:xfrm>
        </p:grpSpPr>
        <p:sp>
          <p:nvSpPr>
            <p:cNvPr id="345198" name="AutoShape 110">
              <a:hlinkClick r:id="rId2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199" name="Text Box 111"/>
            <p:cNvSpPr txBox="1">
              <a:spLocks noChangeArrowheads="1"/>
            </p:cNvSpPr>
            <p:nvPr/>
          </p:nvSpPr>
          <p:spPr bwMode="auto">
            <a:xfrm>
              <a:off x="1548" y="3504"/>
              <a:ext cx="179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存在性与唯一性的补充说明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45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4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34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34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4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45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34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4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4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4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4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4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8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345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132" grpId="0"/>
      <p:bldP spid="345134" grpId="0"/>
      <p:bldP spid="345158" grpId="0"/>
      <p:bldP spid="3451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61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8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8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8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8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59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0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0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0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0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0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05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606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323607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</a:t>
              </a:r>
              <a:r>
                <a:rPr kumimoji="0"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休息一下</a:t>
              </a:r>
            </a:p>
          </p:txBody>
        </p:sp>
        <p:sp>
          <p:nvSpPr>
            <p:cNvPr id="323608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kumimoji="0" lang="en-US" altLang="zh-CN" sz="4000" b="0">
                <a:solidFill>
                  <a:srgbClr val="FFA449"/>
                </a:solidFill>
              </a:endParaRPr>
            </a:p>
          </p:txBody>
        </p:sp>
        <p:pic>
          <p:nvPicPr>
            <p:cNvPr id="323609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20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6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8" name="Picture 7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0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2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3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4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5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6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7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8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19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220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7138" name="Rectangle 2"/>
          <p:cNvSpPr>
            <a:spLocks noChangeArrowheads="1"/>
          </p:cNvSpPr>
          <p:nvPr/>
        </p:nvSpPr>
        <p:spPr bwMode="auto">
          <a:xfrm>
            <a:off x="533400" y="531813"/>
            <a:ext cx="6407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关于存在性与唯一性的补充说明      </a:t>
            </a:r>
          </a:p>
        </p:txBody>
      </p:sp>
      <p:sp>
        <p:nvSpPr>
          <p:cNvPr id="347144" name="Rectangle 8"/>
          <p:cNvSpPr>
            <a:spLocks noChangeArrowheads="1"/>
          </p:cNvSpPr>
          <p:nvPr/>
        </p:nvSpPr>
        <p:spPr bwMode="auto">
          <a:xfrm>
            <a:off x="530225" y="1106488"/>
            <a:ext cx="224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>
                <a:solidFill>
                  <a:srgbClr val="000099"/>
                </a:solidFill>
              </a:rPr>
              <a:t>1. </a:t>
            </a:r>
            <a:r>
              <a:rPr kumimoji="0" lang="zh-CN" altLang="en-US">
                <a:solidFill>
                  <a:srgbClr val="000099"/>
                </a:solidFill>
              </a:rPr>
              <a:t>关于存在性   </a:t>
            </a:r>
          </a:p>
        </p:txBody>
      </p:sp>
      <p:sp>
        <p:nvSpPr>
          <p:cNvPr id="347173" name="Rectangle 37"/>
          <p:cNvSpPr>
            <a:spLocks noChangeArrowheads="1"/>
          </p:cNvSpPr>
          <p:nvPr/>
        </p:nvSpPr>
        <p:spPr bwMode="auto">
          <a:xfrm>
            <a:off x="6162675" y="2205038"/>
            <a:ext cx="290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则不存在解析函数</a:t>
            </a:r>
            <a:r>
              <a:rPr lang="zh-CN" altLang="en-US" sz="1200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,  </a:t>
            </a:r>
          </a:p>
        </p:txBody>
      </p:sp>
      <p:grpSp>
        <p:nvGrpSpPr>
          <p:cNvPr id="347196" name="Group 60"/>
          <p:cNvGrpSpPr>
            <a:grpSpLocks/>
          </p:cNvGrpSpPr>
          <p:nvPr/>
        </p:nvGrpSpPr>
        <p:grpSpPr bwMode="auto">
          <a:xfrm>
            <a:off x="833438" y="1624013"/>
            <a:ext cx="8258175" cy="1041400"/>
            <a:chOff x="525" y="1023"/>
            <a:chExt cx="5202" cy="656"/>
          </a:xfrm>
        </p:grpSpPr>
        <p:sp>
          <p:nvSpPr>
            <p:cNvPr id="347170" name="Rectangle 34"/>
            <p:cNvSpPr>
              <a:spLocks noChangeArrowheads="1"/>
            </p:cNvSpPr>
            <p:nvPr/>
          </p:nvSpPr>
          <p:spPr bwMode="auto">
            <a:xfrm>
              <a:off x="525" y="1025"/>
              <a:ext cx="27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5"/>
                </a:buBlip>
              </a:pP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若区域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为下列情形之一：   </a:t>
              </a:r>
            </a:p>
          </p:txBody>
        </p:sp>
        <p:sp>
          <p:nvSpPr>
            <p:cNvPr id="347175" name="Rectangle 39"/>
            <p:cNvSpPr>
              <a:spLocks noChangeArrowheads="1"/>
            </p:cNvSpPr>
            <p:nvPr/>
          </p:nvSpPr>
          <p:spPr bwMode="auto">
            <a:xfrm>
              <a:off x="3103" y="1023"/>
              <a:ext cx="15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en-US" altLang="zh-CN">
                  <a:solidFill>
                    <a:schemeClr val="tx1"/>
                  </a:solidFill>
                </a:rPr>
                <a:t>(1) </a:t>
              </a:r>
              <a:r>
                <a:rPr lang="zh-CN" altLang="en-US">
                  <a:solidFill>
                    <a:schemeClr val="tx1"/>
                  </a:solidFill>
                </a:rPr>
                <a:t>扩充复平面</a:t>
              </a:r>
              <a:r>
                <a:rPr lang="zh-CN" altLang="en-US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;   </a:t>
              </a:r>
            </a:p>
          </p:txBody>
        </p:sp>
        <p:sp>
          <p:nvSpPr>
            <p:cNvPr id="347176" name="Rectangle 40"/>
            <p:cNvSpPr>
              <a:spLocks noChangeArrowheads="1"/>
            </p:cNvSpPr>
            <p:nvPr/>
          </p:nvSpPr>
          <p:spPr bwMode="auto">
            <a:xfrm>
              <a:off x="4576" y="1027"/>
              <a:ext cx="11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en-US" altLang="zh-CN">
                  <a:solidFill>
                    <a:schemeClr val="tx1"/>
                  </a:solidFill>
                </a:rPr>
                <a:t>(2) </a:t>
              </a:r>
              <a:r>
                <a:rPr lang="zh-CN" altLang="en-US">
                  <a:solidFill>
                    <a:schemeClr val="tx1"/>
                  </a:solidFill>
                </a:rPr>
                <a:t>复平面</a:t>
              </a:r>
              <a:r>
                <a:rPr lang="zh-CN" altLang="en-US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;  </a:t>
              </a:r>
            </a:p>
          </p:txBody>
        </p:sp>
        <p:sp>
          <p:nvSpPr>
            <p:cNvPr id="347177" name="Rectangle 41"/>
            <p:cNvSpPr>
              <a:spLocks noChangeArrowheads="1"/>
            </p:cNvSpPr>
            <p:nvPr/>
          </p:nvSpPr>
          <p:spPr bwMode="auto">
            <a:xfrm>
              <a:off x="705" y="1391"/>
              <a:ext cx="3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en-US" altLang="zh-CN">
                  <a:solidFill>
                    <a:schemeClr val="tx1"/>
                  </a:solidFill>
                </a:rPr>
                <a:t>(3) </a:t>
              </a:r>
              <a:r>
                <a:rPr lang="zh-CN" altLang="en-US">
                  <a:solidFill>
                    <a:schemeClr val="tx1"/>
                  </a:solidFill>
                </a:rPr>
                <a:t>扩充复平面上除去一个有限点    </a:t>
              </a:r>
            </a:p>
          </p:txBody>
        </p:sp>
        <p:graphicFrame>
          <p:nvGraphicFramePr>
            <p:cNvPr id="347178" name="Object 42"/>
            <p:cNvGraphicFramePr>
              <a:graphicFrameLocks/>
            </p:cNvGraphicFramePr>
            <p:nvPr/>
          </p:nvGraphicFramePr>
          <p:xfrm>
            <a:off x="3565" y="1411"/>
            <a:ext cx="24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5" name="公式" r:id="rId6" imgW="380880" imgH="380880" progId="Equation.3">
                    <p:embed/>
                  </p:oleObj>
                </mc:Choice>
                <mc:Fallback>
                  <p:oleObj name="公式" r:id="rId6" imgW="380880" imgH="380880" progId="Equation.3">
                    <p:embed/>
                    <p:pic>
                      <p:nvPicPr>
                        <p:cNvPr id="347178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5" y="1411"/>
                          <a:ext cx="24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7180" name="Rectangle 44"/>
          <p:cNvSpPr>
            <a:spLocks noChangeArrowheads="1"/>
          </p:cNvSpPr>
          <p:nvPr/>
        </p:nvSpPr>
        <p:spPr bwMode="auto">
          <a:xfrm>
            <a:off x="1096963" y="2790825"/>
            <a:ext cx="423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使 </a:t>
            </a:r>
            <a:r>
              <a:rPr lang="en-US" altLang="zh-CN" i="1">
                <a:solidFill>
                  <a:schemeClr val="tx1"/>
                </a:solidFill>
              </a:rPr>
              <a:t>D </a:t>
            </a:r>
            <a:r>
              <a:rPr lang="zh-CN" altLang="en-US">
                <a:solidFill>
                  <a:schemeClr val="tx1"/>
                </a:solidFill>
              </a:rPr>
              <a:t>共形映射为单位圆域。    </a:t>
            </a:r>
          </a:p>
        </p:txBody>
      </p:sp>
      <p:grpSp>
        <p:nvGrpSpPr>
          <p:cNvPr id="347198" name="Group 62"/>
          <p:cNvGrpSpPr>
            <a:grpSpLocks/>
          </p:cNvGrpSpPr>
          <p:nvPr/>
        </p:nvGrpSpPr>
        <p:grpSpPr bwMode="auto">
          <a:xfrm>
            <a:off x="531813" y="4187825"/>
            <a:ext cx="8299450" cy="461963"/>
            <a:chOff x="335" y="2638"/>
            <a:chExt cx="5228" cy="291"/>
          </a:xfrm>
        </p:grpSpPr>
        <p:graphicFrame>
          <p:nvGraphicFramePr>
            <p:cNvPr id="347179" name="Object 43"/>
            <p:cNvGraphicFramePr>
              <a:graphicFrameLocks/>
            </p:cNvGraphicFramePr>
            <p:nvPr/>
          </p:nvGraphicFramePr>
          <p:xfrm>
            <a:off x="1902" y="2681"/>
            <a:ext cx="79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6" name="公式" r:id="rId8" imgW="1282680" imgH="342720" progId="Equation.3">
                    <p:embed/>
                  </p:oleObj>
                </mc:Choice>
                <mc:Fallback>
                  <p:oleObj name="公式" r:id="rId8" imgW="1282680" imgH="342720" progId="Equation.3">
                    <p:embed/>
                    <p:pic>
                      <p:nvPicPr>
                        <p:cNvPr id="347179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2" y="2681"/>
                          <a:ext cx="79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7181" name="Rectangle 45"/>
            <p:cNvSpPr>
              <a:spLocks noChangeArrowheads="1"/>
            </p:cNvSpPr>
            <p:nvPr/>
          </p:nvSpPr>
          <p:spPr bwMode="auto">
            <a:xfrm>
              <a:off x="335" y="2641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证明    </a:t>
              </a:r>
            </a:p>
          </p:txBody>
        </p:sp>
        <p:sp>
          <p:nvSpPr>
            <p:cNvPr id="347182" name="Rectangle 46"/>
            <p:cNvSpPr>
              <a:spLocks noChangeArrowheads="1"/>
            </p:cNvSpPr>
            <p:nvPr/>
          </p:nvSpPr>
          <p:spPr bwMode="auto">
            <a:xfrm>
              <a:off x="853" y="2641"/>
              <a:ext cx="1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若存在函数    </a:t>
              </a:r>
            </a:p>
          </p:txBody>
        </p:sp>
        <p:sp>
          <p:nvSpPr>
            <p:cNvPr id="347183" name="Rectangle 47"/>
            <p:cNvSpPr>
              <a:spLocks noChangeArrowheads="1"/>
            </p:cNvSpPr>
            <p:nvPr/>
          </p:nvSpPr>
          <p:spPr bwMode="auto">
            <a:xfrm>
              <a:off x="2731" y="2638"/>
              <a:ext cx="24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将</a:t>
              </a:r>
              <a:r>
                <a:rPr lang="zh-CN" altLang="en-US" sz="12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800" i="1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共形映射为单位圆域    </a:t>
              </a:r>
            </a:p>
          </p:txBody>
        </p:sp>
        <p:graphicFrame>
          <p:nvGraphicFramePr>
            <p:cNvPr id="347186" name="Object 50"/>
            <p:cNvGraphicFramePr>
              <a:graphicFrameLocks/>
            </p:cNvGraphicFramePr>
            <p:nvPr/>
          </p:nvGraphicFramePr>
          <p:xfrm>
            <a:off x="4979" y="2679"/>
            <a:ext cx="5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7" name="公式" r:id="rId10" imgW="927000" imgH="342720" progId="Equation.3">
                    <p:embed/>
                  </p:oleObj>
                </mc:Choice>
                <mc:Fallback>
                  <p:oleObj name="公式" r:id="rId10" imgW="927000" imgH="342720" progId="Equation.3">
                    <p:embed/>
                    <p:pic>
                      <p:nvPicPr>
                        <p:cNvPr id="347186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9" y="2679"/>
                          <a:ext cx="5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7199" name="Group 63"/>
          <p:cNvGrpSpPr>
            <a:grpSpLocks/>
          </p:cNvGrpSpPr>
          <p:nvPr/>
        </p:nvGrpSpPr>
        <p:grpSpPr bwMode="auto">
          <a:xfrm>
            <a:off x="1350963" y="4792663"/>
            <a:ext cx="7734300" cy="466725"/>
            <a:chOff x="851" y="3019"/>
            <a:chExt cx="4872" cy="294"/>
          </a:xfrm>
        </p:grpSpPr>
        <p:sp>
          <p:nvSpPr>
            <p:cNvPr id="347185" name="Rectangle 49"/>
            <p:cNvSpPr>
              <a:spLocks noChangeArrowheads="1"/>
            </p:cNvSpPr>
            <p:nvPr/>
          </p:nvSpPr>
          <p:spPr bwMode="auto">
            <a:xfrm>
              <a:off x="851" y="3025"/>
              <a:ext cx="32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则                 </a:t>
              </a:r>
              <a:r>
                <a:rPr lang="zh-CN" altLang="en-US">
                  <a:solidFill>
                    <a:srgbClr val="FF0000"/>
                  </a:solidFill>
                </a:rPr>
                <a:t>在整个复平面上解析</a:t>
              </a:r>
              <a:r>
                <a:rPr lang="zh-CN" altLang="en-US">
                  <a:solidFill>
                    <a:schemeClr val="tx1"/>
                  </a:solidFill>
                </a:rPr>
                <a:t>且    </a:t>
              </a:r>
            </a:p>
          </p:txBody>
        </p:sp>
        <p:graphicFrame>
          <p:nvGraphicFramePr>
            <p:cNvPr id="347187" name="Object 51"/>
            <p:cNvGraphicFramePr>
              <a:graphicFrameLocks/>
            </p:cNvGraphicFramePr>
            <p:nvPr/>
          </p:nvGraphicFramePr>
          <p:xfrm>
            <a:off x="3925" y="3067"/>
            <a:ext cx="7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8" name="公式" r:id="rId12" imgW="1180800" imgH="342720" progId="Equation.3">
                    <p:embed/>
                  </p:oleObj>
                </mc:Choice>
                <mc:Fallback>
                  <p:oleObj name="公式" r:id="rId12" imgW="1180800" imgH="342720" progId="Equation.3">
                    <p:embed/>
                    <p:pic>
                      <p:nvPicPr>
                        <p:cNvPr id="347187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5" y="3067"/>
                          <a:ext cx="7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7189" name="Object 53"/>
            <p:cNvGraphicFramePr>
              <a:graphicFrameLocks/>
            </p:cNvGraphicFramePr>
            <p:nvPr/>
          </p:nvGraphicFramePr>
          <p:xfrm>
            <a:off x="1138" y="3063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" name="公式" r:id="rId14" imgW="1168200" imgH="342720" progId="Equation.3">
                    <p:embed/>
                  </p:oleObj>
                </mc:Choice>
                <mc:Fallback>
                  <p:oleObj name="公式" r:id="rId14" imgW="1168200" imgH="342720" progId="Equation.3">
                    <p:embed/>
                    <p:pic>
                      <p:nvPicPr>
                        <p:cNvPr id="347189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8" y="3063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7190" name="Rectangle 54"/>
            <p:cNvSpPr>
              <a:spLocks noChangeArrowheads="1"/>
            </p:cNvSpPr>
            <p:nvPr/>
          </p:nvSpPr>
          <p:spPr bwMode="auto">
            <a:xfrm>
              <a:off x="4647" y="3019"/>
              <a:ext cx="1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chemeClr val="tx1"/>
                  </a:solidFill>
                  <a:latin typeface="宋体" panose="02010600030101010101" pitchFamily="2" charset="-122"/>
                </a:rPr>
                <a:t>即</a:t>
              </a:r>
              <a:r>
                <a:rPr lang="zh-CN" altLang="en-US">
                  <a:solidFill>
                    <a:srgbClr val="FF0000"/>
                  </a:solidFill>
                  <a:latin typeface="宋体" panose="02010600030101010101" pitchFamily="2" charset="-122"/>
                </a:rPr>
                <a:t>有界</a:t>
              </a:r>
              <a:r>
                <a:rPr lang="en-US" altLang="zh-CN">
                  <a:solidFill>
                    <a:schemeClr val="tx1"/>
                  </a:solidFill>
                  <a:latin typeface="宋体" panose="02010600030101010101" pitchFamily="2" charset="-122"/>
                </a:rPr>
                <a:t>)</a:t>
              </a:r>
              <a:r>
                <a:rPr lang="en-US" altLang="zh-CN">
                  <a:solidFill>
                    <a:schemeClr val="tx1"/>
                  </a:solidFill>
                </a:rPr>
                <a:t>,   </a:t>
              </a:r>
            </a:p>
          </p:txBody>
        </p:sp>
      </p:grpSp>
      <p:grpSp>
        <p:nvGrpSpPr>
          <p:cNvPr id="347200" name="Group 64"/>
          <p:cNvGrpSpPr>
            <a:grpSpLocks/>
          </p:cNvGrpSpPr>
          <p:nvPr/>
        </p:nvGrpSpPr>
        <p:grpSpPr bwMode="auto">
          <a:xfrm>
            <a:off x="1347788" y="5411788"/>
            <a:ext cx="7794625" cy="457200"/>
            <a:chOff x="849" y="3409"/>
            <a:chExt cx="4910" cy="288"/>
          </a:xfrm>
        </p:grpSpPr>
        <p:sp>
          <p:nvSpPr>
            <p:cNvPr id="347188" name="Rectangle 52"/>
            <p:cNvSpPr>
              <a:spLocks noChangeArrowheads="1"/>
            </p:cNvSpPr>
            <p:nvPr/>
          </p:nvSpPr>
          <p:spPr bwMode="auto">
            <a:xfrm>
              <a:off x="849" y="3409"/>
              <a:ext cx="34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根据刘维尔</a:t>
              </a:r>
              <a:r>
                <a:rPr lang="en-US" altLang="zh-CN">
                  <a:solidFill>
                    <a:schemeClr val="tx1"/>
                  </a:solidFill>
                </a:rPr>
                <a:t>(liouville)</a:t>
              </a:r>
              <a:r>
                <a:rPr lang="zh-CN" altLang="en-US">
                  <a:solidFill>
                    <a:schemeClr val="tx1"/>
                  </a:solidFill>
                </a:rPr>
                <a:t>定理</a:t>
              </a:r>
              <a:r>
                <a:rPr lang="en-US" altLang="zh-CN">
                  <a:solidFill>
                    <a:schemeClr val="tx1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见</a:t>
              </a:r>
              <a:r>
                <a:rPr lang="en-US" altLang="zh-CN">
                  <a:solidFill>
                    <a:schemeClr val="tx1"/>
                  </a:solidFill>
                  <a:cs typeface="Times New Roman" panose="02020603050405020304" pitchFamily="18" charset="0"/>
                </a:rPr>
                <a:t>§</a:t>
              </a:r>
              <a:r>
                <a:rPr lang="en-US" altLang="zh-CN">
                  <a:solidFill>
                    <a:schemeClr val="tx1"/>
                  </a:solidFill>
                </a:rPr>
                <a:t>3.4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>
                  <a:solidFill>
                    <a:schemeClr val="tx1"/>
                  </a:solidFill>
                </a:rPr>
                <a:t>，   </a:t>
              </a:r>
            </a:p>
          </p:txBody>
        </p:sp>
        <p:graphicFrame>
          <p:nvGraphicFramePr>
            <p:cNvPr id="347191" name="Object 55"/>
            <p:cNvGraphicFramePr>
              <a:graphicFrameLocks/>
            </p:cNvGraphicFramePr>
            <p:nvPr/>
          </p:nvGraphicFramePr>
          <p:xfrm>
            <a:off x="4053" y="345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0" name="公式" r:id="rId16" imgW="634680" imgH="342720" progId="Equation.3">
                    <p:embed/>
                  </p:oleObj>
                </mc:Choice>
                <mc:Fallback>
                  <p:oleObj name="公式" r:id="rId16" imgW="634680" imgH="342720" progId="Equation.3">
                    <p:embed/>
                    <p:pic>
                      <p:nvPicPr>
                        <p:cNvPr id="347191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3" y="3455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7192" name="Rectangle 56"/>
            <p:cNvSpPr>
              <a:spLocks noChangeArrowheads="1"/>
            </p:cNvSpPr>
            <p:nvPr/>
          </p:nvSpPr>
          <p:spPr bwMode="auto">
            <a:xfrm>
              <a:off x="4437" y="3409"/>
              <a:ext cx="1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必恒为常数。 </a:t>
              </a:r>
            </a:p>
          </p:txBody>
        </p:sp>
      </p:grpSp>
      <p:sp>
        <p:nvSpPr>
          <p:cNvPr id="347193" name="Rectangle 57"/>
          <p:cNvSpPr>
            <a:spLocks noChangeArrowheads="1"/>
          </p:cNvSpPr>
          <p:nvPr/>
        </p:nvSpPr>
        <p:spPr bwMode="auto">
          <a:xfrm>
            <a:off x="1355725" y="6021388"/>
            <a:ext cx="401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这显然不是所要求的映射。  </a:t>
            </a:r>
          </a:p>
        </p:txBody>
      </p:sp>
      <p:grpSp>
        <p:nvGrpSpPr>
          <p:cNvPr id="347197" name="Group 61"/>
          <p:cNvGrpSpPr>
            <a:grpSpLocks/>
          </p:cNvGrpSpPr>
          <p:nvPr/>
        </p:nvGrpSpPr>
        <p:grpSpPr bwMode="auto">
          <a:xfrm>
            <a:off x="1098550" y="3228975"/>
            <a:ext cx="7600950" cy="838200"/>
            <a:chOff x="692" y="2034"/>
            <a:chExt cx="4788" cy="528"/>
          </a:xfrm>
        </p:grpSpPr>
        <p:sp>
          <p:nvSpPr>
            <p:cNvPr id="347194" name="Rectangle 58"/>
            <p:cNvSpPr>
              <a:spLocks noChangeArrowheads="1"/>
            </p:cNvSpPr>
            <p:nvPr/>
          </p:nvSpPr>
          <p:spPr bwMode="auto">
            <a:xfrm>
              <a:off x="692" y="2125"/>
              <a:ext cx="4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其中，情形</a:t>
              </a:r>
              <a:r>
                <a:rPr lang="zh-CN" altLang="en-US" sz="8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(3)</a:t>
              </a:r>
              <a:r>
                <a:rPr lang="en-US" altLang="zh-CN" sz="8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可利用映射                   转化为情形</a:t>
              </a:r>
              <a:r>
                <a:rPr lang="zh-CN" altLang="en-US" sz="8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(2)</a:t>
              </a:r>
              <a:r>
                <a:rPr lang="zh-CN" altLang="en-US">
                  <a:solidFill>
                    <a:schemeClr val="tx1"/>
                  </a:solidFill>
                </a:rPr>
                <a:t>。    </a:t>
              </a:r>
            </a:p>
          </p:txBody>
        </p:sp>
        <p:graphicFrame>
          <p:nvGraphicFramePr>
            <p:cNvPr id="347195" name="Object 59"/>
            <p:cNvGraphicFramePr>
              <a:graphicFrameLocks/>
            </p:cNvGraphicFramePr>
            <p:nvPr/>
          </p:nvGraphicFramePr>
          <p:xfrm>
            <a:off x="2985" y="2034"/>
            <a:ext cx="840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1" name="公式" r:id="rId18" imgW="1333440" imgH="838080" progId="Equation.3">
                    <p:embed/>
                  </p:oleObj>
                </mc:Choice>
                <mc:Fallback>
                  <p:oleObj name="公式" r:id="rId18" imgW="1333440" imgH="838080" progId="Equation.3">
                    <p:embed/>
                    <p:pic>
                      <p:nvPicPr>
                        <p:cNvPr id="347195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5" y="2034"/>
                          <a:ext cx="840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7221" name="Group 85"/>
          <p:cNvGrpSpPr>
            <a:grpSpLocks/>
          </p:cNvGrpSpPr>
          <p:nvPr/>
        </p:nvGrpSpPr>
        <p:grpSpPr bwMode="auto">
          <a:xfrm>
            <a:off x="2684463" y="1147763"/>
            <a:ext cx="1009650" cy="366712"/>
            <a:chOff x="311" y="3873"/>
            <a:chExt cx="636" cy="231"/>
          </a:xfrm>
        </p:grpSpPr>
        <p:sp>
          <p:nvSpPr>
            <p:cNvPr id="347222" name="Rectangle 86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7223" name="Rectangle 87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P141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47224" name="Picture 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4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4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4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4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4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4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4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4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38" grpId="0"/>
      <p:bldP spid="347144" grpId="0"/>
      <p:bldP spid="347173" grpId="0"/>
      <p:bldP spid="347180" grpId="0"/>
      <p:bldP spid="34719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402" name="Picture 2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3" name="Picture 2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4" name="Picture 2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5" name="Picture 2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6" name="Picture 2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7" name="Picture 2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8" name="Picture 2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9" name="Picture 2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0" name="Picture 2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1" name="Picture 2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2" name="Picture 2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3" name="Picture 2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4" name="Picture 2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5" name="Picture 2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6" name="Picture 2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7" name="Picture 2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8" name="Picture 2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9" name="Picture 2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20" name="Picture 2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21" name="Picture 2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62" name="Rectangle 2"/>
          <p:cNvSpPr>
            <a:spLocks noChangeArrowheads="1"/>
          </p:cNvSpPr>
          <p:nvPr/>
        </p:nvSpPr>
        <p:spPr bwMode="auto">
          <a:xfrm>
            <a:off x="533400" y="531813"/>
            <a:ext cx="6343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关于存在性与唯一性的补充说明     </a:t>
            </a:r>
          </a:p>
        </p:txBody>
      </p:sp>
      <p:sp>
        <p:nvSpPr>
          <p:cNvPr id="348163" name="Rectangle 3"/>
          <p:cNvSpPr>
            <a:spLocks noChangeArrowheads="1"/>
          </p:cNvSpPr>
          <p:nvPr/>
        </p:nvSpPr>
        <p:spPr bwMode="auto">
          <a:xfrm>
            <a:off x="530225" y="1106488"/>
            <a:ext cx="2249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>
                <a:solidFill>
                  <a:srgbClr val="000099"/>
                </a:solidFill>
              </a:rPr>
              <a:t>2. </a:t>
            </a:r>
            <a:r>
              <a:rPr kumimoji="0" lang="zh-CN" altLang="en-US">
                <a:solidFill>
                  <a:srgbClr val="000099"/>
                </a:solidFill>
              </a:rPr>
              <a:t>关于唯一性   </a:t>
            </a:r>
          </a:p>
        </p:txBody>
      </p:sp>
      <p:sp>
        <p:nvSpPr>
          <p:cNvPr id="348164" name="Rectangle 4"/>
          <p:cNvSpPr>
            <a:spLocks noChangeArrowheads="1"/>
          </p:cNvSpPr>
          <p:nvPr/>
        </p:nvSpPr>
        <p:spPr bwMode="auto">
          <a:xfrm>
            <a:off x="833438" y="1627188"/>
            <a:ext cx="3819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chemeClr val="tx1"/>
                </a:solidFill>
              </a:rPr>
              <a:t> </a:t>
            </a:r>
            <a:r>
              <a:rPr lang="zh-CN" altLang="en-US">
                <a:solidFill>
                  <a:schemeClr val="tx1"/>
                </a:solidFill>
              </a:rPr>
              <a:t>一般说来是不唯一的。    </a:t>
            </a:r>
          </a:p>
        </p:txBody>
      </p:sp>
      <p:grpSp>
        <p:nvGrpSpPr>
          <p:cNvPr id="348398" name="Group 238"/>
          <p:cNvGrpSpPr>
            <a:grpSpLocks/>
          </p:cNvGrpSpPr>
          <p:nvPr/>
        </p:nvGrpSpPr>
        <p:grpSpPr bwMode="auto">
          <a:xfrm>
            <a:off x="533400" y="2139950"/>
            <a:ext cx="8304213" cy="966788"/>
            <a:chOff x="336" y="1348"/>
            <a:chExt cx="5231" cy="609"/>
          </a:xfrm>
        </p:grpSpPr>
        <p:sp>
          <p:nvSpPr>
            <p:cNvPr id="348173" name="Rectangle 13"/>
            <p:cNvSpPr>
              <a:spLocks noChangeArrowheads="1"/>
            </p:cNvSpPr>
            <p:nvPr/>
          </p:nvSpPr>
          <p:spPr bwMode="auto">
            <a:xfrm>
              <a:off x="854" y="1357"/>
              <a:ext cx="21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对于任意给定的实常数  </a:t>
              </a:r>
            </a:p>
          </p:txBody>
        </p:sp>
        <p:graphicFrame>
          <p:nvGraphicFramePr>
            <p:cNvPr id="348170" name="Object 10"/>
            <p:cNvGraphicFramePr>
              <a:graphicFrameLocks/>
            </p:cNvGraphicFramePr>
            <p:nvPr/>
          </p:nvGraphicFramePr>
          <p:xfrm>
            <a:off x="2860" y="1397"/>
            <a:ext cx="24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09" name="公式" r:id="rId6" imgW="393480" imgH="380880" progId="Equation.3">
                    <p:embed/>
                  </p:oleObj>
                </mc:Choice>
                <mc:Fallback>
                  <p:oleObj name="公式" r:id="rId6" imgW="393480" imgH="380880" progId="Equation.3">
                    <p:embed/>
                    <p:pic>
                      <p:nvPicPr>
                        <p:cNvPr id="34817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0" y="1397"/>
                          <a:ext cx="243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172" name="Rectangle 12"/>
            <p:cNvSpPr>
              <a:spLocks noChangeArrowheads="1"/>
            </p:cNvSpPr>
            <p:nvPr/>
          </p:nvSpPr>
          <p:spPr bwMode="auto">
            <a:xfrm>
              <a:off x="336" y="1357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比如    </a:t>
              </a:r>
            </a:p>
          </p:txBody>
        </p:sp>
        <p:sp>
          <p:nvSpPr>
            <p:cNvPr id="348174" name="Rectangle 14"/>
            <p:cNvSpPr>
              <a:spLocks noChangeArrowheads="1"/>
            </p:cNvSpPr>
            <p:nvPr/>
          </p:nvSpPr>
          <p:spPr bwMode="auto">
            <a:xfrm>
              <a:off x="3140" y="1354"/>
              <a:ext cx="24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函数                 将单位圆域   </a:t>
              </a:r>
            </a:p>
          </p:txBody>
        </p:sp>
        <p:sp>
          <p:nvSpPr>
            <p:cNvPr id="348175" name="Rectangle 15"/>
            <p:cNvSpPr>
              <a:spLocks noChangeArrowheads="1"/>
            </p:cNvSpPr>
            <p:nvPr/>
          </p:nvSpPr>
          <p:spPr bwMode="auto">
            <a:xfrm>
              <a:off x="852" y="1669"/>
              <a:ext cx="21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仍然映射为单位圆域。  </a:t>
              </a:r>
            </a:p>
          </p:txBody>
        </p:sp>
        <p:graphicFrame>
          <p:nvGraphicFramePr>
            <p:cNvPr id="348186" name="Object 26"/>
            <p:cNvGraphicFramePr>
              <a:graphicFrameLocks/>
            </p:cNvGraphicFramePr>
            <p:nvPr/>
          </p:nvGraphicFramePr>
          <p:xfrm>
            <a:off x="3611" y="1348"/>
            <a:ext cx="75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0" name="公式" r:id="rId8" imgW="1193760" imgH="431640" progId="Equation.3">
                    <p:embed/>
                  </p:oleObj>
                </mc:Choice>
                <mc:Fallback>
                  <p:oleObj name="公式" r:id="rId8" imgW="1193760" imgH="431640" progId="Equation.3">
                    <p:embed/>
                    <p:pic>
                      <p:nvPicPr>
                        <p:cNvPr id="348186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1" y="1348"/>
                          <a:ext cx="752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8188" name="Group 28"/>
          <p:cNvGrpSpPr>
            <a:grpSpLocks/>
          </p:cNvGrpSpPr>
          <p:nvPr/>
        </p:nvGrpSpPr>
        <p:grpSpPr bwMode="auto">
          <a:xfrm>
            <a:off x="5749925" y="2919413"/>
            <a:ext cx="1619250" cy="1619250"/>
            <a:chOff x="2014" y="1081"/>
            <a:chExt cx="1020" cy="1020"/>
          </a:xfrm>
        </p:grpSpPr>
        <p:sp>
          <p:nvSpPr>
            <p:cNvPr id="348189" name="Oval 29"/>
            <p:cNvSpPr>
              <a:spLocks noChangeArrowheads="1"/>
            </p:cNvSpPr>
            <p:nvPr/>
          </p:nvSpPr>
          <p:spPr bwMode="auto">
            <a:xfrm rot="13515978">
              <a:off x="2014" y="1081"/>
              <a:ext cx="1020" cy="1020"/>
            </a:xfrm>
            <a:prstGeom prst="ellipse">
              <a:avLst/>
            </a:prstGeom>
            <a:noFill/>
            <a:ln w="19050" algn="ctr">
              <a:solidFill>
                <a:srgbClr val="339933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48190" name="Picture 30" descr="5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623" y="1897"/>
              <a:ext cx="10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1" name="Picture 31" descr="5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551" y="1911"/>
              <a:ext cx="88" cy="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2" name="Picture 32" descr="5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476" y="1826"/>
              <a:ext cx="70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3" name="Picture 33" descr="5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460" y="1995"/>
              <a:ext cx="101" cy="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4" name="Picture 34" descr="5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313" y="1918"/>
              <a:ext cx="79" cy="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5" name="Picture 35" descr="5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20" y="1469"/>
              <a:ext cx="111" cy="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6" name="Picture 36" descr="5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729" y="1905"/>
              <a:ext cx="79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7" name="Picture 37" descr="5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388" y="1735"/>
              <a:ext cx="74" cy="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8" name="Picture 38" descr="59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054" y="1555"/>
              <a:ext cx="57" cy="1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199" name="Picture 39" descr="6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392" y="1602"/>
              <a:ext cx="85" cy="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0" name="Picture 40" descr="6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159" y="1639"/>
              <a:ext cx="95" cy="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1" name="Picture 41" descr="6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149" y="1768"/>
              <a:ext cx="58" cy="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2" name="Picture 42" descr="5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454" y="1683"/>
              <a:ext cx="10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3" name="Picture 43" descr="5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527" y="1744"/>
              <a:ext cx="88" cy="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4" name="Picture 44" descr="5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87" y="1378"/>
              <a:ext cx="70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5" name="Picture 45" descr="5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424" y="1134"/>
              <a:ext cx="101" cy="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6" name="Picture 46" descr="5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654" y="1426"/>
              <a:ext cx="79" cy="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7" name="Picture 47" descr="5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429" y="1269"/>
              <a:ext cx="111" cy="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8" name="Picture 48" descr="5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22" y="1778"/>
              <a:ext cx="79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09" name="Picture 49" descr="5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91" y="1648"/>
              <a:ext cx="74" cy="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0" name="Picture 50" descr="59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071" y="1473"/>
              <a:ext cx="57" cy="1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1" name="Picture 51" descr="6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482" y="1401"/>
              <a:ext cx="85" cy="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2" name="Picture 52" descr="6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134" y="1539"/>
              <a:ext cx="95" cy="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3" name="Picture 53" descr="6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96" y="1804"/>
              <a:ext cx="58" cy="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4" name="Picture 54" descr="5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98" y="1575"/>
              <a:ext cx="10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5" name="Picture 55" descr="5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485" y="1539"/>
              <a:ext cx="88" cy="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6" name="Picture 56" descr="5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063" y="1640"/>
              <a:ext cx="70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7" name="Picture 57" descr="5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532" y="1187"/>
              <a:ext cx="101" cy="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8" name="Picture 58" descr="5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804" y="1733"/>
              <a:ext cx="79" cy="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19" name="Picture 59" descr="5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85" y="1208"/>
              <a:ext cx="111" cy="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0" name="Picture 60" descr="5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371" y="1500"/>
              <a:ext cx="79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1" name="Picture 61" descr="5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119" y="1699"/>
              <a:ext cx="74" cy="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2" name="Picture 62" descr="59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341" y="1415"/>
              <a:ext cx="57" cy="1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3" name="Picture 63" descr="6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096" y="1319"/>
              <a:ext cx="85" cy="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4" name="Picture 64" descr="6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199" y="1324"/>
              <a:ext cx="95" cy="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5" name="Picture 65" descr="6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073" y="1395"/>
              <a:ext cx="58" cy="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6" name="Picture 66" descr="5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805" y="1510"/>
              <a:ext cx="102" cy="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7" name="Picture 67" descr="5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26" y="1587"/>
              <a:ext cx="88" cy="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8" name="Picture 68" descr="5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708" y="1161"/>
              <a:ext cx="70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29" name="Picture 69" descr="5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866" y="1395"/>
              <a:ext cx="101" cy="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0" name="Picture 70" descr="5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660" y="1659"/>
              <a:ext cx="79" cy="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1" name="Picture 71" descr="5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143" y="1473"/>
              <a:ext cx="111" cy="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2" name="Picture 72" descr="5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887" y="1670"/>
              <a:ext cx="79" cy="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3" name="Picture 73" descr="5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852" y="1794"/>
              <a:ext cx="74" cy="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4" name="Picture 74" descr="59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181" y="1201"/>
              <a:ext cx="57" cy="1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5" name="Picture 75" descr="6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270" y="1266"/>
              <a:ext cx="85" cy="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6" name="Picture 76" descr="6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343" y="1338"/>
              <a:ext cx="95" cy="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8237" name="Picture 77" descr="6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15978">
              <a:off x="2360" y="1678"/>
              <a:ext cx="58" cy="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8401" name="Group 241"/>
          <p:cNvGrpSpPr>
            <a:grpSpLocks/>
          </p:cNvGrpSpPr>
          <p:nvPr/>
        </p:nvGrpSpPr>
        <p:grpSpPr bwMode="auto">
          <a:xfrm>
            <a:off x="3835400" y="4781550"/>
            <a:ext cx="3538538" cy="1619250"/>
            <a:chOff x="2416" y="3012"/>
            <a:chExt cx="2229" cy="1020"/>
          </a:xfrm>
        </p:grpSpPr>
        <p:grpSp>
          <p:nvGrpSpPr>
            <p:cNvPr id="348338" name="Group 178"/>
            <p:cNvGrpSpPr>
              <a:grpSpLocks/>
            </p:cNvGrpSpPr>
            <p:nvPr/>
          </p:nvGrpSpPr>
          <p:grpSpPr bwMode="auto">
            <a:xfrm>
              <a:off x="3625" y="3012"/>
              <a:ext cx="1020" cy="1020"/>
              <a:chOff x="3205" y="2788"/>
              <a:chExt cx="1020" cy="1020"/>
            </a:xfrm>
          </p:grpSpPr>
          <p:sp>
            <p:nvSpPr>
              <p:cNvPr id="348339" name="Oval 179"/>
              <p:cNvSpPr>
                <a:spLocks noChangeArrowheads="1"/>
              </p:cNvSpPr>
              <p:nvPr/>
            </p:nvSpPr>
            <p:spPr bwMode="auto">
              <a:xfrm>
                <a:off x="3205" y="2788"/>
                <a:ext cx="1020" cy="1020"/>
              </a:xfrm>
              <a:prstGeom prst="ellipse">
                <a:avLst/>
              </a:prstGeom>
              <a:noFill/>
              <a:ln w="19050" algn="ctr">
                <a:solidFill>
                  <a:srgbClr val="339933"/>
                </a:solidFill>
                <a:round/>
                <a:headEnd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48340" name="Picture 180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8" y="3136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1" name="Picture 181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3" y="3029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2" name="Picture 182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6" y="3035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3" name="Picture 183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2" y="2948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4" name="Picture 184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5" y="2856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5" name="Picture 185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90" y="3272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6" name="Picture 186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3" y="3161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7" name="Picture 187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20" y="3082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8" name="Picture 188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4" y="3324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49" name="Picture 189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7" y="3279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0" name="Picture 190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9" y="2984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1" name="Picture 191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6" y="3083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2" name="Picture 192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7" y="3228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3" name="Picture 193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8" y="3345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4" name="Picture 194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5" y="3570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5" name="Picture 195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84" y="3487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6" name="Picture 196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3537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7" name="Picture 197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9" y="2934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8" name="Picture 198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9" y="3053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59" name="Picture 199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12" y="2938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0" name="Picture 200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7" y="3571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1" name="Picture 201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6" y="3120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2" name="Picture 202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52" y="2980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3" name="Picture 203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99" y="3213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4" name="Picture 204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2" y="3457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5" name="Picture 205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7" y="2872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6" name="Picture 206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3" y="3628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7" name="Picture 207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8" y="3347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8" name="Picture 208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6" y="3469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69" name="Picture 209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3" y="3403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0" name="Picture 210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2" y="2859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1" name="Picture 211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3" y="3353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2" name="Picture 212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0" y="3146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3" name="Picture 213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5" y="3247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4" name="Picture 214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72" y="3047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5" name="Picture 215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84" y="3580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6" name="Picture 216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3" y="3224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7" name="Picture 217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10" y="3641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8" name="Picture 218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6" y="3686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79" name="Picture 219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65" y="3285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0" name="Picture 220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9" y="3194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1" name="Picture 221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97" y="3437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2" name="Picture 222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6" y="3319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3" name="Picture 223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95" y="3333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4" name="Picture 224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4" y="3339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5" name="Picture 225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4" y="3473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6" name="Picture 226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1" y="3144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387" name="Picture 227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77" y="2823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48389" name="Line 229"/>
            <p:cNvSpPr>
              <a:spLocks noChangeShapeType="1"/>
            </p:cNvSpPr>
            <p:nvPr/>
          </p:nvSpPr>
          <p:spPr bwMode="auto">
            <a:xfrm>
              <a:off x="2416" y="3046"/>
              <a:ext cx="1146" cy="312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400" name="Group 240"/>
          <p:cNvGrpSpPr>
            <a:grpSpLocks/>
          </p:cNvGrpSpPr>
          <p:nvPr/>
        </p:nvGrpSpPr>
        <p:grpSpPr bwMode="auto">
          <a:xfrm>
            <a:off x="3838575" y="3705225"/>
            <a:ext cx="1819275" cy="609600"/>
            <a:chOff x="2418" y="2334"/>
            <a:chExt cx="1146" cy="384"/>
          </a:xfrm>
        </p:grpSpPr>
        <p:sp>
          <p:nvSpPr>
            <p:cNvPr id="348388" name="Line 228"/>
            <p:cNvSpPr>
              <a:spLocks noChangeShapeType="1"/>
            </p:cNvSpPr>
            <p:nvPr/>
          </p:nvSpPr>
          <p:spPr bwMode="auto">
            <a:xfrm flipV="1">
              <a:off x="2418" y="2406"/>
              <a:ext cx="1146" cy="312"/>
            </a:xfrm>
            <a:prstGeom prst="line">
              <a:avLst/>
            </a:prstGeom>
            <a:noFill/>
            <a:ln w="25400">
              <a:solidFill>
                <a:srgbClr val="99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48396" name="Picture 236" descr="未命名"/>
            <p:cNvPicPr>
              <a:picLocks noChangeAspect="1" noChangeArrowheads="1"/>
            </p:cNvPicPr>
            <p:nvPr/>
          </p:nvPicPr>
          <p:blipFill>
            <a:blip r:embed="rId22">
              <a:lum bright="-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45377">
              <a:off x="2583" y="2334"/>
              <a:ext cx="702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8399" name="Group 239"/>
          <p:cNvGrpSpPr>
            <a:grpSpLocks/>
          </p:cNvGrpSpPr>
          <p:nvPr/>
        </p:nvGrpSpPr>
        <p:grpSpPr bwMode="auto">
          <a:xfrm>
            <a:off x="2144713" y="3762375"/>
            <a:ext cx="1619250" cy="2079625"/>
            <a:chOff x="1351" y="2370"/>
            <a:chExt cx="1020" cy="1310"/>
          </a:xfrm>
        </p:grpSpPr>
        <p:grpSp>
          <p:nvGrpSpPr>
            <p:cNvPr id="348238" name="Group 78"/>
            <p:cNvGrpSpPr>
              <a:grpSpLocks/>
            </p:cNvGrpSpPr>
            <p:nvPr/>
          </p:nvGrpSpPr>
          <p:grpSpPr bwMode="auto">
            <a:xfrm>
              <a:off x="1351" y="2370"/>
              <a:ext cx="1020" cy="1020"/>
              <a:chOff x="1242" y="1848"/>
              <a:chExt cx="1020" cy="1020"/>
            </a:xfrm>
          </p:grpSpPr>
          <p:sp>
            <p:nvSpPr>
              <p:cNvPr id="348239" name="Oval 79"/>
              <p:cNvSpPr>
                <a:spLocks noChangeArrowheads="1"/>
              </p:cNvSpPr>
              <p:nvPr/>
            </p:nvSpPr>
            <p:spPr bwMode="auto">
              <a:xfrm>
                <a:off x="1242" y="1848"/>
                <a:ext cx="1020" cy="1020"/>
              </a:xfrm>
              <a:prstGeom prst="ellipse">
                <a:avLst/>
              </a:prstGeom>
              <a:noFill/>
              <a:ln w="19050" algn="ctr">
                <a:solidFill>
                  <a:srgbClr val="339933"/>
                </a:solidFill>
                <a:round/>
                <a:headEnd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348240" name="Picture 80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5" y="2196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1" name="Picture 81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9" y="2110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2" name="Picture 82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2" y="2095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3" name="Picture 83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9" y="2008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4" name="Picture 84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62" y="1916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5" name="Picture 85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6" y="2218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6" name="Picture 86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0" y="2221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7" name="Picture 87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42" y="2091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8" name="Picture 88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8" y="1973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49" name="Picture 89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7" y="2204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0" name="Picture 90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7" y="2038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1" name="Picture 91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01" y="1892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2" name="Picture 92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6" y="2227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3" name="Picture 93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35" y="2210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4" name="Picture 94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3" y="2276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5" name="Picture 95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" y="2588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6" name="Picture 96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1" y="2505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7" name="Picture 97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1" y="2507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8" name="Picture 98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8" y="1949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59" name="Picture 99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2" y="2083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0" name="Picture 100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043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1" name="Picture 101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09" y="2412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2" name="Picture 102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5" y="2090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3" name="Picture 103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0" y="1968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4" name="Picture 104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3" y="2192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5" name="Picture 105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0" y="2325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6" name="Picture 106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44" y="1932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7" name="Picture 107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3" y="2628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8" name="Picture 108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8" y="2395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69" name="Picture 109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6" y="2448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0" name="Picture 110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9" y="2253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1" name="Picture 111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7" y="1925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2" name="Picture 112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5" y="2275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3" name="Picture 113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7" y="2194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4" name="Picture 114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286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5" name="Picture 115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5" y="2095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6" name="Picture 116" descr="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2" y="2598"/>
                <a:ext cx="102" cy="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7" name="Picture 117" descr="5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8" y="2107"/>
                <a:ext cx="88" cy="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8" name="Picture 118" descr="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1" y="2728"/>
                <a:ext cx="70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79" name="Picture 119" descr="54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40" y="2719"/>
                <a:ext cx="101" cy="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0" name="Picture 120" descr="5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2" y="2345"/>
                <a:ext cx="79" cy="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1" name="Picture 121" descr="5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7" y="2161"/>
                <a:ext cx="111" cy="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2" name="Picture 122" descr="57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4" y="2500"/>
                <a:ext cx="79" cy="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3" name="Picture 123" descr="5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73" y="2379"/>
                <a:ext cx="74" cy="1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4" name="Picture 124" descr="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" y="2312"/>
                <a:ext cx="57" cy="1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5" name="Picture 125" descr="60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4" y="2357"/>
                <a:ext cx="85" cy="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6" name="Picture 126" descr="6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1" y="2380"/>
                <a:ext cx="95" cy="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8287" name="Picture 127" descr="6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4" y="2102"/>
                <a:ext cx="58" cy="1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48397" name="Rectangle 237"/>
            <p:cNvSpPr>
              <a:spLocks noChangeArrowheads="1"/>
            </p:cNvSpPr>
            <p:nvPr/>
          </p:nvSpPr>
          <p:spPr bwMode="auto">
            <a:xfrm>
              <a:off x="1594" y="3468"/>
              <a:ext cx="63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6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港饼</a:t>
              </a:r>
              <a:r>
                <a:rPr lang="en-US" altLang="zh-CN" sz="16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r>
                <a:rPr lang="en-US" altLang="zh-CN" sz="1600">
                  <a:solidFill>
                    <a:srgbClr val="EAEAEA"/>
                  </a:solidFill>
                  <a:latin typeface="楷体_GB2312" pitchFamily="49" charset="-122"/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48422" name="Group 262"/>
          <p:cNvGrpSpPr>
            <a:grpSpLocks/>
          </p:cNvGrpSpPr>
          <p:nvPr/>
        </p:nvGrpSpPr>
        <p:grpSpPr bwMode="auto">
          <a:xfrm>
            <a:off x="2684463" y="1147763"/>
            <a:ext cx="1009650" cy="366712"/>
            <a:chOff x="311" y="3873"/>
            <a:chExt cx="636" cy="231"/>
          </a:xfrm>
        </p:grpSpPr>
        <p:sp>
          <p:nvSpPr>
            <p:cNvPr id="348423" name="Rectangle 263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24" name="Rectangle 264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P142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sp>
        <p:nvSpPr>
          <p:cNvPr id="348426" name="Rectangle 266"/>
          <p:cNvSpPr>
            <a:spLocks noChangeArrowheads="1"/>
          </p:cNvSpPr>
          <p:nvPr/>
        </p:nvSpPr>
        <p:spPr bwMode="auto">
          <a:xfrm rot="879430">
            <a:off x="4132263" y="4699000"/>
            <a:ext cx="1633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6600"/>
                </a:solidFill>
                <a:latin typeface="宋体" panose="02010600030101010101" pitchFamily="2" charset="-122"/>
              </a:rPr>
              <a:t>还可以这样</a:t>
            </a:r>
            <a:r>
              <a:rPr lang="zh-CN" altLang="en-US" sz="1400">
                <a:solidFill>
                  <a:srgbClr val="006600"/>
                </a:solidFill>
              </a:rPr>
              <a:t> </a:t>
            </a:r>
            <a:r>
              <a:rPr lang="en-US" altLang="zh-CN" sz="2000">
                <a:solidFill>
                  <a:srgbClr val="006600"/>
                </a:solidFill>
              </a:rPr>
              <a:t>?</a:t>
            </a:r>
          </a:p>
        </p:txBody>
      </p:sp>
      <p:pic>
        <p:nvPicPr>
          <p:cNvPr id="348427" name="Picture 2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4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48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48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4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48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48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8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3" grpId="0"/>
      <p:bldP spid="348164" grpId="0"/>
      <p:bldP spid="3484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16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5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3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5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9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8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81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6146" name="Rectangle 34"/>
          <p:cNvSpPr>
            <a:spLocks noChangeArrowheads="1"/>
          </p:cNvSpPr>
          <p:nvPr/>
        </p:nvSpPr>
        <p:spPr bwMode="auto">
          <a:xfrm>
            <a:off x="533400" y="531813"/>
            <a:ext cx="6343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关于存在性与唯一性的补充说明     </a:t>
            </a:r>
          </a:p>
        </p:txBody>
      </p:sp>
      <p:grpSp>
        <p:nvGrpSpPr>
          <p:cNvPr id="346157" name="Group 45"/>
          <p:cNvGrpSpPr>
            <a:grpSpLocks/>
          </p:cNvGrpSpPr>
          <p:nvPr/>
        </p:nvGrpSpPr>
        <p:grpSpPr bwMode="auto">
          <a:xfrm>
            <a:off x="530225" y="1106488"/>
            <a:ext cx="8613775" cy="3933825"/>
            <a:chOff x="334" y="697"/>
            <a:chExt cx="5426" cy="2478"/>
          </a:xfrm>
        </p:grpSpPr>
        <p:sp>
          <p:nvSpPr>
            <p:cNvPr id="346121" name="Rectangle 9"/>
            <p:cNvSpPr>
              <a:spLocks noChangeArrowheads="1"/>
            </p:cNvSpPr>
            <p:nvPr/>
          </p:nvSpPr>
          <p:spPr bwMode="auto">
            <a:xfrm>
              <a:off x="852" y="1056"/>
              <a:ext cx="48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设 </a:t>
              </a:r>
              <a:r>
                <a:rPr kumimoji="0" lang="en-US" altLang="zh-CN" i="1"/>
                <a:t>D</a:t>
              </a:r>
              <a:r>
                <a:rPr kumimoji="0" lang="en-US" altLang="zh-CN"/>
                <a:t> </a:t>
              </a:r>
              <a:r>
                <a:rPr kumimoji="0" lang="zh-CN" altLang="en-US"/>
                <a:t>和</a:t>
              </a:r>
              <a:r>
                <a:rPr kumimoji="0" lang="zh-CN" altLang="en-US" sz="1600"/>
                <a:t> </a:t>
              </a:r>
              <a:r>
                <a:rPr kumimoji="0" lang="en-US" altLang="zh-CN" i="1"/>
                <a:t>G</a:t>
              </a:r>
              <a:r>
                <a:rPr kumimoji="0" lang="en-US" altLang="zh-CN" sz="2000"/>
                <a:t> </a:t>
              </a:r>
              <a:r>
                <a:rPr kumimoji="0" lang="zh-CN" altLang="en-US"/>
                <a:t>是任意给的的两个单连域，在它们各自的边界  </a:t>
              </a:r>
            </a:p>
          </p:txBody>
        </p:sp>
        <p:sp>
          <p:nvSpPr>
            <p:cNvPr id="346122" name="Rectangle 10"/>
            <p:cNvSpPr>
              <a:spLocks noChangeArrowheads="1"/>
            </p:cNvSpPr>
            <p:nvPr/>
          </p:nvSpPr>
          <p:spPr bwMode="auto">
            <a:xfrm>
              <a:off x="2558" y="1423"/>
              <a:ext cx="19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则一定存在解析函数  </a:t>
              </a:r>
            </a:p>
          </p:txBody>
        </p:sp>
        <p:sp>
          <p:nvSpPr>
            <p:cNvPr id="346123" name="Rectangle 11"/>
            <p:cNvSpPr>
              <a:spLocks noChangeArrowheads="1"/>
            </p:cNvSpPr>
            <p:nvPr/>
          </p:nvSpPr>
          <p:spPr bwMode="auto">
            <a:xfrm>
              <a:off x="338" y="1057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定理   </a:t>
              </a:r>
            </a:p>
          </p:txBody>
        </p:sp>
        <p:sp>
          <p:nvSpPr>
            <p:cNvPr id="346124" name="Rectangle 12"/>
            <p:cNvSpPr>
              <a:spLocks noChangeArrowheads="1"/>
            </p:cNvSpPr>
            <p:nvPr/>
          </p:nvSpPr>
          <p:spPr bwMode="auto">
            <a:xfrm>
              <a:off x="852" y="1423"/>
              <a:ext cx="1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上至少含有两个点，   </a:t>
              </a:r>
            </a:p>
          </p:txBody>
        </p:sp>
        <p:graphicFrame>
          <p:nvGraphicFramePr>
            <p:cNvPr id="346125" name="Object 13"/>
            <p:cNvGraphicFramePr>
              <a:graphicFrameLocks/>
            </p:cNvGraphicFramePr>
            <p:nvPr/>
          </p:nvGraphicFramePr>
          <p:xfrm>
            <a:off x="4376" y="1473"/>
            <a:ext cx="75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3" name="公式" r:id="rId5" imgW="1282680" imgH="342720" progId="Equation.3">
                    <p:embed/>
                  </p:oleObj>
                </mc:Choice>
                <mc:Fallback>
                  <p:oleObj name="公式" r:id="rId5" imgW="1282680" imgH="342720" progId="Equation.3">
                    <p:embed/>
                    <p:pic>
                      <p:nvPicPr>
                        <p:cNvPr id="346125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6" y="1473"/>
                          <a:ext cx="75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26" name="Rectangle 14"/>
            <p:cNvSpPr>
              <a:spLocks noChangeArrowheads="1"/>
            </p:cNvSpPr>
            <p:nvPr/>
          </p:nvSpPr>
          <p:spPr bwMode="auto">
            <a:xfrm>
              <a:off x="5162" y="1423"/>
              <a:ext cx="5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将区  </a:t>
              </a:r>
            </a:p>
          </p:txBody>
        </p:sp>
        <p:sp>
          <p:nvSpPr>
            <p:cNvPr id="346127" name="Rectangle 15"/>
            <p:cNvSpPr>
              <a:spLocks noChangeArrowheads="1"/>
            </p:cNvSpPr>
            <p:nvPr/>
          </p:nvSpPr>
          <p:spPr bwMode="auto">
            <a:xfrm>
              <a:off x="852" y="2887"/>
              <a:ext cx="29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映射                的函数是唯一的。  </a:t>
              </a:r>
            </a:p>
          </p:txBody>
        </p:sp>
        <p:sp>
          <p:nvSpPr>
            <p:cNvPr id="346128" name="Rectangle 16"/>
            <p:cNvSpPr>
              <a:spLocks noChangeArrowheads="1"/>
            </p:cNvSpPr>
            <p:nvPr/>
          </p:nvSpPr>
          <p:spPr bwMode="auto">
            <a:xfrm>
              <a:off x="854" y="2155"/>
              <a:ext cx="18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任意指定一点     和   </a:t>
              </a:r>
            </a:p>
          </p:txBody>
        </p:sp>
        <p:graphicFrame>
          <p:nvGraphicFramePr>
            <p:cNvPr id="346129" name="Object 17"/>
            <p:cNvGraphicFramePr>
              <a:graphicFrameLocks/>
            </p:cNvGraphicFramePr>
            <p:nvPr/>
          </p:nvGraphicFramePr>
          <p:xfrm>
            <a:off x="2097" y="217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4" name="公式" r:id="rId7" imgW="279360" imgH="380880" progId="Equation.3">
                    <p:embed/>
                  </p:oleObj>
                </mc:Choice>
                <mc:Fallback>
                  <p:oleObj name="公式" r:id="rId7" imgW="279360" imgH="380880" progId="Equation.3">
                    <p:embed/>
                    <p:pic>
                      <p:nvPicPr>
                        <p:cNvPr id="346129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7" y="217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6130" name="Object 18"/>
            <p:cNvGraphicFramePr>
              <a:graphicFrameLocks/>
            </p:cNvGraphicFramePr>
            <p:nvPr/>
          </p:nvGraphicFramePr>
          <p:xfrm>
            <a:off x="2519" y="2171"/>
            <a:ext cx="31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5" name="公式" r:id="rId9" imgW="495000" imgH="380880" progId="Equation.3">
                    <p:embed/>
                  </p:oleObj>
                </mc:Choice>
                <mc:Fallback>
                  <p:oleObj name="公式" r:id="rId9" imgW="495000" imgH="380880" progId="Equation.3">
                    <p:embed/>
                    <p:pic>
                      <p:nvPicPr>
                        <p:cNvPr id="34613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9" y="2171"/>
                          <a:ext cx="31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31" name="Rectangle 19"/>
            <p:cNvSpPr>
              <a:spLocks noChangeArrowheads="1"/>
            </p:cNvSpPr>
            <p:nvPr/>
          </p:nvSpPr>
          <p:spPr bwMode="auto">
            <a:xfrm>
              <a:off x="2876" y="2155"/>
              <a:ext cx="15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并任给一个实数  </a:t>
              </a:r>
            </a:p>
          </p:txBody>
        </p:sp>
        <p:graphicFrame>
          <p:nvGraphicFramePr>
            <p:cNvPr id="346132" name="Object 20"/>
            <p:cNvGraphicFramePr>
              <a:graphicFrameLocks/>
            </p:cNvGraphicFramePr>
            <p:nvPr/>
          </p:nvGraphicFramePr>
          <p:xfrm>
            <a:off x="4305" y="2187"/>
            <a:ext cx="127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6" name="公式" r:id="rId11" imgW="2019240" imgH="380880" progId="Equation.3">
                    <p:embed/>
                  </p:oleObj>
                </mc:Choice>
                <mc:Fallback>
                  <p:oleObj name="公式" r:id="rId11" imgW="2019240" imgH="380880" progId="Equation.3">
                    <p:embed/>
                    <p:pic>
                      <p:nvPicPr>
                        <p:cNvPr id="346132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5" y="2187"/>
                          <a:ext cx="127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33" name="Rectangle 21"/>
            <p:cNvSpPr>
              <a:spLocks noChangeArrowheads="1"/>
            </p:cNvSpPr>
            <p:nvPr/>
          </p:nvSpPr>
          <p:spPr bwMode="auto">
            <a:xfrm>
              <a:off x="852" y="2521"/>
              <a:ext cx="9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要求函数  </a:t>
              </a:r>
            </a:p>
          </p:txBody>
        </p:sp>
        <p:graphicFrame>
          <p:nvGraphicFramePr>
            <p:cNvPr id="346134" name="Object 22"/>
            <p:cNvGraphicFramePr>
              <a:graphicFrameLocks/>
            </p:cNvGraphicFramePr>
            <p:nvPr/>
          </p:nvGraphicFramePr>
          <p:xfrm>
            <a:off x="1710" y="2569"/>
            <a:ext cx="73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" name="公式" r:id="rId13" imgW="1168200" imgH="342720" progId="Equation.3">
                    <p:embed/>
                  </p:oleObj>
                </mc:Choice>
                <mc:Fallback>
                  <p:oleObj name="公式" r:id="rId13" imgW="1168200" imgH="342720" progId="Equation.3">
                    <p:embed/>
                    <p:pic>
                      <p:nvPicPr>
                        <p:cNvPr id="346134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0" y="2569"/>
                          <a:ext cx="73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35" name="Rectangle 23"/>
            <p:cNvSpPr>
              <a:spLocks noChangeArrowheads="1"/>
            </p:cNvSpPr>
            <p:nvPr/>
          </p:nvSpPr>
          <p:spPr bwMode="auto">
            <a:xfrm>
              <a:off x="2418" y="2521"/>
              <a:ext cx="17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满足                   </a:t>
              </a:r>
              <a:r>
                <a:rPr kumimoji="0" lang="zh-CN" altLang="en-US" sz="1200"/>
                <a:t> </a:t>
              </a:r>
              <a:r>
                <a:rPr kumimoji="0" lang="zh-CN" altLang="en-US"/>
                <a:t>且   </a:t>
              </a:r>
            </a:p>
          </p:txBody>
        </p:sp>
        <p:graphicFrame>
          <p:nvGraphicFramePr>
            <p:cNvPr id="346136" name="Object 24"/>
            <p:cNvGraphicFramePr>
              <a:graphicFrameLocks/>
            </p:cNvGraphicFramePr>
            <p:nvPr/>
          </p:nvGraphicFramePr>
          <p:xfrm>
            <a:off x="2908" y="2549"/>
            <a:ext cx="87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8" name="公式" r:id="rId15" imgW="1396800" imgH="380880" progId="Equation.3">
                    <p:embed/>
                  </p:oleObj>
                </mc:Choice>
                <mc:Fallback>
                  <p:oleObj name="公式" r:id="rId15" imgW="1396800" imgH="380880" progId="Equation.3">
                    <p:embed/>
                    <p:pic>
                      <p:nvPicPr>
                        <p:cNvPr id="346136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8" y="2549"/>
                          <a:ext cx="87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6137" name="Object 25"/>
            <p:cNvGraphicFramePr>
              <a:graphicFrameLocks/>
            </p:cNvGraphicFramePr>
            <p:nvPr/>
          </p:nvGraphicFramePr>
          <p:xfrm>
            <a:off x="4036" y="2553"/>
            <a:ext cx="127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9" name="公式" r:id="rId17" imgW="2019240" imgH="380880" progId="Equation.3">
                    <p:embed/>
                  </p:oleObj>
                </mc:Choice>
                <mc:Fallback>
                  <p:oleObj name="公式" r:id="rId17" imgW="2019240" imgH="380880" progId="Equation.3">
                    <p:embed/>
                    <p:pic>
                      <p:nvPicPr>
                        <p:cNvPr id="346137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6" y="2553"/>
                          <a:ext cx="127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6138" name="Object 26"/>
            <p:cNvGraphicFramePr>
              <a:graphicFrameLocks/>
            </p:cNvGraphicFramePr>
            <p:nvPr/>
          </p:nvGraphicFramePr>
          <p:xfrm>
            <a:off x="1318" y="2933"/>
            <a:ext cx="73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0" name="公式" r:id="rId19" imgW="1168200" imgH="342720" progId="Equation.3">
                    <p:embed/>
                  </p:oleObj>
                </mc:Choice>
                <mc:Fallback>
                  <p:oleObj name="公式" r:id="rId19" imgW="1168200" imgH="342720" progId="Equation.3">
                    <p:embed/>
                    <p:pic>
                      <p:nvPicPr>
                        <p:cNvPr id="346138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8" y="2933"/>
                          <a:ext cx="73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39" name="Rectangle 27"/>
            <p:cNvSpPr>
              <a:spLocks noChangeArrowheads="1"/>
            </p:cNvSpPr>
            <p:nvPr/>
          </p:nvSpPr>
          <p:spPr bwMode="auto">
            <a:xfrm>
              <a:off x="5356" y="2521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则  </a:t>
              </a:r>
            </a:p>
          </p:txBody>
        </p:sp>
        <p:sp>
          <p:nvSpPr>
            <p:cNvPr id="346140" name="Rectangle 28"/>
            <p:cNvSpPr>
              <a:spLocks noChangeArrowheads="1"/>
            </p:cNvSpPr>
            <p:nvPr/>
          </p:nvSpPr>
          <p:spPr bwMode="auto">
            <a:xfrm>
              <a:off x="854" y="1788"/>
              <a:ext cx="24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域 </a:t>
              </a:r>
              <a:r>
                <a:rPr kumimoji="0" lang="en-US" altLang="zh-CN" i="1"/>
                <a:t>D</a:t>
              </a:r>
              <a:r>
                <a:rPr kumimoji="0" lang="en-US" altLang="zh-CN" sz="2000"/>
                <a:t> </a:t>
              </a:r>
              <a:r>
                <a:rPr kumimoji="0" lang="zh-CN" altLang="en-US"/>
                <a:t>双方单值地映射为</a:t>
              </a:r>
              <a:r>
                <a:rPr kumimoji="0" lang="zh-CN" altLang="en-US" sz="1200"/>
                <a:t> </a:t>
              </a:r>
              <a:r>
                <a:rPr kumimoji="0" lang="en-US" altLang="zh-CN" i="1"/>
                <a:t>G</a:t>
              </a:r>
              <a:r>
                <a:rPr kumimoji="0" lang="zh-CN" altLang="en-US"/>
                <a:t>。</a:t>
              </a:r>
            </a:p>
          </p:txBody>
        </p:sp>
        <p:sp>
          <p:nvSpPr>
            <p:cNvPr id="346141" name="Rectangle 29"/>
            <p:cNvSpPr>
              <a:spLocks noChangeArrowheads="1"/>
            </p:cNvSpPr>
            <p:nvPr/>
          </p:nvSpPr>
          <p:spPr bwMode="auto">
            <a:xfrm>
              <a:off x="3182" y="1788"/>
              <a:ext cx="25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如果在区域</a:t>
              </a:r>
              <a:r>
                <a:rPr kumimoji="0" lang="zh-CN" altLang="en-US" sz="2000"/>
                <a:t> </a:t>
              </a:r>
              <a:r>
                <a:rPr kumimoji="0" lang="en-US" altLang="zh-CN" i="1"/>
                <a:t>D</a:t>
              </a:r>
              <a:r>
                <a:rPr kumimoji="0" lang="en-US" altLang="zh-CN" sz="1800"/>
                <a:t> </a:t>
              </a:r>
              <a:r>
                <a:rPr kumimoji="0" lang="zh-CN" altLang="en-US"/>
                <a:t>和</a:t>
              </a:r>
              <a:r>
                <a:rPr kumimoji="0" lang="zh-CN" altLang="en-US" sz="1600"/>
                <a:t> </a:t>
              </a:r>
              <a:r>
                <a:rPr kumimoji="0" lang="en-US" altLang="zh-CN" i="1"/>
                <a:t>G</a:t>
              </a:r>
              <a:r>
                <a:rPr kumimoji="0" lang="en-US" altLang="zh-CN"/>
                <a:t> </a:t>
              </a:r>
              <a:r>
                <a:rPr kumimoji="0" lang="zh-CN" altLang="en-US"/>
                <a:t>内再分别  </a:t>
              </a:r>
            </a:p>
          </p:txBody>
        </p:sp>
        <p:sp>
          <p:nvSpPr>
            <p:cNvPr id="346147" name="Rectangle 35"/>
            <p:cNvSpPr>
              <a:spLocks noChangeArrowheads="1"/>
            </p:cNvSpPr>
            <p:nvPr/>
          </p:nvSpPr>
          <p:spPr bwMode="auto">
            <a:xfrm>
              <a:off x="334" y="697"/>
              <a:ext cx="21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>
                  <a:solidFill>
                    <a:srgbClr val="000099"/>
                  </a:solidFill>
                </a:rPr>
                <a:t>3. </a:t>
              </a:r>
              <a:r>
                <a:rPr kumimoji="0" lang="zh-CN" altLang="en-US">
                  <a:solidFill>
                    <a:srgbClr val="000099"/>
                  </a:solidFill>
                </a:rPr>
                <a:t>黎曼存在唯一性定理   </a:t>
              </a:r>
            </a:p>
          </p:txBody>
        </p:sp>
      </p:grpSp>
      <p:grpSp>
        <p:nvGrpSpPr>
          <p:cNvPr id="346160" name="Group 48"/>
          <p:cNvGrpSpPr>
            <a:grpSpLocks/>
          </p:cNvGrpSpPr>
          <p:nvPr/>
        </p:nvGrpSpPr>
        <p:grpSpPr bwMode="auto">
          <a:xfrm>
            <a:off x="1660525" y="2259013"/>
            <a:ext cx="2633663" cy="457200"/>
            <a:chOff x="1046" y="1423"/>
            <a:chExt cx="1659" cy="288"/>
          </a:xfrm>
        </p:grpSpPr>
        <p:grpSp>
          <p:nvGrpSpPr>
            <p:cNvPr id="346151" name="Group 39"/>
            <p:cNvGrpSpPr>
              <a:grpSpLocks/>
            </p:cNvGrpSpPr>
            <p:nvPr/>
          </p:nvGrpSpPr>
          <p:grpSpPr bwMode="auto">
            <a:xfrm>
              <a:off x="1046" y="1423"/>
              <a:ext cx="1659" cy="288"/>
              <a:chOff x="1046" y="1423"/>
              <a:chExt cx="1659" cy="288"/>
            </a:xfrm>
          </p:grpSpPr>
          <p:sp>
            <p:nvSpPr>
              <p:cNvPr id="346150" name="Rectangle 38"/>
              <p:cNvSpPr>
                <a:spLocks noChangeArrowheads="1"/>
              </p:cNvSpPr>
              <p:nvPr/>
            </p:nvSpPr>
            <p:spPr bwMode="auto">
              <a:xfrm>
                <a:off x="1092" y="1464"/>
                <a:ext cx="1356" cy="2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6148" name="Rectangle 36"/>
              <p:cNvSpPr>
                <a:spLocks noChangeArrowheads="1"/>
              </p:cNvSpPr>
              <p:nvPr/>
            </p:nvSpPr>
            <p:spPr bwMode="auto">
              <a:xfrm>
                <a:off x="1046" y="1423"/>
                <a:ext cx="165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kumimoji="0" lang="zh-CN" altLang="en-US">
                    <a:solidFill>
                      <a:srgbClr val="FF0000"/>
                    </a:solidFill>
                  </a:rPr>
                  <a:t>至少含有两个点    </a:t>
                </a:r>
              </a:p>
            </p:txBody>
          </p:sp>
        </p:grpSp>
        <p:sp>
          <p:nvSpPr>
            <p:cNvPr id="346158" name="Line 46"/>
            <p:cNvSpPr>
              <a:spLocks noChangeShapeType="1"/>
            </p:cNvSpPr>
            <p:nvPr/>
          </p:nvSpPr>
          <p:spPr bwMode="auto">
            <a:xfrm>
              <a:off x="1086" y="1698"/>
              <a:ext cx="1368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6161" name="Group 49"/>
          <p:cNvGrpSpPr>
            <a:grpSpLocks/>
          </p:cNvGrpSpPr>
          <p:nvPr/>
        </p:nvGrpSpPr>
        <p:grpSpPr bwMode="auto">
          <a:xfrm>
            <a:off x="3840163" y="4000500"/>
            <a:ext cx="4618037" cy="463550"/>
            <a:chOff x="2419" y="2520"/>
            <a:chExt cx="2909" cy="292"/>
          </a:xfrm>
        </p:grpSpPr>
        <p:grpSp>
          <p:nvGrpSpPr>
            <p:cNvPr id="346156" name="Group 44"/>
            <p:cNvGrpSpPr>
              <a:grpSpLocks/>
            </p:cNvGrpSpPr>
            <p:nvPr/>
          </p:nvGrpSpPr>
          <p:grpSpPr bwMode="auto">
            <a:xfrm>
              <a:off x="2419" y="2520"/>
              <a:ext cx="2909" cy="288"/>
              <a:chOff x="2419" y="2520"/>
              <a:chExt cx="2909" cy="288"/>
            </a:xfrm>
          </p:grpSpPr>
          <p:sp>
            <p:nvSpPr>
              <p:cNvPr id="346154" name="Rectangle 42"/>
              <p:cNvSpPr>
                <a:spLocks noChangeArrowheads="1"/>
              </p:cNvSpPr>
              <p:nvPr/>
            </p:nvSpPr>
            <p:spPr bwMode="auto">
              <a:xfrm>
                <a:off x="2454" y="2544"/>
                <a:ext cx="2874" cy="22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46155" name="Group 43"/>
              <p:cNvGrpSpPr>
                <a:grpSpLocks/>
              </p:cNvGrpSpPr>
              <p:nvPr/>
            </p:nvGrpSpPr>
            <p:grpSpPr bwMode="auto">
              <a:xfrm>
                <a:off x="2419" y="2520"/>
                <a:ext cx="2891" cy="288"/>
                <a:chOff x="2419" y="2520"/>
                <a:chExt cx="2891" cy="288"/>
              </a:xfrm>
            </p:grpSpPr>
            <p:sp>
              <p:nvSpPr>
                <p:cNvPr id="346149" name="Rectangle 37"/>
                <p:cNvSpPr>
                  <a:spLocks noChangeArrowheads="1"/>
                </p:cNvSpPr>
                <p:nvPr/>
              </p:nvSpPr>
              <p:spPr bwMode="auto">
                <a:xfrm>
                  <a:off x="2419" y="2520"/>
                  <a:ext cx="177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 type="none" w="med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kumimoji="0" lang="zh-CN" altLang="en-US">
                      <a:solidFill>
                        <a:srgbClr val="FF0000"/>
                      </a:solidFill>
                    </a:rPr>
                    <a:t>满足                   </a:t>
                  </a:r>
                  <a:r>
                    <a:rPr kumimoji="0" lang="zh-CN" altLang="en-US" sz="1200">
                      <a:solidFill>
                        <a:srgbClr val="FF0000"/>
                      </a:solidFill>
                    </a:rPr>
                    <a:t> </a:t>
                  </a:r>
                  <a:r>
                    <a:rPr kumimoji="0" lang="zh-CN" altLang="en-US">
                      <a:solidFill>
                        <a:srgbClr val="FF0000"/>
                      </a:solidFill>
                    </a:rPr>
                    <a:t>且   </a:t>
                  </a:r>
                </a:p>
              </p:txBody>
            </p:sp>
            <p:graphicFrame>
              <p:nvGraphicFramePr>
                <p:cNvPr id="346152" name="Object 40"/>
                <p:cNvGraphicFramePr>
                  <a:graphicFrameLocks/>
                </p:cNvGraphicFramePr>
                <p:nvPr/>
              </p:nvGraphicFramePr>
              <p:xfrm>
                <a:off x="2906" y="2553"/>
                <a:ext cx="879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8441" name="公式" r:id="rId21" imgW="1396800" imgH="380880" progId="Equation.3">
                        <p:embed/>
                      </p:oleObj>
                    </mc:Choice>
                    <mc:Fallback>
                      <p:oleObj name="公式" r:id="rId21" imgW="1396800" imgH="380880" progId="Equation.3">
                        <p:embed/>
                        <p:pic>
                          <p:nvPicPr>
                            <p:cNvPr id="346152" name="Object 40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06" y="2553"/>
                              <a:ext cx="879" cy="24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46153" name="Object 41"/>
                <p:cNvGraphicFramePr>
                  <a:graphicFrameLocks/>
                </p:cNvGraphicFramePr>
                <p:nvPr/>
              </p:nvGraphicFramePr>
              <p:xfrm>
                <a:off x="4039" y="2551"/>
                <a:ext cx="1271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8442" name="公式" r:id="rId23" imgW="2019240" imgH="380880" progId="Equation.3">
                        <p:embed/>
                      </p:oleObj>
                    </mc:Choice>
                    <mc:Fallback>
                      <p:oleObj name="公式" r:id="rId23" imgW="2019240" imgH="380880" progId="Equation.3">
                        <p:embed/>
                        <p:pic>
                          <p:nvPicPr>
                            <p:cNvPr id="346153" name="Object 41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039" y="2551"/>
                              <a:ext cx="1271" cy="24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346159" name="Line 47"/>
            <p:cNvSpPr>
              <a:spLocks noChangeShapeType="1"/>
            </p:cNvSpPr>
            <p:nvPr/>
          </p:nvSpPr>
          <p:spPr bwMode="auto">
            <a:xfrm>
              <a:off x="2458" y="2812"/>
              <a:ext cx="2778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46182" name="Picture 70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6183" name="Group 71"/>
          <p:cNvGrpSpPr>
            <a:grpSpLocks/>
          </p:cNvGrpSpPr>
          <p:nvPr/>
        </p:nvGrpSpPr>
        <p:grpSpPr bwMode="auto">
          <a:xfrm>
            <a:off x="7510463" y="6005513"/>
            <a:ext cx="800100" cy="627062"/>
            <a:chOff x="2193" y="3321"/>
            <a:chExt cx="504" cy="395"/>
          </a:xfrm>
        </p:grpSpPr>
        <p:sp>
          <p:nvSpPr>
            <p:cNvPr id="346184" name="AutoShape 72">
              <a:hlinkClick r:id="rId2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6185" name="Text Box 73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346186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4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346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33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6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0" name="Picture 4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4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6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9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50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51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52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299" name="Rectangle 3"/>
          <p:cNvSpPr>
            <a:spLocks noChangeArrowheads="1"/>
          </p:cNvSpPr>
          <p:nvPr/>
        </p:nvSpPr>
        <p:spPr bwMode="auto">
          <a:xfrm>
            <a:off x="534988" y="531813"/>
            <a:ext cx="30908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一、问题一     </a:t>
            </a:r>
          </a:p>
        </p:txBody>
      </p:sp>
      <p:grpSp>
        <p:nvGrpSpPr>
          <p:cNvPr id="311329" name="Group 33"/>
          <p:cNvGrpSpPr>
            <a:grpSpLocks/>
          </p:cNvGrpSpPr>
          <p:nvPr/>
        </p:nvGrpSpPr>
        <p:grpSpPr bwMode="auto">
          <a:xfrm>
            <a:off x="1389063" y="1219200"/>
            <a:ext cx="5334000" cy="1095375"/>
            <a:chOff x="875" y="768"/>
            <a:chExt cx="3360" cy="690"/>
          </a:xfrm>
        </p:grpSpPr>
        <p:sp>
          <p:nvSpPr>
            <p:cNvPr id="311308" name="Rectangle 12"/>
            <p:cNvSpPr>
              <a:spLocks noChangeArrowheads="1"/>
            </p:cNvSpPr>
            <p:nvPr/>
          </p:nvSpPr>
          <p:spPr bwMode="auto">
            <a:xfrm>
              <a:off x="876" y="768"/>
              <a:ext cx="3216" cy="69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323" name="Rectangle 27"/>
            <p:cNvSpPr>
              <a:spLocks noChangeArrowheads="1"/>
            </p:cNvSpPr>
            <p:nvPr/>
          </p:nvSpPr>
          <p:spPr bwMode="auto">
            <a:xfrm>
              <a:off x="876" y="1134"/>
              <a:ext cx="24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的函数                  求象集合   </a:t>
              </a:r>
            </a:p>
          </p:txBody>
        </p:sp>
        <p:sp>
          <p:nvSpPr>
            <p:cNvPr id="311306" name="Rectangle 10"/>
            <p:cNvSpPr>
              <a:spLocks noChangeArrowheads="1"/>
            </p:cNvSpPr>
            <p:nvPr/>
          </p:nvSpPr>
          <p:spPr bwMode="auto">
            <a:xfrm>
              <a:off x="875" y="793"/>
              <a:ext cx="3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对于给定的区域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和定义在区域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上   </a:t>
              </a:r>
            </a:p>
          </p:txBody>
        </p:sp>
        <p:graphicFrame>
          <p:nvGraphicFramePr>
            <p:cNvPr id="311305" name="Object 9"/>
            <p:cNvGraphicFramePr>
              <a:graphicFrameLocks/>
            </p:cNvGraphicFramePr>
            <p:nvPr/>
          </p:nvGraphicFramePr>
          <p:xfrm>
            <a:off x="1528" y="1181"/>
            <a:ext cx="7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" name="公式" r:id="rId5" imgW="1282680" imgH="342720" progId="Equation.3">
                    <p:embed/>
                  </p:oleObj>
                </mc:Choice>
                <mc:Fallback>
                  <p:oleObj name="公式" r:id="rId5" imgW="1282680" imgH="342720" progId="Equation.3">
                    <p:embed/>
                    <p:pic>
                      <p:nvPicPr>
                        <p:cNvPr id="31130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8" y="1181"/>
                          <a:ext cx="7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1307" name="Object 11"/>
            <p:cNvGraphicFramePr>
              <a:graphicFrameLocks/>
            </p:cNvGraphicFramePr>
            <p:nvPr/>
          </p:nvGraphicFramePr>
          <p:xfrm>
            <a:off x="3180" y="1191"/>
            <a:ext cx="8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公式" r:id="rId7" imgW="1371600" imgH="342720" progId="Equation.3">
                    <p:embed/>
                  </p:oleObj>
                </mc:Choice>
                <mc:Fallback>
                  <p:oleObj name="公式" r:id="rId7" imgW="1371600" imgH="342720" progId="Equation.3">
                    <p:embed/>
                    <p:pic>
                      <p:nvPicPr>
                        <p:cNvPr id="311307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0" y="1191"/>
                          <a:ext cx="8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1310" name="Rectangle 14"/>
          <p:cNvSpPr>
            <a:spLocks noChangeArrowheads="1"/>
          </p:cNvSpPr>
          <p:nvPr/>
        </p:nvSpPr>
        <p:spPr bwMode="auto">
          <a:xfrm>
            <a:off x="531813" y="2533650"/>
            <a:ext cx="2249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保域性定理   </a:t>
            </a:r>
          </a:p>
        </p:txBody>
      </p:sp>
      <p:grpSp>
        <p:nvGrpSpPr>
          <p:cNvPr id="311330" name="Group 34"/>
          <p:cNvGrpSpPr>
            <a:grpSpLocks/>
          </p:cNvGrpSpPr>
          <p:nvPr/>
        </p:nvGrpSpPr>
        <p:grpSpPr bwMode="auto">
          <a:xfrm>
            <a:off x="534988" y="3113088"/>
            <a:ext cx="7893050" cy="460375"/>
            <a:chOff x="337" y="1961"/>
            <a:chExt cx="4972" cy="290"/>
          </a:xfrm>
        </p:grpSpPr>
        <p:sp>
          <p:nvSpPr>
            <p:cNvPr id="311311" name="Rectangle 15"/>
            <p:cNvSpPr>
              <a:spLocks noChangeArrowheads="1"/>
            </p:cNvSpPr>
            <p:nvPr/>
          </p:nvSpPr>
          <p:spPr bwMode="auto">
            <a:xfrm>
              <a:off x="337" y="1963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定理    </a:t>
              </a:r>
            </a:p>
          </p:txBody>
        </p:sp>
        <p:sp>
          <p:nvSpPr>
            <p:cNvPr id="311312" name="Rectangle 16"/>
            <p:cNvSpPr>
              <a:spLocks noChangeArrowheads="1"/>
            </p:cNvSpPr>
            <p:nvPr/>
          </p:nvSpPr>
          <p:spPr bwMode="auto">
            <a:xfrm>
              <a:off x="849" y="1961"/>
              <a:ext cx="4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设函数                在区域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内解析，且不恒为常数，  </a:t>
              </a:r>
            </a:p>
          </p:txBody>
        </p:sp>
        <p:graphicFrame>
          <p:nvGraphicFramePr>
            <p:cNvPr id="311313" name="Object 17"/>
            <p:cNvGraphicFramePr>
              <a:graphicFrameLocks/>
            </p:cNvGraphicFramePr>
            <p:nvPr/>
          </p:nvGraphicFramePr>
          <p:xfrm>
            <a:off x="1517" y="2013"/>
            <a:ext cx="68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name="公式" r:id="rId9" imgW="1168200" imgH="342720" progId="Equation.3">
                    <p:embed/>
                  </p:oleObj>
                </mc:Choice>
                <mc:Fallback>
                  <p:oleObj name="公式" r:id="rId9" imgW="1168200" imgH="342720" progId="Equation.3">
                    <p:embed/>
                    <p:pic>
                      <p:nvPicPr>
                        <p:cNvPr id="311313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7" y="2013"/>
                          <a:ext cx="68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1331" name="Group 35"/>
          <p:cNvGrpSpPr>
            <a:grpSpLocks/>
          </p:cNvGrpSpPr>
          <p:nvPr/>
        </p:nvGrpSpPr>
        <p:grpSpPr bwMode="auto">
          <a:xfrm>
            <a:off x="1349375" y="3678238"/>
            <a:ext cx="5002213" cy="457200"/>
            <a:chOff x="850" y="2317"/>
            <a:chExt cx="3151" cy="288"/>
          </a:xfrm>
        </p:grpSpPr>
        <p:sp>
          <p:nvSpPr>
            <p:cNvPr id="311314" name="Rectangle 18"/>
            <p:cNvSpPr>
              <a:spLocks noChangeArrowheads="1"/>
            </p:cNvSpPr>
            <p:nvPr/>
          </p:nvSpPr>
          <p:spPr bwMode="auto">
            <a:xfrm>
              <a:off x="850" y="2317"/>
              <a:ext cx="31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则其象集合                 仍然为区域。  </a:t>
              </a:r>
            </a:p>
          </p:txBody>
        </p:sp>
        <p:graphicFrame>
          <p:nvGraphicFramePr>
            <p:cNvPr id="311315" name="Object 19"/>
            <p:cNvGraphicFramePr>
              <a:graphicFrameLocks/>
            </p:cNvGraphicFramePr>
            <p:nvPr/>
          </p:nvGraphicFramePr>
          <p:xfrm>
            <a:off x="1900" y="2371"/>
            <a:ext cx="74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" name="公式" r:id="rId11" imgW="1269720" imgH="342720" progId="Equation.3">
                    <p:embed/>
                  </p:oleObj>
                </mc:Choice>
                <mc:Fallback>
                  <p:oleObj name="公式" r:id="rId11" imgW="1269720" imgH="342720" progId="Equation.3">
                    <p:embed/>
                    <p:pic>
                      <p:nvPicPr>
                        <p:cNvPr id="311315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0" y="2371"/>
                          <a:ext cx="74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1332" name="Group 36"/>
          <p:cNvGrpSpPr>
            <a:grpSpLocks/>
          </p:cNvGrpSpPr>
          <p:nvPr/>
        </p:nvGrpSpPr>
        <p:grpSpPr bwMode="auto">
          <a:xfrm>
            <a:off x="531813" y="4532313"/>
            <a:ext cx="2392362" cy="458787"/>
            <a:chOff x="335" y="2693"/>
            <a:chExt cx="1507" cy="289"/>
          </a:xfrm>
        </p:grpSpPr>
        <p:sp>
          <p:nvSpPr>
            <p:cNvPr id="311324" name="Rectangle 28"/>
            <p:cNvSpPr>
              <a:spLocks noChangeArrowheads="1"/>
            </p:cNvSpPr>
            <p:nvPr/>
          </p:nvSpPr>
          <p:spPr bwMode="auto">
            <a:xfrm>
              <a:off x="335" y="2693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证明    </a:t>
              </a:r>
            </a:p>
          </p:txBody>
        </p:sp>
        <p:sp>
          <p:nvSpPr>
            <p:cNvPr id="311325" name="Rectangle 29"/>
            <p:cNvSpPr>
              <a:spLocks noChangeArrowheads="1"/>
            </p:cNvSpPr>
            <p:nvPr/>
          </p:nvSpPr>
          <p:spPr bwMode="auto">
            <a:xfrm>
              <a:off x="854" y="2694"/>
              <a:ext cx="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   </a:t>
              </a:r>
            </a:p>
          </p:txBody>
        </p:sp>
      </p:grpSp>
      <p:sp>
        <p:nvSpPr>
          <p:cNvPr id="311326" name="Rectangle 30"/>
          <p:cNvSpPr>
            <a:spLocks noChangeArrowheads="1"/>
          </p:cNvSpPr>
          <p:nvPr/>
        </p:nvSpPr>
        <p:spPr bwMode="auto">
          <a:xfrm>
            <a:off x="531813" y="5208588"/>
            <a:ext cx="102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意义   </a:t>
            </a:r>
          </a:p>
        </p:txBody>
      </p:sp>
      <p:sp>
        <p:nvSpPr>
          <p:cNvPr id="311327" name="Rectangle 31"/>
          <p:cNvSpPr>
            <a:spLocks noChangeArrowheads="1"/>
          </p:cNvSpPr>
          <p:nvPr/>
        </p:nvSpPr>
        <p:spPr bwMode="auto">
          <a:xfrm>
            <a:off x="1355725" y="5211763"/>
            <a:ext cx="715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folHlink"/>
                </a:solidFill>
                <a:ea typeface="仿宋_GB2312" pitchFamily="49" charset="-122"/>
              </a:rPr>
              <a:t>保域性定理</a:t>
            </a:r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将解析函数的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象集合的求解问题</a:t>
            </a:r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变成了   </a:t>
            </a:r>
          </a:p>
        </p:txBody>
      </p:sp>
      <p:sp>
        <p:nvSpPr>
          <p:cNvPr id="311328" name="Rectangle 32"/>
          <p:cNvSpPr>
            <a:spLocks noChangeArrowheads="1"/>
          </p:cNvSpPr>
          <p:nvPr/>
        </p:nvSpPr>
        <p:spPr bwMode="auto">
          <a:xfrm>
            <a:off x="1354138" y="5773738"/>
            <a:ext cx="278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求象区域的问题</a:t>
            </a:r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。  </a:t>
            </a:r>
          </a:p>
        </p:txBody>
      </p:sp>
      <p:grpSp>
        <p:nvGrpSpPr>
          <p:cNvPr id="311353" name="Group 57"/>
          <p:cNvGrpSpPr>
            <a:grpSpLocks/>
          </p:cNvGrpSpPr>
          <p:nvPr/>
        </p:nvGrpSpPr>
        <p:grpSpPr bwMode="auto">
          <a:xfrm>
            <a:off x="596900" y="3556000"/>
            <a:ext cx="787400" cy="915988"/>
            <a:chOff x="371" y="1047"/>
            <a:chExt cx="496" cy="577"/>
          </a:xfrm>
        </p:grpSpPr>
        <p:sp>
          <p:nvSpPr>
            <p:cNvPr id="311354" name="Rectangle 58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355" name="Rectangle 59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P140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6.2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11356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1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1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1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1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1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1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/>
      <p:bldP spid="311310" grpId="0"/>
      <p:bldP spid="311326" grpId="0"/>
      <p:bldP spid="311327" grpId="0"/>
      <p:bldP spid="3113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762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63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64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65" name="Picture 10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66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67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68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69" name="Picture 11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0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1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2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3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4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5" name="Picture 1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6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7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8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79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80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781" name="Picture 1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6755" name="Group 99"/>
          <p:cNvGrpSpPr>
            <a:grpSpLocks/>
          </p:cNvGrpSpPr>
          <p:nvPr/>
        </p:nvGrpSpPr>
        <p:grpSpPr bwMode="auto">
          <a:xfrm>
            <a:off x="5584825" y="4122738"/>
            <a:ext cx="3263900" cy="2309812"/>
            <a:chOff x="3518" y="2597"/>
            <a:chExt cx="2056" cy="1455"/>
          </a:xfrm>
        </p:grpSpPr>
        <p:sp>
          <p:nvSpPr>
            <p:cNvPr id="326705" name="Oval 49"/>
            <p:cNvSpPr>
              <a:spLocks noChangeAspect="1" noChangeArrowheads="1"/>
            </p:cNvSpPr>
            <p:nvPr/>
          </p:nvSpPr>
          <p:spPr bwMode="auto">
            <a:xfrm rot="-1892722">
              <a:off x="3518" y="2597"/>
              <a:ext cx="2056" cy="1455"/>
            </a:xfrm>
            <a:prstGeom prst="ellipse">
              <a:avLst/>
            </a:prstGeom>
            <a:gradFill rotWithShape="1">
              <a:gsLst>
                <a:gs pos="0">
                  <a:srgbClr val="32D018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2" name="Object 66"/>
            <p:cNvGraphicFramePr>
              <a:graphicFrameLocks noChangeAspect="1"/>
            </p:cNvGraphicFramePr>
            <p:nvPr/>
          </p:nvGraphicFramePr>
          <p:xfrm>
            <a:off x="4354" y="3089"/>
            <a:ext cx="12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公式" r:id="rId5" imgW="266400" imgH="279360" progId="Equation.3">
                    <p:embed/>
                  </p:oleObj>
                </mc:Choice>
                <mc:Fallback>
                  <p:oleObj name="公式" r:id="rId5" imgW="266400" imgH="279360" progId="Equation.3">
                    <p:embed/>
                    <p:pic>
                      <p:nvPicPr>
                        <p:cNvPr id="326722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4" y="3089"/>
                          <a:ext cx="12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44" name="Group 88"/>
          <p:cNvGrpSpPr>
            <a:grpSpLocks/>
          </p:cNvGrpSpPr>
          <p:nvPr/>
        </p:nvGrpSpPr>
        <p:grpSpPr bwMode="auto">
          <a:xfrm>
            <a:off x="1716088" y="4889500"/>
            <a:ext cx="1535112" cy="1244600"/>
            <a:chOff x="1081" y="3080"/>
            <a:chExt cx="967" cy="784"/>
          </a:xfrm>
        </p:grpSpPr>
        <p:sp>
          <p:nvSpPr>
            <p:cNvPr id="326697" name="Freeform 41"/>
            <p:cNvSpPr>
              <a:spLocks noChangeAspect="1"/>
            </p:cNvSpPr>
            <p:nvPr/>
          </p:nvSpPr>
          <p:spPr bwMode="auto">
            <a:xfrm rot="107175" flipV="1">
              <a:off x="1081" y="3080"/>
              <a:ext cx="967" cy="784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9050" cap="rnd" cmpd="sng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716" name="Line 60"/>
            <p:cNvSpPr>
              <a:spLocks noChangeShapeType="1"/>
            </p:cNvSpPr>
            <p:nvPr/>
          </p:nvSpPr>
          <p:spPr bwMode="auto">
            <a:xfrm>
              <a:off x="1290" y="3432"/>
              <a:ext cx="0" cy="8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6717" name="Object 61"/>
            <p:cNvGraphicFramePr>
              <a:graphicFrameLocks noChangeAspect="1"/>
            </p:cNvGraphicFramePr>
            <p:nvPr/>
          </p:nvGraphicFramePr>
          <p:xfrm>
            <a:off x="1126" y="3412"/>
            <a:ext cx="12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公式" r:id="rId7" imgW="266400" imgH="279360" progId="Equation.3">
                    <p:embed/>
                  </p:oleObj>
                </mc:Choice>
                <mc:Fallback>
                  <p:oleObj name="公式" r:id="rId7" imgW="266400" imgH="279360" progId="Equation.3">
                    <p:embed/>
                    <p:pic>
                      <p:nvPicPr>
                        <p:cNvPr id="326717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6" y="3412"/>
                          <a:ext cx="12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6718" name="Object 62"/>
            <p:cNvGraphicFramePr>
              <a:graphicFrameLocks noChangeAspect="1"/>
            </p:cNvGraphicFramePr>
            <p:nvPr/>
          </p:nvGraphicFramePr>
          <p:xfrm>
            <a:off x="1523" y="3395"/>
            <a:ext cx="131" cy="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公式" r:id="rId9" imgW="279360" imgH="266400" progId="Equation.3">
                    <p:embed/>
                  </p:oleObj>
                </mc:Choice>
                <mc:Fallback>
                  <p:oleObj name="公式" r:id="rId9" imgW="279360" imgH="266400" progId="Equation.3">
                    <p:embed/>
                    <p:pic>
                      <p:nvPicPr>
                        <p:cNvPr id="326718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3" y="3395"/>
                          <a:ext cx="131" cy="1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6660" name="Rectangle 4"/>
          <p:cNvSpPr>
            <a:spLocks noChangeArrowheads="1"/>
          </p:cNvSpPr>
          <p:nvPr/>
        </p:nvSpPr>
        <p:spPr bwMode="auto">
          <a:xfrm>
            <a:off x="534988" y="531813"/>
            <a:ext cx="25923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一、问题一   </a:t>
            </a:r>
          </a:p>
        </p:txBody>
      </p:sp>
      <p:sp>
        <p:nvSpPr>
          <p:cNvPr id="326669" name="Rectangle 13"/>
          <p:cNvSpPr>
            <a:spLocks noChangeArrowheads="1"/>
          </p:cNvSpPr>
          <p:nvPr/>
        </p:nvSpPr>
        <p:spPr bwMode="auto">
          <a:xfrm>
            <a:off x="528638" y="1149350"/>
            <a:ext cx="2708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边界对应原理     </a:t>
            </a:r>
          </a:p>
        </p:txBody>
      </p:sp>
      <p:grpSp>
        <p:nvGrpSpPr>
          <p:cNvPr id="326761" name="Group 105"/>
          <p:cNvGrpSpPr>
            <a:grpSpLocks/>
          </p:cNvGrpSpPr>
          <p:nvPr/>
        </p:nvGrpSpPr>
        <p:grpSpPr bwMode="auto">
          <a:xfrm>
            <a:off x="531813" y="1652588"/>
            <a:ext cx="8459787" cy="1528762"/>
            <a:chOff x="335" y="1041"/>
            <a:chExt cx="5329" cy="963"/>
          </a:xfrm>
        </p:grpSpPr>
        <p:grpSp>
          <p:nvGrpSpPr>
            <p:cNvPr id="326737" name="Group 81"/>
            <p:cNvGrpSpPr>
              <a:grpSpLocks/>
            </p:cNvGrpSpPr>
            <p:nvPr/>
          </p:nvGrpSpPr>
          <p:grpSpPr bwMode="auto">
            <a:xfrm>
              <a:off x="335" y="1041"/>
              <a:ext cx="5329" cy="963"/>
              <a:chOff x="335" y="1041"/>
              <a:chExt cx="5329" cy="963"/>
            </a:xfrm>
          </p:grpSpPr>
          <p:sp>
            <p:nvSpPr>
              <p:cNvPr id="326670" name="Rectangle 14"/>
              <p:cNvSpPr>
                <a:spLocks noChangeArrowheads="1"/>
              </p:cNvSpPr>
              <p:nvPr/>
            </p:nvSpPr>
            <p:spPr bwMode="auto">
              <a:xfrm>
                <a:off x="335" y="1043"/>
                <a:ext cx="69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rgbClr val="0000FF"/>
                    </a:solidFill>
                  </a:rPr>
                  <a:t>定理    </a:t>
                </a:r>
              </a:p>
            </p:txBody>
          </p:sp>
          <p:sp>
            <p:nvSpPr>
              <p:cNvPr id="326671" name="Rectangle 15"/>
              <p:cNvSpPr>
                <a:spLocks noChangeArrowheads="1"/>
              </p:cNvSpPr>
              <p:nvPr/>
            </p:nvSpPr>
            <p:spPr bwMode="auto">
              <a:xfrm>
                <a:off x="853" y="1041"/>
                <a:ext cx="480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设区域</a:t>
                </a:r>
                <a:r>
                  <a:rPr lang="zh-CN" altLang="en-US" sz="1800">
                    <a:solidFill>
                      <a:schemeClr val="tx1"/>
                    </a:solidFill>
                  </a:rPr>
                  <a:t> </a:t>
                </a:r>
                <a:r>
                  <a:rPr lang="en-US" altLang="zh-CN" i="1">
                    <a:solidFill>
                      <a:schemeClr val="tx1"/>
                    </a:solidFill>
                  </a:rPr>
                  <a:t>D</a:t>
                </a:r>
                <a:r>
                  <a:rPr lang="en-US" altLang="zh-CN" sz="1000" i="1">
                    <a:solidFill>
                      <a:schemeClr val="tx1"/>
                    </a:solidFill>
                  </a:rPr>
                  <a:t> </a:t>
                </a:r>
                <a:r>
                  <a:rPr lang="zh-CN" altLang="en-US">
                    <a:solidFill>
                      <a:schemeClr val="tx1"/>
                    </a:solidFill>
                  </a:rPr>
                  <a:t>的边界为简单闭曲线</a:t>
                </a:r>
                <a:r>
                  <a:rPr lang="zh-CN" altLang="en-US" sz="1400">
                    <a:solidFill>
                      <a:schemeClr val="tx1"/>
                    </a:solidFill>
                  </a:rPr>
                  <a:t> </a:t>
                </a:r>
                <a:r>
                  <a:rPr lang="en-US" altLang="zh-CN" i="1">
                    <a:solidFill>
                      <a:schemeClr val="tx1"/>
                    </a:solidFill>
                  </a:rPr>
                  <a:t>C</a:t>
                </a:r>
                <a:r>
                  <a:rPr lang="zh-CN" altLang="en-US">
                    <a:solidFill>
                      <a:schemeClr val="tx1"/>
                    </a:solidFill>
                  </a:rPr>
                  <a:t>，函数               在闭域   </a:t>
                </a:r>
              </a:p>
            </p:txBody>
          </p:sp>
          <p:graphicFrame>
            <p:nvGraphicFramePr>
              <p:cNvPr id="326672" name="Object 16"/>
              <p:cNvGraphicFramePr>
                <a:graphicFrameLocks/>
              </p:cNvGraphicFramePr>
              <p:nvPr/>
            </p:nvGraphicFramePr>
            <p:xfrm>
              <a:off x="4173" y="1093"/>
              <a:ext cx="671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6" name="公式" r:id="rId11" imgW="1168200" imgH="342720" progId="Equation.3">
                      <p:embed/>
                    </p:oleObj>
                  </mc:Choice>
                  <mc:Fallback>
                    <p:oleObj name="公式" r:id="rId11" imgW="1168200" imgH="342720" progId="Equation.3">
                      <p:embed/>
                      <p:pic>
                        <p:nvPicPr>
                          <p:cNvPr id="326672" name="Object 1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3" y="1093"/>
                            <a:ext cx="671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6673" name="Rectangle 17"/>
              <p:cNvSpPr>
                <a:spLocks noChangeArrowheads="1"/>
              </p:cNvSpPr>
              <p:nvPr/>
            </p:nvSpPr>
            <p:spPr bwMode="auto">
              <a:xfrm>
                <a:off x="854" y="1379"/>
                <a:ext cx="48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chemeClr val="tx1"/>
                    </a:solidFill>
                  </a:rPr>
                  <a:t>                  </a:t>
                </a:r>
                <a:r>
                  <a:rPr lang="zh-CN" altLang="en-US">
                    <a:solidFill>
                      <a:schemeClr val="tx1"/>
                    </a:solidFill>
                  </a:rPr>
                  <a:t>上</a:t>
                </a:r>
                <a:r>
                  <a:rPr lang="zh-CN" altLang="en-US">
                    <a:solidFill>
                      <a:srgbClr val="FF0000"/>
                    </a:solidFill>
                  </a:rPr>
                  <a:t>解析</a:t>
                </a:r>
                <a:r>
                  <a:rPr lang="zh-CN" altLang="en-US">
                    <a:solidFill>
                      <a:schemeClr val="tx1"/>
                    </a:solidFill>
                  </a:rPr>
                  <a:t>，且将曲线</a:t>
                </a:r>
                <a:r>
                  <a:rPr lang="zh-CN" altLang="en-US" sz="1800">
                    <a:solidFill>
                      <a:schemeClr val="tx1"/>
                    </a:solidFill>
                  </a:rPr>
                  <a:t> </a:t>
                </a:r>
                <a:r>
                  <a:rPr lang="en-US" altLang="zh-CN" i="1">
                    <a:solidFill>
                      <a:schemeClr val="tx1"/>
                    </a:solidFill>
                  </a:rPr>
                  <a:t>C</a:t>
                </a:r>
                <a:r>
                  <a:rPr lang="en-US" altLang="zh-CN">
                    <a:solidFill>
                      <a:schemeClr val="tx1"/>
                    </a:solidFill>
                  </a:rPr>
                  <a:t> </a:t>
                </a:r>
                <a:r>
                  <a:rPr lang="zh-CN" altLang="en-US">
                    <a:solidFill>
                      <a:srgbClr val="FF0000"/>
                    </a:solidFill>
                  </a:rPr>
                  <a:t>双方单值</a:t>
                </a:r>
                <a:r>
                  <a:rPr lang="zh-CN" altLang="en-US">
                    <a:solidFill>
                      <a:schemeClr val="tx1"/>
                    </a:solidFill>
                  </a:rPr>
                  <a:t>地映射为简单   </a:t>
                </a:r>
              </a:p>
            </p:txBody>
          </p:sp>
          <p:graphicFrame>
            <p:nvGraphicFramePr>
              <p:cNvPr id="326675" name="Object 19"/>
              <p:cNvGraphicFramePr>
                <a:graphicFrameLocks/>
              </p:cNvGraphicFramePr>
              <p:nvPr/>
            </p:nvGraphicFramePr>
            <p:xfrm>
              <a:off x="901" y="1421"/>
              <a:ext cx="857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7" name="公式" r:id="rId13" imgW="1358640" imgH="304560" progId="Equation.3">
                      <p:embed/>
                    </p:oleObj>
                  </mc:Choice>
                  <mc:Fallback>
                    <p:oleObj name="公式" r:id="rId13" imgW="1358640" imgH="304560" progId="Equation.3">
                      <p:embed/>
                      <p:pic>
                        <p:nvPicPr>
                          <p:cNvPr id="326675" name="Object 1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01" y="1421"/>
                            <a:ext cx="857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6677" name="Rectangle 21"/>
              <p:cNvSpPr>
                <a:spLocks noChangeArrowheads="1"/>
              </p:cNvSpPr>
              <p:nvPr/>
            </p:nvSpPr>
            <p:spPr bwMode="auto">
              <a:xfrm>
                <a:off x="852" y="1716"/>
                <a:ext cx="9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闭曲线     </a:t>
                </a:r>
              </a:p>
            </p:txBody>
          </p:sp>
        </p:grpSp>
        <p:graphicFrame>
          <p:nvGraphicFramePr>
            <p:cNvPr id="326678" name="Object 22"/>
            <p:cNvGraphicFramePr>
              <a:graphicFrameLocks/>
            </p:cNvGraphicFramePr>
            <p:nvPr/>
          </p:nvGraphicFramePr>
          <p:xfrm>
            <a:off x="1533" y="1781"/>
            <a:ext cx="24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公式" r:id="rId15" imgW="380880" imgH="342720" progId="Equation.3">
                    <p:embed/>
                  </p:oleObj>
                </mc:Choice>
                <mc:Fallback>
                  <p:oleObj name="公式" r:id="rId15" imgW="380880" imgH="342720" progId="Equation.3">
                    <p:embed/>
                    <p:pic>
                      <p:nvPicPr>
                        <p:cNvPr id="326678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3" y="1781"/>
                          <a:ext cx="24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39" name="Group 83"/>
          <p:cNvGrpSpPr>
            <a:grpSpLocks/>
          </p:cNvGrpSpPr>
          <p:nvPr/>
        </p:nvGrpSpPr>
        <p:grpSpPr bwMode="auto">
          <a:xfrm>
            <a:off x="3000375" y="2724150"/>
            <a:ext cx="5973763" cy="457200"/>
            <a:chOff x="1890" y="1716"/>
            <a:chExt cx="3763" cy="288"/>
          </a:xfrm>
        </p:grpSpPr>
        <p:sp>
          <p:nvSpPr>
            <p:cNvPr id="326680" name="Rectangle 24"/>
            <p:cNvSpPr>
              <a:spLocks noChangeArrowheads="1"/>
            </p:cNvSpPr>
            <p:nvPr/>
          </p:nvSpPr>
          <p:spPr bwMode="auto">
            <a:xfrm>
              <a:off x="1890" y="1716"/>
              <a:ext cx="37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当    沿 </a:t>
              </a:r>
              <a:r>
                <a:rPr lang="en-US" altLang="zh-CN" i="1">
                  <a:solidFill>
                    <a:schemeClr val="tx1"/>
                  </a:solidFill>
                </a:rPr>
                <a:t>C</a:t>
              </a: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的正向绕行时，相应的    的绕行   </a:t>
              </a:r>
            </a:p>
          </p:txBody>
        </p:sp>
        <p:graphicFrame>
          <p:nvGraphicFramePr>
            <p:cNvPr id="326682" name="Object 26"/>
            <p:cNvGraphicFramePr>
              <a:graphicFrameLocks/>
            </p:cNvGraphicFramePr>
            <p:nvPr/>
          </p:nvGraphicFramePr>
          <p:xfrm>
            <a:off x="2191" y="1809"/>
            <a:ext cx="113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公式" r:id="rId17" imgW="177480" imgH="215640" progId="Equation.3">
                    <p:embed/>
                  </p:oleObj>
                </mc:Choice>
                <mc:Fallback>
                  <p:oleObj name="公式" r:id="rId17" imgW="177480" imgH="215640" progId="Equation.3">
                    <p:embed/>
                    <p:pic>
                      <p:nvPicPr>
                        <p:cNvPr id="326682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1" y="1809"/>
                          <a:ext cx="113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6683" name="Object 27"/>
            <p:cNvGraphicFramePr>
              <a:graphicFrameLocks/>
            </p:cNvGraphicFramePr>
            <p:nvPr/>
          </p:nvGraphicFramePr>
          <p:xfrm>
            <a:off x="4695" y="1803"/>
            <a:ext cx="16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name="公式" r:id="rId19" imgW="266400" imgH="215640" progId="Equation.3">
                    <p:embed/>
                  </p:oleObj>
                </mc:Choice>
                <mc:Fallback>
                  <p:oleObj name="公式" r:id="rId19" imgW="266400" imgH="215640" progId="Equation.3">
                    <p:embed/>
                    <p:pic>
                      <p:nvPicPr>
                        <p:cNvPr id="326683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5" y="1803"/>
                          <a:ext cx="16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40" name="Group 84"/>
          <p:cNvGrpSpPr>
            <a:grpSpLocks/>
          </p:cNvGrpSpPr>
          <p:nvPr/>
        </p:nvGrpSpPr>
        <p:grpSpPr bwMode="auto">
          <a:xfrm>
            <a:off x="1352550" y="3259138"/>
            <a:ext cx="3092450" cy="457200"/>
            <a:chOff x="852" y="2053"/>
            <a:chExt cx="1948" cy="288"/>
          </a:xfrm>
        </p:grpSpPr>
        <p:sp>
          <p:nvSpPr>
            <p:cNvPr id="326684" name="Rectangle 28"/>
            <p:cNvSpPr>
              <a:spLocks noChangeArrowheads="1"/>
            </p:cNvSpPr>
            <p:nvPr/>
          </p:nvSpPr>
          <p:spPr bwMode="auto">
            <a:xfrm>
              <a:off x="852" y="2053"/>
              <a:ext cx="1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方向定为    的正向，  </a:t>
              </a:r>
            </a:p>
          </p:txBody>
        </p:sp>
        <p:graphicFrame>
          <p:nvGraphicFramePr>
            <p:cNvPr id="326685" name="Object 29"/>
            <p:cNvGraphicFramePr>
              <a:graphicFrameLocks/>
            </p:cNvGraphicFramePr>
            <p:nvPr/>
          </p:nvGraphicFramePr>
          <p:xfrm>
            <a:off x="1695" y="2127"/>
            <a:ext cx="177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公式" r:id="rId21" imgW="279360" imgH="266400" progId="Equation.3">
                    <p:embed/>
                  </p:oleObj>
                </mc:Choice>
                <mc:Fallback>
                  <p:oleObj name="公式" r:id="rId21" imgW="279360" imgH="266400" progId="Equation.3">
                    <p:embed/>
                    <p:pic>
                      <p:nvPicPr>
                        <p:cNvPr id="32668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5" y="2127"/>
                          <a:ext cx="177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41" name="Group 85"/>
          <p:cNvGrpSpPr>
            <a:grpSpLocks/>
          </p:cNvGrpSpPr>
          <p:nvPr/>
        </p:nvGrpSpPr>
        <p:grpSpPr bwMode="auto">
          <a:xfrm>
            <a:off x="4208463" y="3257550"/>
            <a:ext cx="4767262" cy="457200"/>
            <a:chOff x="2651" y="2052"/>
            <a:chExt cx="3003" cy="288"/>
          </a:xfrm>
        </p:grpSpPr>
        <p:sp>
          <p:nvSpPr>
            <p:cNvPr id="326681" name="Rectangle 25"/>
            <p:cNvSpPr>
              <a:spLocks noChangeArrowheads="1"/>
            </p:cNvSpPr>
            <p:nvPr/>
          </p:nvSpPr>
          <p:spPr bwMode="auto">
            <a:xfrm>
              <a:off x="2651" y="2052"/>
              <a:ext cx="30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并令 </a:t>
              </a:r>
              <a:r>
                <a:rPr lang="en-US" altLang="zh-CN" i="1">
                  <a:solidFill>
                    <a:schemeClr val="tx1"/>
                  </a:solidFill>
                </a:rPr>
                <a:t>G</a:t>
              </a: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是以    为边界的区域，则   </a:t>
              </a:r>
            </a:p>
          </p:txBody>
        </p:sp>
        <p:graphicFrame>
          <p:nvGraphicFramePr>
            <p:cNvPr id="326686" name="Object 30"/>
            <p:cNvGraphicFramePr>
              <a:graphicFrameLocks/>
            </p:cNvGraphicFramePr>
            <p:nvPr/>
          </p:nvGraphicFramePr>
          <p:xfrm>
            <a:off x="3745" y="2113"/>
            <a:ext cx="177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name="公式" r:id="rId23" imgW="279360" imgH="266400" progId="Equation.3">
                    <p:embed/>
                  </p:oleObj>
                </mc:Choice>
                <mc:Fallback>
                  <p:oleObj name="公式" r:id="rId23" imgW="279360" imgH="266400" progId="Equation.3">
                    <p:embed/>
                    <p:pic>
                      <p:nvPicPr>
                        <p:cNvPr id="326686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5" y="2113"/>
                          <a:ext cx="177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42" name="Group 86"/>
          <p:cNvGrpSpPr>
            <a:grpSpLocks/>
          </p:cNvGrpSpPr>
          <p:nvPr/>
        </p:nvGrpSpPr>
        <p:grpSpPr bwMode="auto">
          <a:xfrm>
            <a:off x="1449388" y="3790950"/>
            <a:ext cx="4241800" cy="457200"/>
            <a:chOff x="913" y="2388"/>
            <a:chExt cx="2672" cy="288"/>
          </a:xfrm>
        </p:grpSpPr>
        <p:sp>
          <p:nvSpPr>
            <p:cNvPr id="326687" name="Rectangle 31"/>
            <p:cNvSpPr>
              <a:spLocks noChangeArrowheads="1"/>
            </p:cNvSpPr>
            <p:nvPr/>
          </p:nvSpPr>
          <p:spPr bwMode="auto">
            <a:xfrm>
              <a:off x="1644" y="2388"/>
              <a:ext cx="19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将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D</a:t>
              </a:r>
              <a:r>
                <a:rPr lang="en-US" altLang="zh-CN" sz="16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共形映射为</a:t>
              </a:r>
              <a:r>
                <a:rPr lang="zh-CN" altLang="en-US" sz="16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G</a:t>
              </a:r>
              <a:r>
                <a:rPr lang="zh-CN" altLang="en-US">
                  <a:solidFill>
                    <a:schemeClr val="tx1"/>
                  </a:solidFill>
                </a:rPr>
                <a:t>。  </a:t>
              </a:r>
            </a:p>
          </p:txBody>
        </p:sp>
        <p:graphicFrame>
          <p:nvGraphicFramePr>
            <p:cNvPr id="326688" name="Object 32"/>
            <p:cNvGraphicFramePr>
              <a:graphicFrameLocks/>
            </p:cNvGraphicFramePr>
            <p:nvPr/>
          </p:nvGraphicFramePr>
          <p:xfrm>
            <a:off x="913" y="2423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3" name="公式" r:id="rId25" imgW="1168200" imgH="342720" progId="Equation.3">
                    <p:embed/>
                  </p:oleObj>
                </mc:Choice>
                <mc:Fallback>
                  <p:oleObj name="公式" r:id="rId25" imgW="1168200" imgH="342720" progId="Equation.3">
                    <p:embed/>
                    <p:pic>
                      <p:nvPicPr>
                        <p:cNvPr id="326688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3" y="2423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4" name="Group 98"/>
          <p:cNvGrpSpPr>
            <a:grpSpLocks/>
          </p:cNvGrpSpPr>
          <p:nvPr/>
        </p:nvGrpSpPr>
        <p:grpSpPr bwMode="auto">
          <a:xfrm>
            <a:off x="6362700" y="4659313"/>
            <a:ext cx="1535113" cy="1219200"/>
            <a:chOff x="4008" y="2935"/>
            <a:chExt cx="967" cy="768"/>
          </a:xfrm>
        </p:grpSpPr>
        <p:sp>
          <p:nvSpPr>
            <p:cNvPr id="326704" name="Freeform 48"/>
            <p:cNvSpPr>
              <a:spLocks noChangeAspect="1"/>
            </p:cNvSpPr>
            <p:nvPr/>
          </p:nvSpPr>
          <p:spPr bwMode="auto">
            <a:xfrm rot="15011997" flipH="1">
              <a:off x="4172" y="2771"/>
              <a:ext cx="640" cy="967"/>
            </a:xfrm>
            <a:custGeom>
              <a:avLst/>
              <a:gdLst>
                <a:gd name="T0" fmla="*/ 1032 w 1149"/>
                <a:gd name="T1" fmla="*/ 186 h 2079"/>
                <a:gd name="T2" fmla="*/ 1020 w 1149"/>
                <a:gd name="T3" fmla="*/ 333 h 2079"/>
                <a:gd name="T4" fmla="*/ 1005 w 1149"/>
                <a:gd name="T5" fmla="*/ 465 h 2079"/>
                <a:gd name="T6" fmla="*/ 1031 w 1149"/>
                <a:gd name="T7" fmla="*/ 551 h 2079"/>
                <a:gd name="T8" fmla="*/ 1014 w 1149"/>
                <a:gd name="T9" fmla="*/ 675 h 2079"/>
                <a:gd name="T10" fmla="*/ 1011 w 1149"/>
                <a:gd name="T11" fmla="*/ 756 h 2079"/>
                <a:gd name="T12" fmla="*/ 1026 w 1149"/>
                <a:gd name="T13" fmla="*/ 858 h 2079"/>
                <a:gd name="T14" fmla="*/ 1050 w 1149"/>
                <a:gd name="T15" fmla="*/ 1059 h 2079"/>
                <a:gd name="T16" fmla="*/ 1011 w 1149"/>
                <a:gd name="T17" fmla="*/ 1185 h 2079"/>
                <a:gd name="T18" fmla="*/ 999 w 1149"/>
                <a:gd name="T19" fmla="*/ 1266 h 2079"/>
                <a:gd name="T20" fmla="*/ 1008 w 1149"/>
                <a:gd name="T21" fmla="*/ 1386 h 2079"/>
                <a:gd name="T22" fmla="*/ 1047 w 1149"/>
                <a:gd name="T23" fmla="*/ 1488 h 2079"/>
                <a:gd name="T24" fmla="*/ 1125 w 1149"/>
                <a:gd name="T25" fmla="*/ 1563 h 2079"/>
                <a:gd name="T26" fmla="*/ 1149 w 1149"/>
                <a:gd name="T27" fmla="*/ 1632 h 2079"/>
                <a:gd name="T28" fmla="*/ 1137 w 1149"/>
                <a:gd name="T29" fmla="*/ 1671 h 2079"/>
                <a:gd name="T30" fmla="*/ 1026 w 1149"/>
                <a:gd name="T31" fmla="*/ 1692 h 2079"/>
                <a:gd name="T32" fmla="*/ 960 w 1149"/>
                <a:gd name="T33" fmla="*/ 1683 h 2079"/>
                <a:gd name="T34" fmla="*/ 882 w 1149"/>
                <a:gd name="T35" fmla="*/ 1734 h 2079"/>
                <a:gd name="T36" fmla="*/ 897 w 1149"/>
                <a:gd name="T37" fmla="*/ 1797 h 2079"/>
                <a:gd name="T38" fmla="*/ 873 w 1149"/>
                <a:gd name="T39" fmla="*/ 1896 h 2079"/>
                <a:gd name="T40" fmla="*/ 831 w 1149"/>
                <a:gd name="T41" fmla="*/ 1974 h 2079"/>
                <a:gd name="T42" fmla="*/ 783 w 1149"/>
                <a:gd name="T43" fmla="*/ 2064 h 2079"/>
                <a:gd name="T44" fmla="*/ 654 w 1149"/>
                <a:gd name="T45" fmla="*/ 1950 h 2079"/>
                <a:gd name="T46" fmla="*/ 501 w 1149"/>
                <a:gd name="T47" fmla="*/ 1932 h 2079"/>
                <a:gd name="T48" fmla="*/ 447 w 1149"/>
                <a:gd name="T49" fmla="*/ 1935 h 2079"/>
                <a:gd name="T50" fmla="*/ 372 w 1149"/>
                <a:gd name="T51" fmla="*/ 1881 h 2079"/>
                <a:gd name="T52" fmla="*/ 255 w 1149"/>
                <a:gd name="T53" fmla="*/ 1836 h 2079"/>
                <a:gd name="T54" fmla="*/ 99 w 1149"/>
                <a:gd name="T55" fmla="*/ 1797 h 2079"/>
                <a:gd name="T56" fmla="*/ 24 w 1149"/>
                <a:gd name="T57" fmla="*/ 1683 h 2079"/>
                <a:gd name="T58" fmla="*/ 69 w 1149"/>
                <a:gd name="T59" fmla="*/ 1596 h 2079"/>
                <a:gd name="T60" fmla="*/ 144 w 1149"/>
                <a:gd name="T61" fmla="*/ 1545 h 2079"/>
                <a:gd name="T62" fmla="*/ 171 w 1149"/>
                <a:gd name="T63" fmla="*/ 1434 h 2079"/>
                <a:gd name="T64" fmla="*/ 168 w 1149"/>
                <a:gd name="T65" fmla="*/ 1323 h 2079"/>
                <a:gd name="T66" fmla="*/ 222 w 1149"/>
                <a:gd name="T67" fmla="*/ 1218 h 2079"/>
                <a:gd name="T68" fmla="*/ 276 w 1149"/>
                <a:gd name="T69" fmla="*/ 1236 h 2079"/>
                <a:gd name="T70" fmla="*/ 432 w 1149"/>
                <a:gd name="T71" fmla="*/ 1209 h 2079"/>
                <a:gd name="T72" fmla="*/ 531 w 1149"/>
                <a:gd name="T73" fmla="*/ 1134 h 2079"/>
                <a:gd name="T74" fmla="*/ 624 w 1149"/>
                <a:gd name="T75" fmla="*/ 1119 h 2079"/>
                <a:gd name="T76" fmla="*/ 630 w 1149"/>
                <a:gd name="T77" fmla="*/ 1017 h 2079"/>
                <a:gd name="T78" fmla="*/ 651 w 1149"/>
                <a:gd name="T79" fmla="*/ 924 h 2079"/>
                <a:gd name="T80" fmla="*/ 624 w 1149"/>
                <a:gd name="T81" fmla="*/ 834 h 2079"/>
                <a:gd name="T82" fmla="*/ 540 w 1149"/>
                <a:gd name="T83" fmla="*/ 765 h 2079"/>
                <a:gd name="T84" fmla="*/ 426 w 1149"/>
                <a:gd name="T85" fmla="*/ 705 h 2079"/>
                <a:gd name="T86" fmla="*/ 351 w 1149"/>
                <a:gd name="T87" fmla="*/ 651 h 2079"/>
                <a:gd name="T88" fmla="*/ 342 w 1149"/>
                <a:gd name="T89" fmla="*/ 594 h 2079"/>
                <a:gd name="T90" fmla="*/ 363 w 1149"/>
                <a:gd name="T91" fmla="*/ 498 h 2079"/>
                <a:gd name="T92" fmla="*/ 435 w 1149"/>
                <a:gd name="T93" fmla="*/ 444 h 2079"/>
                <a:gd name="T94" fmla="*/ 480 w 1149"/>
                <a:gd name="T95" fmla="*/ 474 h 2079"/>
                <a:gd name="T96" fmla="*/ 600 w 1149"/>
                <a:gd name="T97" fmla="*/ 525 h 2079"/>
                <a:gd name="T98" fmla="*/ 657 w 1149"/>
                <a:gd name="T99" fmla="*/ 459 h 2079"/>
                <a:gd name="T100" fmla="*/ 696 w 1149"/>
                <a:gd name="T101" fmla="*/ 351 h 2079"/>
                <a:gd name="T102" fmla="*/ 741 w 1149"/>
                <a:gd name="T103" fmla="*/ 267 h 2079"/>
                <a:gd name="T104" fmla="*/ 816 w 1149"/>
                <a:gd name="T105" fmla="*/ 147 h 2079"/>
                <a:gd name="T106" fmla="*/ 837 w 1149"/>
                <a:gd name="T107" fmla="*/ 108 h 2079"/>
                <a:gd name="T108" fmla="*/ 912 w 1149"/>
                <a:gd name="T109" fmla="*/ 57 h 2079"/>
                <a:gd name="T110" fmla="*/ 972 w 1149"/>
                <a:gd name="T111" fmla="*/ 0 h 2079"/>
                <a:gd name="T112" fmla="*/ 1026 w 1149"/>
                <a:gd name="T113" fmla="*/ 36 h 2079"/>
                <a:gd name="T114" fmla="*/ 1056 w 1149"/>
                <a:gd name="T115" fmla="*/ 66 h 2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9" h="2079">
                  <a:moveTo>
                    <a:pt x="1053" y="66"/>
                  </a:moveTo>
                  <a:cubicBezTo>
                    <a:pt x="1049" y="121"/>
                    <a:pt x="1056" y="102"/>
                    <a:pt x="1029" y="120"/>
                  </a:cubicBezTo>
                  <a:cubicBezTo>
                    <a:pt x="1024" y="140"/>
                    <a:pt x="1031" y="166"/>
                    <a:pt x="1032" y="186"/>
                  </a:cubicBezTo>
                  <a:cubicBezTo>
                    <a:pt x="1033" y="206"/>
                    <a:pt x="1037" y="224"/>
                    <a:pt x="1035" y="243"/>
                  </a:cubicBezTo>
                  <a:cubicBezTo>
                    <a:pt x="1032" y="282"/>
                    <a:pt x="1032" y="274"/>
                    <a:pt x="1023" y="300"/>
                  </a:cubicBezTo>
                  <a:cubicBezTo>
                    <a:pt x="1021" y="314"/>
                    <a:pt x="1019" y="320"/>
                    <a:pt x="1020" y="333"/>
                  </a:cubicBezTo>
                  <a:cubicBezTo>
                    <a:pt x="1021" y="346"/>
                    <a:pt x="1033" y="367"/>
                    <a:pt x="1032" y="381"/>
                  </a:cubicBezTo>
                  <a:cubicBezTo>
                    <a:pt x="1028" y="399"/>
                    <a:pt x="1017" y="403"/>
                    <a:pt x="1011" y="420"/>
                  </a:cubicBezTo>
                  <a:cubicBezTo>
                    <a:pt x="1010" y="435"/>
                    <a:pt x="1003" y="450"/>
                    <a:pt x="1005" y="465"/>
                  </a:cubicBezTo>
                  <a:cubicBezTo>
                    <a:pt x="1006" y="471"/>
                    <a:pt x="1011" y="483"/>
                    <a:pt x="1011" y="483"/>
                  </a:cubicBezTo>
                  <a:cubicBezTo>
                    <a:pt x="1011" y="486"/>
                    <a:pt x="1005" y="542"/>
                    <a:pt x="1017" y="546"/>
                  </a:cubicBezTo>
                  <a:cubicBezTo>
                    <a:pt x="1023" y="548"/>
                    <a:pt x="1031" y="551"/>
                    <a:pt x="1031" y="551"/>
                  </a:cubicBezTo>
                  <a:cubicBezTo>
                    <a:pt x="1030" y="554"/>
                    <a:pt x="1030" y="561"/>
                    <a:pt x="1027" y="563"/>
                  </a:cubicBezTo>
                  <a:cubicBezTo>
                    <a:pt x="1022" y="567"/>
                    <a:pt x="1014" y="567"/>
                    <a:pt x="1014" y="567"/>
                  </a:cubicBezTo>
                  <a:cubicBezTo>
                    <a:pt x="1012" y="602"/>
                    <a:pt x="1003" y="641"/>
                    <a:pt x="1014" y="675"/>
                  </a:cubicBezTo>
                  <a:cubicBezTo>
                    <a:pt x="1011" y="710"/>
                    <a:pt x="1010" y="705"/>
                    <a:pt x="1002" y="729"/>
                  </a:cubicBezTo>
                  <a:cubicBezTo>
                    <a:pt x="1004" y="735"/>
                    <a:pt x="1006" y="741"/>
                    <a:pt x="1008" y="747"/>
                  </a:cubicBezTo>
                  <a:cubicBezTo>
                    <a:pt x="1009" y="750"/>
                    <a:pt x="1011" y="756"/>
                    <a:pt x="1011" y="756"/>
                  </a:cubicBezTo>
                  <a:cubicBezTo>
                    <a:pt x="1007" y="778"/>
                    <a:pt x="1004" y="780"/>
                    <a:pt x="1011" y="801"/>
                  </a:cubicBezTo>
                  <a:cubicBezTo>
                    <a:pt x="1013" y="807"/>
                    <a:pt x="1017" y="819"/>
                    <a:pt x="1017" y="819"/>
                  </a:cubicBezTo>
                  <a:cubicBezTo>
                    <a:pt x="1013" y="839"/>
                    <a:pt x="1007" y="845"/>
                    <a:pt x="1026" y="858"/>
                  </a:cubicBezTo>
                  <a:cubicBezTo>
                    <a:pt x="1034" y="881"/>
                    <a:pt x="1024" y="906"/>
                    <a:pt x="1029" y="930"/>
                  </a:cubicBezTo>
                  <a:cubicBezTo>
                    <a:pt x="1026" y="953"/>
                    <a:pt x="1019" y="959"/>
                    <a:pt x="1026" y="981"/>
                  </a:cubicBezTo>
                  <a:cubicBezTo>
                    <a:pt x="1028" y="1014"/>
                    <a:pt x="1016" y="1048"/>
                    <a:pt x="1050" y="1059"/>
                  </a:cubicBezTo>
                  <a:cubicBezTo>
                    <a:pt x="1057" y="1079"/>
                    <a:pt x="1052" y="1096"/>
                    <a:pt x="1035" y="1107"/>
                  </a:cubicBezTo>
                  <a:cubicBezTo>
                    <a:pt x="1029" y="1130"/>
                    <a:pt x="1036" y="1156"/>
                    <a:pt x="1029" y="1179"/>
                  </a:cubicBezTo>
                  <a:cubicBezTo>
                    <a:pt x="1027" y="1185"/>
                    <a:pt x="1011" y="1185"/>
                    <a:pt x="1011" y="1185"/>
                  </a:cubicBezTo>
                  <a:cubicBezTo>
                    <a:pt x="1001" y="1200"/>
                    <a:pt x="1006" y="1214"/>
                    <a:pt x="1011" y="1230"/>
                  </a:cubicBezTo>
                  <a:cubicBezTo>
                    <a:pt x="1008" y="1239"/>
                    <a:pt x="1005" y="1248"/>
                    <a:pt x="1002" y="1257"/>
                  </a:cubicBezTo>
                  <a:cubicBezTo>
                    <a:pt x="1001" y="1260"/>
                    <a:pt x="999" y="1266"/>
                    <a:pt x="999" y="1266"/>
                  </a:cubicBezTo>
                  <a:cubicBezTo>
                    <a:pt x="1002" y="1304"/>
                    <a:pt x="999" y="1301"/>
                    <a:pt x="1005" y="1326"/>
                  </a:cubicBezTo>
                  <a:cubicBezTo>
                    <a:pt x="1007" y="1336"/>
                    <a:pt x="1014" y="1356"/>
                    <a:pt x="1014" y="1356"/>
                  </a:cubicBezTo>
                  <a:cubicBezTo>
                    <a:pt x="1015" y="1366"/>
                    <a:pt x="1008" y="1375"/>
                    <a:pt x="1008" y="1386"/>
                  </a:cubicBezTo>
                  <a:cubicBezTo>
                    <a:pt x="1008" y="1397"/>
                    <a:pt x="1013" y="1408"/>
                    <a:pt x="1014" y="1422"/>
                  </a:cubicBezTo>
                  <a:cubicBezTo>
                    <a:pt x="1015" y="1436"/>
                    <a:pt x="1006" y="1459"/>
                    <a:pt x="1011" y="1470"/>
                  </a:cubicBezTo>
                  <a:cubicBezTo>
                    <a:pt x="1015" y="1483"/>
                    <a:pt x="1047" y="1488"/>
                    <a:pt x="1047" y="1488"/>
                  </a:cubicBezTo>
                  <a:cubicBezTo>
                    <a:pt x="1051" y="1505"/>
                    <a:pt x="1064" y="1503"/>
                    <a:pt x="1077" y="1512"/>
                  </a:cubicBezTo>
                  <a:cubicBezTo>
                    <a:pt x="1081" y="1532"/>
                    <a:pt x="1083" y="1526"/>
                    <a:pt x="1098" y="1536"/>
                  </a:cubicBezTo>
                  <a:cubicBezTo>
                    <a:pt x="1107" y="1550"/>
                    <a:pt x="1108" y="1557"/>
                    <a:pt x="1125" y="1563"/>
                  </a:cubicBezTo>
                  <a:cubicBezTo>
                    <a:pt x="1131" y="1572"/>
                    <a:pt x="1137" y="1575"/>
                    <a:pt x="1143" y="1587"/>
                  </a:cubicBezTo>
                  <a:cubicBezTo>
                    <a:pt x="1145" y="1596"/>
                    <a:pt x="1139" y="1613"/>
                    <a:pt x="1140" y="1620"/>
                  </a:cubicBezTo>
                  <a:cubicBezTo>
                    <a:pt x="1141" y="1627"/>
                    <a:pt x="1148" y="1628"/>
                    <a:pt x="1149" y="1632"/>
                  </a:cubicBezTo>
                  <a:cubicBezTo>
                    <a:pt x="1148" y="1637"/>
                    <a:pt x="1149" y="1643"/>
                    <a:pt x="1146" y="1647"/>
                  </a:cubicBezTo>
                  <a:cubicBezTo>
                    <a:pt x="1143" y="1650"/>
                    <a:pt x="1146" y="1650"/>
                    <a:pt x="1143" y="1653"/>
                  </a:cubicBezTo>
                  <a:cubicBezTo>
                    <a:pt x="1139" y="1658"/>
                    <a:pt x="1143" y="1669"/>
                    <a:pt x="1137" y="1671"/>
                  </a:cubicBezTo>
                  <a:cubicBezTo>
                    <a:pt x="1109" y="1680"/>
                    <a:pt x="1107" y="1683"/>
                    <a:pt x="1071" y="1686"/>
                  </a:cubicBezTo>
                  <a:cubicBezTo>
                    <a:pt x="1050" y="1693"/>
                    <a:pt x="1058" y="1688"/>
                    <a:pt x="1044" y="1698"/>
                  </a:cubicBezTo>
                  <a:cubicBezTo>
                    <a:pt x="1038" y="1696"/>
                    <a:pt x="1032" y="1694"/>
                    <a:pt x="1026" y="1692"/>
                  </a:cubicBezTo>
                  <a:cubicBezTo>
                    <a:pt x="1020" y="1690"/>
                    <a:pt x="1008" y="1698"/>
                    <a:pt x="1008" y="1698"/>
                  </a:cubicBezTo>
                  <a:cubicBezTo>
                    <a:pt x="962" y="1691"/>
                    <a:pt x="1004" y="1700"/>
                    <a:pt x="978" y="1689"/>
                  </a:cubicBezTo>
                  <a:cubicBezTo>
                    <a:pt x="972" y="1686"/>
                    <a:pt x="960" y="1683"/>
                    <a:pt x="960" y="1683"/>
                  </a:cubicBezTo>
                  <a:cubicBezTo>
                    <a:pt x="953" y="1683"/>
                    <a:pt x="947" y="1696"/>
                    <a:pt x="936" y="1698"/>
                  </a:cubicBezTo>
                  <a:cubicBezTo>
                    <a:pt x="925" y="1700"/>
                    <a:pt x="903" y="1689"/>
                    <a:pt x="894" y="1695"/>
                  </a:cubicBezTo>
                  <a:cubicBezTo>
                    <a:pt x="889" y="1711"/>
                    <a:pt x="885" y="1716"/>
                    <a:pt x="882" y="1734"/>
                  </a:cubicBezTo>
                  <a:cubicBezTo>
                    <a:pt x="883" y="1749"/>
                    <a:pt x="880" y="1765"/>
                    <a:pt x="885" y="1779"/>
                  </a:cubicBezTo>
                  <a:cubicBezTo>
                    <a:pt x="888" y="1786"/>
                    <a:pt x="898" y="1809"/>
                    <a:pt x="900" y="1812"/>
                  </a:cubicBezTo>
                  <a:cubicBezTo>
                    <a:pt x="902" y="1815"/>
                    <a:pt x="896" y="1791"/>
                    <a:pt x="897" y="1797"/>
                  </a:cubicBezTo>
                  <a:cubicBezTo>
                    <a:pt x="904" y="1817"/>
                    <a:pt x="913" y="1829"/>
                    <a:pt x="906" y="1851"/>
                  </a:cubicBezTo>
                  <a:cubicBezTo>
                    <a:pt x="905" y="1865"/>
                    <a:pt x="901" y="1881"/>
                    <a:pt x="894" y="1893"/>
                  </a:cubicBezTo>
                  <a:cubicBezTo>
                    <a:pt x="891" y="1899"/>
                    <a:pt x="879" y="1893"/>
                    <a:pt x="873" y="1896"/>
                  </a:cubicBezTo>
                  <a:cubicBezTo>
                    <a:pt x="867" y="1899"/>
                    <a:pt x="870" y="1912"/>
                    <a:pt x="864" y="1914"/>
                  </a:cubicBezTo>
                  <a:cubicBezTo>
                    <a:pt x="852" y="1918"/>
                    <a:pt x="837" y="1907"/>
                    <a:pt x="825" y="1908"/>
                  </a:cubicBezTo>
                  <a:cubicBezTo>
                    <a:pt x="812" y="1927"/>
                    <a:pt x="819" y="1955"/>
                    <a:pt x="831" y="1974"/>
                  </a:cubicBezTo>
                  <a:cubicBezTo>
                    <a:pt x="828" y="1991"/>
                    <a:pt x="821" y="1989"/>
                    <a:pt x="816" y="2004"/>
                  </a:cubicBezTo>
                  <a:cubicBezTo>
                    <a:pt x="814" y="2032"/>
                    <a:pt x="817" y="2041"/>
                    <a:pt x="804" y="2061"/>
                  </a:cubicBezTo>
                  <a:cubicBezTo>
                    <a:pt x="800" y="2079"/>
                    <a:pt x="796" y="2073"/>
                    <a:pt x="783" y="2064"/>
                  </a:cubicBezTo>
                  <a:cubicBezTo>
                    <a:pt x="774" y="2051"/>
                    <a:pt x="746" y="2035"/>
                    <a:pt x="732" y="2025"/>
                  </a:cubicBezTo>
                  <a:cubicBezTo>
                    <a:pt x="723" y="2012"/>
                    <a:pt x="717" y="2013"/>
                    <a:pt x="702" y="2010"/>
                  </a:cubicBezTo>
                  <a:cubicBezTo>
                    <a:pt x="689" y="2000"/>
                    <a:pt x="668" y="1960"/>
                    <a:pt x="654" y="1950"/>
                  </a:cubicBezTo>
                  <a:cubicBezTo>
                    <a:pt x="640" y="1940"/>
                    <a:pt x="634" y="1951"/>
                    <a:pt x="618" y="1950"/>
                  </a:cubicBezTo>
                  <a:cubicBezTo>
                    <a:pt x="591" y="1932"/>
                    <a:pt x="594" y="1941"/>
                    <a:pt x="555" y="1944"/>
                  </a:cubicBezTo>
                  <a:cubicBezTo>
                    <a:pt x="524" y="1954"/>
                    <a:pt x="530" y="1942"/>
                    <a:pt x="501" y="1932"/>
                  </a:cubicBezTo>
                  <a:cubicBezTo>
                    <a:pt x="494" y="1933"/>
                    <a:pt x="487" y="1932"/>
                    <a:pt x="480" y="1935"/>
                  </a:cubicBezTo>
                  <a:cubicBezTo>
                    <a:pt x="473" y="1938"/>
                    <a:pt x="462" y="1947"/>
                    <a:pt x="462" y="1947"/>
                  </a:cubicBezTo>
                  <a:cubicBezTo>
                    <a:pt x="439" y="1939"/>
                    <a:pt x="466" y="1951"/>
                    <a:pt x="447" y="1935"/>
                  </a:cubicBezTo>
                  <a:cubicBezTo>
                    <a:pt x="434" y="1924"/>
                    <a:pt x="409" y="1914"/>
                    <a:pt x="393" y="1911"/>
                  </a:cubicBezTo>
                  <a:cubicBezTo>
                    <a:pt x="392" y="1905"/>
                    <a:pt x="393" y="1898"/>
                    <a:pt x="390" y="1893"/>
                  </a:cubicBezTo>
                  <a:cubicBezTo>
                    <a:pt x="386" y="1887"/>
                    <a:pt x="372" y="1881"/>
                    <a:pt x="372" y="1881"/>
                  </a:cubicBezTo>
                  <a:cubicBezTo>
                    <a:pt x="361" y="1865"/>
                    <a:pt x="350" y="1860"/>
                    <a:pt x="333" y="1857"/>
                  </a:cubicBezTo>
                  <a:cubicBezTo>
                    <a:pt x="313" y="1844"/>
                    <a:pt x="324" y="1843"/>
                    <a:pt x="294" y="1839"/>
                  </a:cubicBezTo>
                  <a:cubicBezTo>
                    <a:pt x="281" y="1826"/>
                    <a:pt x="272" y="1830"/>
                    <a:pt x="255" y="1836"/>
                  </a:cubicBezTo>
                  <a:cubicBezTo>
                    <a:pt x="203" y="1833"/>
                    <a:pt x="220" y="1834"/>
                    <a:pt x="189" y="1824"/>
                  </a:cubicBezTo>
                  <a:cubicBezTo>
                    <a:pt x="169" y="1827"/>
                    <a:pt x="155" y="1830"/>
                    <a:pt x="138" y="1818"/>
                  </a:cubicBezTo>
                  <a:cubicBezTo>
                    <a:pt x="126" y="1799"/>
                    <a:pt x="123" y="1800"/>
                    <a:pt x="99" y="1797"/>
                  </a:cubicBezTo>
                  <a:cubicBezTo>
                    <a:pt x="80" y="1784"/>
                    <a:pt x="71" y="1763"/>
                    <a:pt x="48" y="1755"/>
                  </a:cubicBezTo>
                  <a:cubicBezTo>
                    <a:pt x="45" y="1728"/>
                    <a:pt x="47" y="1726"/>
                    <a:pt x="27" y="1713"/>
                  </a:cubicBezTo>
                  <a:cubicBezTo>
                    <a:pt x="23" y="1702"/>
                    <a:pt x="31" y="1693"/>
                    <a:pt x="24" y="1683"/>
                  </a:cubicBezTo>
                  <a:cubicBezTo>
                    <a:pt x="18" y="1675"/>
                    <a:pt x="6" y="1669"/>
                    <a:pt x="0" y="1659"/>
                  </a:cubicBezTo>
                  <a:cubicBezTo>
                    <a:pt x="15" y="1649"/>
                    <a:pt x="7" y="1656"/>
                    <a:pt x="21" y="1635"/>
                  </a:cubicBezTo>
                  <a:cubicBezTo>
                    <a:pt x="32" y="1618"/>
                    <a:pt x="51" y="1599"/>
                    <a:pt x="69" y="1596"/>
                  </a:cubicBezTo>
                  <a:cubicBezTo>
                    <a:pt x="82" y="1588"/>
                    <a:pt x="87" y="1594"/>
                    <a:pt x="99" y="1593"/>
                  </a:cubicBezTo>
                  <a:cubicBezTo>
                    <a:pt x="111" y="1592"/>
                    <a:pt x="134" y="1598"/>
                    <a:pt x="141" y="1590"/>
                  </a:cubicBezTo>
                  <a:cubicBezTo>
                    <a:pt x="150" y="1583"/>
                    <a:pt x="139" y="1556"/>
                    <a:pt x="144" y="1545"/>
                  </a:cubicBezTo>
                  <a:cubicBezTo>
                    <a:pt x="149" y="1534"/>
                    <a:pt x="171" y="1530"/>
                    <a:pt x="174" y="1521"/>
                  </a:cubicBezTo>
                  <a:cubicBezTo>
                    <a:pt x="171" y="1510"/>
                    <a:pt x="166" y="1502"/>
                    <a:pt x="162" y="1491"/>
                  </a:cubicBezTo>
                  <a:cubicBezTo>
                    <a:pt x="160" y="1476"/>
                    <a:pt x="171" y="1450"/>
                    <a:pt x="171" y="1434"/>
                  </a:cubicBezTo>
                  <a:cubicBezTo>
                    <a:pt x="171" y="1418"/>
                    <a:pt x="160" y="1405"/>
                    <a:pt x="159" y="1395"/>
                  </a:cubicBezTo>
                  <a:cubicBezTo>
                    <a:pt x="159" y="1389"/>
                    <a:pt x="165" y="1371"/>
                    <a:pt x="165" y="1371"/>
                  </a:cubicBezTo>
                  <a:cubicBezTo>
                    <a:pt x="164" y="1359"/>
                    <a:pt x="167" y="1341"/>
                    <a:pt x="168" y="1323"/>
                  </a:cubicBezTo>
                  <a:cubicBezTo>
                    <a:pt x="169" y="1305"/>
                    <a:pt x="169" y="1280"/>
                    <a:pt x="171" y="1263"/>
                  </a:cubicBezTo>
                  <a:cubicBezTo>
                    <a:pt x="174" y="1247"/>
                    <a:pt x="175" y="1228"/>
                    <a:pt x="183" y="1221"/>
                  </a:cubicBezTo>
                  <a:cubicBezTo>
                    <a:pt x="191" y="1214"/>
                    <a:pt x="212" y="1218"/>
                    <a:pt x="222" y="1218"/>
                  </a:cubicBezTo>
                  <a:cubicBezTo>
                    <a:pt x="233" y="1201"/>
                    <a:pt x="232" y="1214"/>
                    <a:pt x="246" y="1218"/>
                  </a:cubicBezTo>
                  <a:cubicBezTo>
                    <a:pt x="255" y="1220"/>
                    <a:pt x="264" y="1220"/>
                    <a:pt x="273" y="1221"/>
                  </a:cubicBezTo>
                  <a:cubicBezTo>
                    <a:pt x="274" y="1226"/>
                    <a:pt x="272" y="1233"/>
                    <a:pt x="276" y="1236"/>
                  </a:cubicBezTo>
                  <a:cubicBezTo>
                    <a:pt x="283" y="1241"/>
                    <a:pt x="336" y="1245"/>
                    <a:pt x="339" y="1245"/>
                  </a:cubicBezTo>
                  <a:cubicBezTo>
                    <a:pt x="366" y="1243"/>
                    <a:pt x="378" y="1236"/>
                    <a:pt x="402" y="1230"/>
                  </a:cubicBezTo>
                  <a:cubicBezTo>
                    <a:pt x="407" y="1211"/>
                    <a:pt x="413" y="1212"/>
                    <a:pt x="432" y="1209"/>
                  </a:cubicBezTo>
                  <a:cubicBezTo>
                    <a:pt x="436" y="1192"/>
                    <a:pt x="440" y="1186"/>
                    <a:pt x="450" y="1170"/>
                  </a:cubicBezTo>
                  <a:cubicBezTo>
                    <a:pt x="452" y="1167"/>
                    <a:pt x="456" y="1161"/>
                    <a:pt x="456" y="1161"/>
                  </a:cubicBezTo>
                  <a:cubicBezTo>
                    <a:pt x="463" y="1121"/>
                    <a:pt x="483" y="1136"/>
                    <a:pt x="531" y="1134"/>
                  </a:cubicBezTo>
                  <a:cubicBezTo>
                    <a:pt x="540" y="1132"/>
                    <a:pt x="549" y="1125"/>
                    <a:pt x="558" y="1128"/>
                  </a:cubicBezTo>
                  <a:cubicBezTo>
                    <a:pt x="565" y="1130"/>
                    <a:pt x="576" y="1140"/>
                    <a:pt x="576" y="1140"/>
                  </a:cubicBezTo>
                  <a:cubicBezTo>
                    <a:pt x="611" y="1137"/>
                    <a:pt x="615" y="1146"/>
                    <a:pt x="624" y="1119"/>
                  </a:cubicBezTo>
                  <a:cubicBezTo>
                    <a:pt x="631" y="1107"/>
                    <a:pt x="627" y="1084"/>
                    <a:pt x="627" y="1071"/>
                  </a:cubicBezTo>
                  <a:cubicBezTo>
                    <a:pt x="627" y="1058"/>
                    <a:pt x="623" y="1047"/>
                    <a:pt x="624" y="1038"/>
                  </a:cubicBezTo>
                  <a:cubicBezTo>
                    <a:pt x="622" y="1032"/>
                    <a:pt x="632" y="1023"/>
                    <a:pt x="630" y="1017"/>
                  </a:cubicBezTo>
                  <a:cubicBezTo>
                    <a:pt x="629" y="1014"/>
                    <a:pt x="639" y="1002"/>
                    <a:pt x="639" y="1002"/>
                  </a:cubicBezTo>
                  <a:cubicBezTo>
                    <a:pt x="642" y="985"/>
                    <a:pt x="636" y="980"/>
                    <a:pt x="645" y="966"/>
                  </a:cubicBezTo>
                  <a:cubicBezTo>
                    <a:pt x="647" y="951"/>
                    <a:pt x="651" y="939"/>
                    <a:pt x="651" y="924"/>
                  </a:cubicBezTo>
                  <a:cubicBezTo>
                    <a:pt x="651" y="909"/>
                    <a:pt x="646" y="886"/>
                    <a:pt x="642" y="873"/>
                  </a:cubicBezTo>
                  <a:cubicBezTo>
                    <a:pt x="636" y="825"/>
                    <a:pt x="648" y="864"/>
                    <a:pt x="627" y="843"/>
                  </a:cubicBezTo>
                  <a:cubicBezTo>
                    <a:pt x="625" y="841"/>
                    <a:pt x="626" y="836"/>
                    <a:pt x="624" y="834"/>
                  </a:cubicBezTo>
                  <a:cubicBezTo>
                    <a:pt x="619" y="829"/>
                    <a:pt x="606" y="822"/>
                    <a:pt x="606" y="822"/>
                  </a:cubicBezTo>
                  <a:cubicBezTo>
                    <a:pt x="599" y="811"/>
                    <a:pt x="598" y="795"/>
                    <a:pt x="588" y="786"/>
                  </a:cubicBezTo>
                  <a:cubicBezTo>
                    <a:pt x="578" y="775"/>
                    <a:pt x="554" y="771"/>
                    <a:pt x="540" y="765"/>
                  </a:cubicBezTo>
                  <a:cubicBezTo>
                    <a:pt x="526" y="759"/>
                    <a:pt x="521" y="754"/>
                    <a:pt x="504" y="747"/>
                  </a:cubicBezTo>
                  <a:cubicBezTo>
                    <a:pt x="476" y="728"/>
                    <a:pt x="473" y="727"/>
                    <a:pt x="438" y="723"/>
                  </a:cubicBezTo>
                  <a:cubicBezTo>
                    <a:pt x="433" y="718"/>
                    <a:pt x="431" y="710"/>
                    <a:pt x="426" y="705"/>
                  </a:cubicBezTo>
                  <a:cubicBezTo>
                    <a:pt x="420" y="699"/>
                    <a:pt x="397" y="692"/>
                    <a:pt x="390" y="690"/>
                  </a:cubicBezTo>
                  <a:cubicBezTo>
                    <a:pt x="383" y="688"/>
                    <a:pt x="372" y="678"/>
                    <a:pt x="372" y="678"/>
                  </a:cubicBezTo>
                  <a:cubicBezTo>
                    <a:pt x="368" y="656"/>
                    <a:pt x="373" y="666"/>
                    <a:pt x="351" y="651"/>
                  </a:cubicBezTo>
                  <a:cubicBezTo>
                    <a:pt x="348" y="649"/>
                    <a:pt x="342" y="645"/>
                    <a:pt x="342" y="645"/>
                  </a:cubicBezTo>
                  <a:cubicBezTo>
                    <a:pt x="328" y="624"/>
                    <a:pt x="329" y="637"/>
                    <a:pt x="324" y="621"/>
                  </a:cubicBezTo>
                  <a:cubicBezTo>
                    <a:pt x="331" y="600"/>
                    <a:pt x="328" y="604"/>
                    <a:pt x="342" y="594"/>
                  </a:cubicBezTo>
                  <a:cubicBezTo>
                    <a:pt x="346" y="577"/>
                    <a:pt x="348" y="569"/>
                    <a:pt x="342" y="552"/>
                  </a:cubicBezTo>
                  <a:cubicBezTo>
                    <a:pt x="352" y="545"/>
                    <a:pt x="356" y="540"/>
                    <a:pt x="360" y="528"/>
                  </a:cubicBezTo>
                  <a:cubicBezTo>
                    <a:pt x="361" y="518"/>
                    <a:pt x="360" y="508"/>
                    <a:pt x="363" y="498"/>
                  </a:cubicBezTo>
                  <a:cubicBezTo>
                    <a:pt x="365" y="491"/>
                    <a:pt x="375" y="487"/>
                    <a:pt x="378" y="480"/>
                  </a:cubicBezTo>
                  <a:cubicBezTo>
                    <a:pt x="386" y="464"/>
                    <a:pt x="379" y="448"/>
                    <a:pt x="399" y="441"/>
                  </a:cubicBezTo>
                  <a:cubicBezTo>
                    <a:pt x="411" y="442"/>
                    <a:pt x="424" y="440"/>
                    <a:pt x="435" y="444"/>
                  </a:cubicBezTo>
                  <a:cubicBezTo>
                    <a:pt x="439" y="445"/>
                    <a:pt x="435" y="453"/>
                    <a:pt x="438" y="456"/>
                  </a:cubicBezTo>
                  <a:cubicBezTo>
                    <a:pt x="445" y="463"/>
                    <a:pt x="467" y="462"/>
                    <a:pt x="477" y="465"/>
                  </a:cubicBezTo>
                  <a:cubicBezTo>
                    <a:pt x="478" y="468"/>
                    <a:pt x="477" y="472"/>
                    <a:pt x="480" y="474"/>
                  </a:cubicBezTo>
                  <a:cubicBezTo>
                    <a:pt x="485" y="478"/>
                    <a:pt x="498" y="480"/>
                    <a:pt x="498" y="480"/>
                  </a:cubicBezTo>
                  <a:cubicBezTo>
                    <a:pt x="502" y="501"/>
                    <a:pt x="511" y="506"/>
                    <a:pt x="531" y="513"/>
                  </a:cubicBezTo>
                  <a:cubicBezTo>
                    <a:pt x="538" y="533"/>
                    <a:pt x="575" y="517"/>
                    <a:pt x="600" y="525"/>
                  </a:cubicBezTo>
                  <a:cubicBezTo>
                    <a:pt x="616" y="523"/>
                    <a:pt x="607" y="510"/>
                    <a:pt x="612" y="501"/>
                  </a:cubicBezTo>
                  <a:cubicBezTo>
                    <a:pt x="617" y="492"/>
                    <a:pt x="623" y="475"/>
                    <a:pt x="630" y="468"/>
                  </a:cubicBezTo>
                  <a:cubicBezTo>
                    <a:pt x="632" y="463"/>
                    <a:pt x="654" y="460"/>
                    <a:pt x="657" y="459"/>
                  </a:cubicBezTo>
                  <a:cubicBezTo>
                    <a:pt x="662" y="453"/>
                    <a:pt x="656" y="433"/>
                    <a:pt x="660" y="423"/>
                  </a:cubicBezTo>
                  <a:cubicBezTo>
                    <a:pt x="664" y="413"/>
                    <a:pt x="675" y="411"/>
                    <a:pt x="681" y="399"/>
                  </a:cubicBezTo>
                  <a:cubicBezTo>
                    <a:pt x="686" y="383"/>
                    <a:pt x="692" y="367"/>
                    <a:pt x="696" y="351"/>
                  </a:cubicBezTo>
                  <a:cubicBezTo>
                    <a:pt x="699" y="336"/>
                    <a:pt x="703" y="324"/>
                    <a:pt x="708" y="315"/>
                  </a:cubicBezTo>
                  <a:cubicBezTo>
                    <a:pt x="713" y="306"/>
                    <a:pt x="724" y="302"/>
                    <a:pt x="729" y="294"/>
                  </a:cubicBezTo>
                  <a:cubicBezTo>
                    <a:pt x="744" y="248"/>
                    <a:pt x="727" y="296"/>
                    <a:pt x="741" y="267"/>
                  </a:cubicBezTo>
                  <a:cubicBezTo>
                    <a:pt x="753" y="244"/>
                    <a:pt x="748" y="217"/>
                    <a:pt x="777" y="207"/>
                  </a:cubicBezTo>
                  <a:cubicBezTo>
                    <a:pt x="783" y="201"/>
                    <a:pt x="793" y="200"/>
                    <a:pt x="795" y="192"/>
                  </a:cubicBezTo>
                  <a:cubicBezTo>
                    <a:pt x="809" y="142"/>
                    <a:pt x="787" y="166"/>
                    <a:pt x="816" y="147"/>
                  </a:cubicBezTo>
                  <a:cubicBezTo>
                    <a:pt x="818" y="144"/>
                    <a:pt x="819" y="140"/>
                    <a:pt x="822" y="138"/>
                  </a:cubicBezTo>
                  <a:cubicBezTo>
                    <a:pt x="824" y="136"/>
                    <a:pt x="829" y="137"/>
                    <a:pt x="831" y="135"/>
                  </a:cubicBezTo>
                  <a:cubicBezTo>
                    <a:pt x="838" y="128"/>
                    <a:pt x="833" y="116"/>
                    <a:pt x="837" y="108"/>
                  </a:cubicBezTo>
                  <a:cubicBezTo>
                    <a:pt x="842" y="99"/>
                    <a:pt x="867" y="99"/>
                    <a:pt x="870" y="99"/>
                  </a:cubicBezTo>
                  <a:cubicBezTo>
                    <a:pt x="888" y="93"/>
                    <a:pt x="882" y="80"/>
                    <a:pt x="894" y="69"/>
                  </a:cubicBezTo>
                  <a:cubicBezTo>
                    <a:pt x="899" y="64"/>
                    <a:pt x="912" y="57"/>
                    <a:pt x="912" y="57"/>
                  </a:cubicBezTo>
                  <a:cubicBezTo>
                    <a:pt x="916" y="46"/>
                    <a:pt x="912" y="33"/>
                    <a:pt x="918" y="24"/>
                  </a:cubicBezTo>
                  <a:cubicBezTo>
                    <a:pt x="923" y="16"/>
                    <a:pt x="945" y="15"/>
                    <a:pt x="945" y="15"/>
                  </a:cubicBezTo>
                  <a:lnTo>
                    <a:pt x="972" y="0"/>
                  </a:lnTo>
                  <a:lnTo>
                    <a:pt x="996" y="18"/>
                  </a:lnTo>
                  <a:lnTo>
                    <a:pt x="1023" y="18"/>
                  </a:lnTo>
                  <a:lnTo>
                    <a:pt x="1026" y="36"/>
                  </a:lnTo>
                  <a:cubicBezTo>
                    <a:pt x="1026" y="36"/>
                    <a:pt x="1026" y="36"/>
                    <a:pt x="1026" y="36"/>
                  </a:cubicBezTo>
                  <a:cubicBezTo>
                    <a:pt x="1029" y="38"/>
                    <a:pt x="1032" y="40"/>
                    <a:pt x="1035" y="42"/>
                  </a:cubicBezTo>
                  <a:cubicBezTo>
                    <a:pt x="1041" y="59"/>
                    <a:pt x="1036" y="62"/>
                    <a:pt x="1056" y="66"/>
                  </a:cubicBezTo>
                  <a:cubicBezTo>
                    <a:pt x="1052" y="81"/>
                    <a:pt x="1053" y="74"/>
                    <a:pt x="1053" y="87"/>
                  </a:cubicBezTo>
                </a:path>
              </a:pathLst>
            </a:custGeom>
            <a:solidFill>
              <a:srgbClr val="FFFFFF"/>
            </a:solidFill>
            <a:ln w="19050" cap="rnd" cmpd="sng">
              <a:solidFill>
                <a:srgbClr val="06A00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6719" name="Object 63"/>
            <p:cNvGraphicFramePr>
              <a:graphicFrameLocks noChangeAspect="1"/>
            </p:cNvGraphicFramePr>
            <p:nvPr/>
          </p:nvGraphicFramePr>
          <p:xfrm>
            <a:off x="4365" y="3579"/>
            <a:ext cx="131" cy="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4" name="公式" r:id="rId26" imgW="279360" imgH="266400" progId="Equation.3">
                    <p:embed/>
                  </p:oleObj>
                </mc:Choice>
                <mc:Fallback>
                  <p:oleObj name="公式" r:id="rId26" imgW="279360" imgH="266400" progId="Equation.3">
                    <p:embed/>
                    <p:pic>
                      <p:nvPicPr>
                        <p:cNvPr id="326719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5" y="3579"/>
                          <a:ext cx="131" cy="1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9" name="Group 103"/>
          <p:cNvGrpSpPr>
            <a:grpSpLocks/>
          </p:cNvGrpSpPr>
          <p:nvPr/>
        </p:nvGrpSpPr>
        <p:grpSpPr bwMode="auto">
          <a:xfrm>
            <a:off x="3806825" y="4991100"/>
            <a:ext cx="1535113" cy="1225550"/>
            <a:chOff x="2398" y="3144"/>
            <a:chExt cx="967" cy="772"/>
          </a:xfrm>
        </p:grpSpPr>
        <p:sp>
          <p:nvSpPr>
            <p:cNvPr id="326748" name="Freeform 92"/>
            <p:cNvSpPr>
              <a:spLocks noChangeAspect="1"/>
            </p:cNvSpPr>
            <p:nvPr/>
          </p:nvSpPr>
          <p:spPr bwMode="auto">
            <a:xfrm rot="14818286" flipH="1">
              <a:off x="2562" y="2980"/>
              <a:ext cx="640" cy="967"/>
            </a:xfrm>
            <a:custGeom>
              <a:avLst/>
              <a:gdLst>
                <a:gd name="T0" fmla="*/ 1032 w 1149"/>
                <a:gd name="T1" fmla="*/ 186 h 2079"/>
                <a:gd name="T2" fmla="*/ 1020 w 1149"/>
                <a:gd name="T3" fmla="*/ 333 h 2079"/>
                <a:gd name="T4" fmla="*/ 1005 w 1149"/>
                <a:gd name="T5" fmla="*/ 465 h 2079"/>
                <a:gd name="T6" fmla="*/ 1031 w 1149"/>
                <a:gd name="T7" fmla="*/ 551 h 2079"/>
                <a:gd name="T8" fmla="*/ 1014 w 1149"/>
                <a:gd name="T9" fmla="*/ 675 h 2079"/>
                <a:gd name="T10" fmla="*/ 1011 w 1149"/>
                <a:gd name="T11" fmla="*/ 756 h 2079"/>
                <a:gd name="T12" fmla="*/ 1026 w 1149"/>
                <a:gd name="T13" fmla="*/ 858 h 2079"/>
                <a:gd name="T14" fmla="*/ 1050 w 1149"/>
                <a:gd name="T15" fmla="*/ 1059 h 2079"/>
                <a:gd name="T16" fmla="*/ 1011 w 1149"/>
                <a:gd name="T17" fmla="*/ 1185 h 2079"/>
                <a:gd name="T18" fmla="*/ 999 w 1149"/>
                <a:gd name="T19" fmla="*/ 1266 h 2079"/>
                <a:gd name="T20" fmla="*/ 1008 w 1149"/>
                <a:gd name="T21" fmla="*/ 1386 h 2079"/>
                <a:gd name="T22" fmla="*/ 1047 w 1149"/>
                <a:gd name="T23" fmla="*/ 1488 h 2079"/>
                <a:gd name="T24" fmla="*/ 1125 w 1149"/>
                <a:gd name="T25" fmla="*/ 1563 h 2079"/>
                <a:gd name="T26" fmla="*/ 1149 w 1149"/>
                <a:gd name="T27" fmla="*/ 1632 h 2079"/>
                <a:gd name="T28" fmla="*/ 1137 w 1149"/>
                <a:gd name="T29" fmla="*/ 1671 h 2079"/>
                <a:gd name="T30" fmla="*/ 1026 w 1149"/>
                <a:gd name="T31" fmla="*/ 1692 h 2079"/>
                <a:gd name="T32" fmla="*/ 960 w 1149"/>
                <a:gd name="T33" fmla="*/ 1683 h 2079"/>
                <a:gd name="T34" fmla="*/ 882 w 1149"/>
                <a:gd name="T35" fmla="*/ 1734 h 2079"/>
                <a:gd name="T36" fmla="*/ 897 w 1149"/>
                <a:gd name="T37" fmla="*/ 1797 h 2079"/>
                <a:gd name="T38" fmla="*/ 873 w 1149"/>
                <a:gd name="T39" fmla="*/ 1896 h 2079"/>
                <a:gd name="T40" fmla="*/ 831 w 1149"/>
                <a:gd name="T41" fmla="*/ 1974 h 2079"/>
                <a:gd name="T42" fmla="*/ 783 w 1149"/>
                <a:gd name="T43" fmla="*/ 2064 h 2079"/>
                <a:gd name="T44" fmla="*/ 654 w 1149"/>
                <a:gd name="T45" fmla="*/ 1950 h 2079"/>
                <a:gd name="T46" fmla="*/ 501 w 1149"/>
                <a:gd name="T47" fmla="*/ 1932 h 2079"/>
                <a:gd name="T48" fmla="*/ 447 w 1149"/>
                <a:gd name="T49" fmla="*/ 1935 h 2079"/>
                <a:gd name="T50" fmla="*/ 372 w 1149"/>
                <a:gd name="T51" fmla="*/ 1881 h 2079"/>
                <a:gd name="T52" fmla="*/ 255 w 1149"/>
                <a:gd name="T53" fmla="*/ 1836 h 2079"/>
                <a:gd name="T54" fmla="*/ 99 w 1149"/>
                <a:gd name="T55" fmla="*/ 1797 h 2079"/>
                <a:gd name="T56" fmla="*/ 24 w 1149"/>
                <a:gd name="T57" fmla="*/ 1683 h 2079"/>
                <a:gd name="T58" fmla="*/ 69 w 1149"/>
                <a:gd name="T59" fmla="*/ 1596 h 2079"/>
                <a:gd name="T60" fmla="*/ 144 w 1149"/>
                <a:gd name="T61" fmla="*/ 1545 h 2079"/>
                <a:gd name="T62" fmla="*/ 171 w 1149"/>
                <a:gd name="T63" fmla="*/ 1434 h 2079"/>
                <a:gd name="T64" fmla="*/ 168 w 1149"/>
                <a:gd name="T65" fmla="*/ 1323 h 2079"/>
                <a:gd name="T66" fmla="*/ 222 w 1149"/>
                <a:gd name="T67" fmla="*/ 1218 h 2079"/>
                <a:gd name="T68" fmla="*/ 276 w 1149"/>
                <a:gd name="T69" fmla="*/ 1236 h 2079"/>
                <a:gd name="T70" fmla="*/ 432 w 1149"/>
                <a:gd name="T71" fmla="*/ 1209 h 2079"/>
                <a:gd name="T72" fmla="*/ 531 w 1149"/>
                <a:gd name="T73" fmla="*/ 1134 h 2079"/>
                <a:gd name="T74" fmla="*/ 624 w 1149"/>
                <a:gd name="T75" fmla="*/ 1119 h 2079"/>
                <a:gd name="T76" fmla="*/ 630 w 1149"/>
                <a:gd name="T77" fmla="*/ 1017 h 2079"/>
                <a:gd name="T78" fmla="*/ 651 w 1149"/>
                <a:gd name="T79" fmla="*/ 924 h 2079"/>
                <a:gd name="T80" fmla="*/ 624 w 1149"/>
                <a:gd name="T81" fmla="*/ 834 h 2079"/>
                <a:gd name="T82" fmla="*/ 540 w 1149"/>
                <a:gd name="T83" fmla="*/ 765 h 2079"/>
                <a:gd name="T84" fmla="*/ 426 w 1149"/>
                <a:gd name="T85" fmla="*/ 705 h 2079"/>
                <a:gd name="T86" fmla="*/ 351 w 1149"/>
                <a:gd name="T87" fmla="*/ 651 h 2079"/>
                <a:gd name="T88" fmla="*/ 342 w 1149"/>
                <a:gd name="T89" fmla="*/ 594 h 2079"/>
                <a:gd name="T90" fmla="*/ 363 w 1149"/>
                <a:gd name="T91" fmla="*/ 498 h 2079"/>
                <a:gd name="T92" fmla="*/ 435 w 1149"/>
                <a:gd name="T93" fmla="*/ 444 h 2079"/>
                <a:gd name="T94" fmla="*/ 480 w 1149"/>
                <a:gd name="T95" fmla="*/ 474 h 2079"/>
                <a:gd name="T96" fmla="*/ 600 w 1149"/>
                <a:gd name="T97" fmla="*/ 525 h 2079"/>
                <a:gd name="T98" fmla="*/ 657 w 1149"/>
                <a:gd name="T99" fmla="*/ 459 h 2079"/>
                <a:gd name="T100" fmla="*/ 696 w 1149"/>
                <a:gd name="T101" fmla="*/ 351 h 2079"/>
                <a:gd name="T102" fmla="*/ 741 w 1149"/>
                <a:gd name="T103" fmla="*/ 267 h 2079"/>
                <a:gd name="T104" fmla="*/ 816 w 1149"/>
                <a:gd name="T105" fmla="*/ 147 h 2079"/>
                <a:gd name="T106" fmla="*/ 837 w 1149"/>
                <a:gd name="T107" fmla="*/ 108 h 2079"/>
                <a:gd name="T108" fmla="*/ 912 w 1149"/>
                <a:gd name="T109" fmla="*/ 57 h 2079"/>
                <a:gd name="T110" fmla="*/ 972 w 1149"/>
                <a:gd name="T111" fmla="*/ 0 h 2079"/>
                <a:gd name="T112" fmla="*/ 1026 w 1149"/>
                <a:gd name="T113" fmla="*/ 36 h 2079"/>
                <a:gd name="T114" fmla="*/ 1056 w 1149"/>
                <a:gd name="T115" fmla="*/ 66 h 2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9" h="2079">
                  <a:moveTo>
                    <a:pt x="1053" y="66"/>
                  </a:moveTo>
                  <a:cubicBezTo>
                    <a:pt x="1049" y="121"/>
                    <a:pt x="1056" y="102"/>
                    <a:pt x="1029" y="120"/>
                  </a:cubicBezTo>
                  <a:cubicBezTo>
                    <a:pt x="1024" y="140"/>
                    <a:pt x="1031" y="166"/>
                    <a:pt x="1032" y="186"/>
                  </a:cubicBezTo>
                  <a:cubicBezTo>
                    <a:pt x="1033" y="206"/>
                    <a:pt x="1037" y="224"/>
                    <a:pt x="1035" y="243"/>
                  </a:cubicBezTo>
                  <a:cubicBezTo>
                    <a:pt x="1032" y="282"/>
                    <a:pt x="1032" y="274"/>
                    <a:pt x="1023" y="300"/>
                  </a:cubicBezTo>
                  <a:cubicBezTo>
                    <a:pt x="1021" y="314"/>
                    <a:pt x="1019" y="320"/>
                    <a:pt x="1020" y="333"/>
                  </a:cubicBezTo>
                  <a:cubicBezTo>
                    <a:pt x="1021" y="346"/>
                    <a:pt x="1033" y="367"/>
                    <a:pt x="1032" y="381"/>
                  </a:cubicBezTo>
                  <a:cubicBezTo>
                    <a:pt x="1028" y="399"/>
                    <a:pt x="1017" y="403"/>
                    <a:pt x="1011" y="420"/>
                  </a:cubicBezTo>
                  <a:cubicBezTo>
                    <a:pt x="1010" y="435"/>
                    <a:pt x="1003" y="450"/>
                    <a:pt x="1005" y="465"/>
                  </a:cubicBezTo>
                  <a:cubicBezTo>
                    <a:pt x="1006" y="471"/>
                    <a:pt x="1011" y="483"/>
                    <a:pt x="1011" y="483"/>
                  </a:cubicBezTo>
                  <a:cubicBezTo>
                    <a:pt x="1011" y="486"/>
                    <a:pt x="1005" y="542"/>
                    <a:pt x="1017" y="546"/>
                  </a:cubicBezTo>
                  <a:cubicBezTo>
                    <a:pt x="1023" y="548"/>
                    <a:pt x="1031" y="551"/>
                    <a:pt x="1031" y="551"/>
                  </a:cubicBezTo>
                  <a:cubicBezTo>
                    <a:pt x="1030" y="554"/>
                    <a:pt x="1030" y="561"/>
                    <a:pt x="1027" y="563"/>
                  </a:cubicBezTo>
                  <a:cubicBezTo>
                    <a:pt x="1022" y="567"/>
                    <a:pt x="1014" y="567"/>
                    <a:pt x="1014" y="567"/>
                  </a:cubicBezTo>
                  <a:cubicBezTo>
                    <a:pt x="1012" y="602"/>
                    <a:pt x="1003" y="641"/>
                    <a:pt x="1014" y="675"/>
                  </a:cubicBezTo>
                  <a:cubicBezTo>
                    <a:pt x="1011" y="710"/>
                    <a:pt x="1010" y="705"/>
                    <a:pt x="1002" y="729"/>
                  </a:cubicBezTo>
                  <a:cubicBezTo>
                    <a:pt x="1004" y="735"/>
                    <a:pt x="1006" y="741"/>
                    <a:pt x="1008" y="747"/>
                  </a:cubicBezTo>
                  <a:cubicBezTo>
                    <a:pt x="1009" y="750"/>
                    <a:pt x="1011" y="756"/>
                    <a:pt x="1011" y="756"/>
                  </a:cubicBezTo>
                  <a:cubicBezTo>
                    <a:pt x="1007" y="778"/>
                    <a:pt x="1004" y="780"/>
                    <a:pt x="1011" y="801"/>
                  </a:cubicBezTo>
                  <a:cubicBezTo>
                    <a:pt x="1013" y="807"/>
                    <a:pt x="1017" y="819"/>
                    <a:pt x="1017" y="819"/>
                  </a:cubicBezTo>
                  <a:cubicBezTo>
                    <a:pt x="1013" y="839"/>
                    <a:pt x="1007" y="845"/>
                    <a:pt x="1026" y="858"/>
                  </a:cubicBezTo>
                  <a:cubicBezTo>
                    <a:pt x="1034" y="881"/>
                    <a:pt x="1024" y="906"/>
                    <a:pt x="1029" y="930"/>
                  </a:cubicBezTo>
                  <a:cubicBezTo>
                    <a:pt x="1026" y="953"/>
                    <a:pt x="1019" y="959"/>
                    <a:pt x="1026" y="981"/>
                  </a:cubicBezTo>
                  <a:cubicBezTo>
                    <a:pt x="1028" y="1014"/>
                    <a:pt x="1016" y="1048"/>
                    <a:pt x="1050" y="1059"/>
                  </a:cubicBezTo>
                  <a:cubicBezTo>
                    <a:pt x="1057" y="1079"/>
                    <a:pt x="1052" y="1096"/>
                    <a:pt x="1035" y="1107"/>
                  </a:cubicBezTo>
                  <a:cubicBezTo>
                    <a:pt x="1029" y="1130"/>
                    <a:pt x="1036" y="1156"/>
                    <a:pt x="1029" y="1179"/>
                  </a:cubicBezTo>
                  <a:cubicBezTo>
                    <a:pt x="1027" y="1185"/>
                    <a:pt x="1011" y="1185"/>
                    <a:pt x="1011" y="1185"/>
                  </a:cubicBezTo>
                  <a:cubicBezTo>
                    <a:pt x="1001" y="1200"/>
                    <a:pt x="1006" y="1214"/>
                    <a:pt x="1011" y="1230"/>
                  </a:cubicBezTo>
                  <a:cubicBezTo>
                    <a:pt x="1008" y="1239"/>
                    <a:pt x="1005" y="1248"/>
                    <a:pt x="1002" y="1257"/>
                  </a:cubicBezTo>
                  <a:cubicBezTo>
                    <a:pt x="1001" y="1260"/>
                    <a:pt x="999" y="1266"/>
                    <a:pt x="999" y="1266"/>
                  </a:cubicBezTo>
                  <a:cubicBezTo>
                    <a:pt x="1002" y="1304"/>
                    <a:pt x="999" y="1301"/>
                    <a:pt x="1005" y="1326"/>
                  </a:cubicBezTo>
                  <a:cubicBezTo>
                    <a:pt x="1007" y="1336"/>
                    <a:pt x="1014" y="1356"/>
                    <a:pt x="1014" y="1356"/>
                  </a:cubicBezTo>
                  <a:cubicBezTo>
                    <a:pt x="1015" y="1366"/>
                    <a:pt x="1008" y="1375"/>
                    <a:pt x="1008" y="1386"/>
                  </a:cubicBezTo>
                  <a:cubicBezTo>
                    <a:pt x="1008" y="1397"/>
                    <a:pt x="1013" y="1408"/>
                    <a:pt x="1014" y="1422"/>
                  </a:cubicBezTo>
                  <a:cubicBezTo>
                    <a:pt x="1015" y="1436"/>
                    <a:pt x="1006" y="1459"/>
                    <a:pt x="1011" y="1470"/>
                  </a:cubicBezTo>
                  <a:cubicBezTo>
                    <a:pt x="1015" y="1483"/>
                    <a:pt x="1047" y="1488"/>
                    <a:pt x="1047" y="1488"/>
                  </a:cubicBezTo>
                  <a:cubicBezTo>
                    <a:pt x="1051" y="1505"/>
                    <a:pt x="1064" y="1503"/>
                    <a:pt x="1077" y="1512"/>
                  </a:cubicBezTo>
                  <a:cubicBezTo>
                    <a:pt x="1081" y="1532"/>
                    <a:pt x="1083" y="1526"/>
                    <a:pt x="1098" y="1536"/>
                  </a:cubicBezTo>
                  <a:cubicBezTo>
                    <a:pt x="1107" y="1550"/>
                    <a:pt x="1108" y="1557"/>
                    <a:pt x="1125" y="1563"/>
                  </a:cubicBezTo>
                  <a:cubicBezTo>
                    <a:pt x="1131" y="1572"/>
                    <a:pt x="1137" y="1575"/>
                    <a:pt x="1143" y="1587"/>
                  </a:cubicBezTo>
                  <a:cubicBezTo>
                    <a:pt x="1145" y="1596"/>
                    <a:pt x="1139" y="1613"/>
                    <a:pt x="1140" y="1620"/>
                  </a:cubicBezTo>
                  <a:cubicBezTo>
                    <a:pt x="1141" y="1627"/>
                    <a:pt x="1148" y="1628"/>
                    <a:pt x="1149" y="1632"/>
                  </a:cubicBezTo>
                  <a:cubicBezTo>
                    <a:pt x="1148" y="1637"/>
                    <a:pt x="1149" y="1643"/>
                    <a:pt x="1146" y="1647"/>
                  </a:cubicBezTo>
                  <a:cubicBezTo>
                    <a:pt x="1143" y="1650"/>
                    <a:pt x="1146" y="1650"/>
                    <a:pt x="1143" y="1653"/>
                  </a:cubicBezTo>
                  <a:cubicBezTo>
                    <a:pt x="1139" y="1658"/>
                    <a:pt x="1143" y="1669"/>
                    <a:pt x="1137" y="1671"/>
                  </a:cubicBezTo>
                  <a:cubicBezTo>
                    <a:pt x="1109" y="1680"/>
                    <a:pt x="1107" y="1683"/>
                    <a:pt x="1071" y="1686"/>
                  </a:cubicBezTo>
                  <a:cubicBezTo>
                    <a:pt x="1050" y="1693"/>
                    <a:pt x="1058" y="1688"/>
                    <a:pt x="1044" y="1698"/>
                  </a:cubicBezTo>
                  <a:cubicBezTo>
                    <a:pt x="1038" y="1696"/>
                    <a:pt x="1032" y="1694"/>
                    <a:pt x="1026" y="1692"/>
                  </a:cubicBezTo>
                  <a:cubicBezTo>
                    <a:pt x="1020" y="1690"/>
                    <a:pt x="1008" y="1698"/>
                    <a:pt x="1008" y="1698"/>
                  </a:cubicBezTo>
                  <a:cubicBezTo>
                    <a:pt x="962" y="1691"/>
                    <a:pt x="1004" y="1700"/>
                    <a:pt x="978" y="1689"/>
                  </a:cubicBezTo>
                  <a:cubicBezTo>
                    <a:pt x="972" y="1686"/>
                    <a:pt x="960" y="1683"/>
                    <a:pt x="960" y="1683"/>
                  </a:cubicBezTo>
                  <a:cubicBezTo>
                    <a:pt x="953" y="1683"/>
                    <a:pt x="947" y="1696"/>
                    <a:pt x="936" y="1698"/>
                  </a:cubicBezTo>
                  <a:cubicBezTo>
                    <a:pt x="925" y="1700"/>
                    <a:pt x="903" y="1689"/>
                    <a:pt x="894" y="1695"/>
                  </a:cubicBezTo>
                  <a:cubicBezTo>
                    <a:pt x="889" y="1711"/>
                    <a:pt x="885" y="1716"/>
                    <a:pt x="882" y="1734"/>
                  </a:cubicBezTo>
                  <a:cubicBezTo>
                    <a:pt x="883" y="1749"/>
                    <a:pt x="880" y="1765"/>
                    <a:pt x="885" y="1779"/>
                  </a:cubicBezTo>
                  <a:cubicBezTo>
                    <a:pt x="888" y="1786"/>
                    <a:pt x="898" y="1809"/>
                    <a:pt x="900" y="1812"/>
                  </a:cubicBezTo>
                  <a:cubicBezTo>
                    <a:pt x="902" y="1815"/>
                    <a:pt x="896" y="1791"/>
                    <a:pt x="897" y="1797"/>
                  </a:cubicBezTo>
                  <a:cubicBezTo>
                    <a:pt x="904" y="1817"/>
                    <a:pt x="913" y="1829"/>
                    <a:pt x="906" y="1851"/>
                  </a:cubicBezTo>
                  <a:cubicBezTo>
                    <a:pt x="905" y="1865"/>
                    <a:pt x="901" y="1881"/>
                    <a:pt x="894" y="1893"/>
                  </a:cubicBezTo>
                  <a:cubicBezTo>
                    <a:pt x="891" y="1899"/>
                    <a:pt x="879" y="1893"/>
                    <a:pt x="873" y="1896"/>
                  </a:cubicBezTo>
                  <a:cubicBezTo>
                    <a:pt x="867" y="1899"/>
                    <a:pt x="870" y="1912"/>
                    <a:pt x="864" y="1914"/>
                  </a:cubicBezTo>
                  <a:cubicBezTo>
                    <a:pt x="852" y="1918"/>
                    <a:pt x="837" y="1907"/>
                    <a:pt x="825" y="1908"/>
                  </a:cubicBezTo>
                  <a:cubicBezTo>
                    <a:pt x="812" y="1927"/>
                    <a:pt x="819" y="1955"/>
                    <a:pt x="831" y="1974"/>
                  </a:cubicBezTo>
                  <a:cubicBezTo>
                    <a:pt x="828" y="1991"/>
                    <a:pt x="821" y="1989"/>
                    <a:pt x="816" y="2004"/>
                  </a:cubicBezTo>
                  <a:cubicBezTo>
                    <a:pt x="814" y="2032"/>
                    <a:pt x="817" y="2041"/>
                    <a:pt x="804" y="2061"/>
                  </a:cubicBezTo>
                  <a:cubicBezTo>
                    <a:pt x="800" y="2079"/>
                    <a:pt x="796" y="2073"/>
                    <a:pt x="783" y="2064"/>
                  </a:cubicBezTo>
                  <a:cubicBezTo>
                    <a:pt x="774" y="2051"/>
                    <a:pt x="746" y="2035"/>
                    <a:pt x="732" y="2025"/>
                  </a:cubicBezTo>
                  <a:cubicBezTo>
                    <a:pt x="723" y="2012"/>
                    <a:pt x="717" y="2013"/>
                    <a:pt x="702" y="2010"/>
                  </a:cubicBezTo>
                  <a:cubicBezTo>
                    <a:pt x="689" y="2000"/>
                    <a:pt x="668" y="1960"/>
                    <a:pt x="654" y="1950"/>
                  </a:cubicBezTo>
                  <a:cubicBezTo>
                    <a:pt x="640" y="1940"/>
                    <a:pt x="634" y="1951"/>
                    <a:pt x="618" y="1950"/>
                  </a:cubicBezTo>
                  <a:cubicBezTo>
                    <a:pt x="591" y="1932"/>
                    <a:pt x="594" y="1941"/>
                    <a:pt x="555" y="1944"/>
                  </a:cubicBezTo>
                  <a:cubicBezTo>
                    <a:pt x="524" y="1954"/>
                    <a:pt x="530" y="1942"/>
                    <a:pt x="501" y="1932"/>
                  </a:cubicBezTo>
                  <a:cubicBezTo>
                    <a:pt x="494" y="1933"/>
                    <a:pt x="487" y="1932"/>
                    <a:pt x="480" y="1935"/>
                  </a:cubicBezTo>
                  <a:cubicBezTo>
                    <a:pt x="473" y="1938"/>
                    <a:pt x="462" y="1947"/>
                    <a:pt x="462" y="1947"/>
                  </a:cubicBezTo>
                  <a:cubicBezTo>
                    <a:pt x="439" y="1939"/>
                    <a:pt x="466" y="1951"/>
                    <a:pt x="447" y="1935"/>
                  </a:cubicBezTo>
                  <a:cubicBezTo>
                    <a:pt x="434" y="1924"/>
                    <a:pt x="409" y="1914"/>
                    <a:pt x="393" y="1911"/>
                  </a:cubicBezTo>
                  <a:cubicBezTo>
                    <a:pt x="392" y="1905"/>
                    <a:pt x="393" y="1898"/>
                    <a:pt x="390" y="1893"/>
                  </a:cubicBezTo>
                  <a:cubicBezTo>
                    <a:pt x="386" y="1887"/>
                    <a:pt x="372" y="1881"/>
                    <a:pt x="372" y="1881"/>
                  </a:cubicBezTo>
                  <a:cubicBezTo>
                    <a:pt x="361" y="1865"/>
                    <a:pt x="350" y="1860"/>
                    <a:pt x="333" y="1857"/>
                  </a:cubicBezTo>
                  <a:cubicBezTo>
                    <a:pt x="313" y="1844"/>
                    <a:pt x="324" y="1843"/>
                    <a:pt x="294" y="1839"/>
                  </a:cubicBezTo>
                  <a:cubicBezTo>
                    <a:pt x="281" y="1826"/>
                    <a:pt x="272" y="1830"/>
                    <a:pt x="255" y="1836"/>
                  </a:cubicBezTo>
                  <a:cubicBezTo>
                    <a:pt x="203" y="1833"/>
                    <a:pt x="220" y="1834"/>
                    <a:pt x="189" y="1824"/>
                  </a:cubicBezTo>
                  <a:cubicBezTo>
                    <a:pt x="169" y="1827"/>
                    <a:pt x="155" y="1830"/>
                    <a:pt x="138" y="1818"/>
                  </a:cubicBezTo>
                  <a:cubicBezTo>
                    <a:pt x="126" y="1799"/>
                    <a:pt x="123" y="1800"/>
                    <a:pt x="99" y="1797"/>
                  </a:cubicBezTo>
                  <a:cubicBezTo>
                    <a:pt x="80" y="1784"/>
                    <a:pt x="71" y="1763"/>
                    <a:pt x="48" y="1755"/>
                  </a:cubicBezTo>
                  <a:cubicBezTo>
                    <a:pt x="45" y="1728"/>
                    <a:pt x="47" y="1726"/>
                    <a:pt x="27" y="1713"/>
                  </a:cubicBezTo>
                  <a:cubicBezTo>
                    <a:pt x="23" y="1702"/>
                    <a:pt x="31" y="1693"/>
                    <a:pt x="24" y="1683"/>
                  </a:cubicBezTo>
                  <a:cubicBezTo>
                    <a:pt x="18" y="1675"/>
                    <a:pt x="6" y="1669"/>
                    <a:pt x="0" y="1659"/>
                  </a:cubicBezTo>
                  <a:cubicBezTo>
                    <a:pt x="15" y="1649"/>
                    <a:pt x="7" y="1656"/>
                    <a:pt x="21" y="1635"/>
                  </a:cubicBezTo>
                  <a:cubicBezTo>
                    <a:pt x="32" y="1618"/>
                    <a:pt x="51" y="1599"/>
                    <a:pt x="69" y="1596"/>
                  </a:cubicBezTo>
                  <a:cubicBezTo>
                    <a:pt x="82" y="1588"/>
                    <a:pt x="87" y="1594"/>
                    <a:pt x="99" y="1593"/>
                  </a:cubicBezTo>
                  <a:cubicBezTo>
                    <a:pt x="111" y="1592"/>
                    <a:pt x="134" y="1598"/>
                    <a:pt x="141" y="1590"/>
                  </a:cubicBezTo>
                  <a:cubicBezTo>
                    <a:pt x="150" y="1583"/>
                    <a:pt x="139" y="1556"/>
                    <a:pt x="144" y="1545"/>
                  </a:cubicBezTo>
                  <a:cubicBezTo>
                    <a:pt x="149" y="1534"/>
                    <a:pt x="171" y="1530"/>
                    <a:pt x="174" y="1521"/>
                  </a:cubicBezTo>
                  <a:cubicBezTo>
                    <a:pt x="171" y="1510"/>
                    <a:pt x="166" y="1502"/>
                    <a:pt x="162" y="1491"/>
                  </a:cubicBezTo>
                  <a:cubicBezTo>
                    <a:pt x="160" y="1476"/>
                    <a:pt x="171" y="1450"/>
                    <a:pt x="171" y="1434"/>
                  </a:cubicBezTo>
                  <a:cubicBezTo>
                    <a:pt x="171" y="1418"/>
                    <a:pt x="160" y="1405"/>
                    <a:pt x="159" y="1395"/>
                  </a:cubicBezTo>
                  <a:cubicBezTo>
                    <a:pt x="159" y="1389"/>
                    <a:pt x="165" y="1371"/>
                    <a:pt x="165" y="1371"/>
                  </a:cubicBezTo>
                  <a:cubicBezTo>
                    <a:pt x="164" y="1359"/>
                    <a:pt x="167" y="1341"/>
                    <a:pt x="168" y="1323"/>
                  </a:cubicBezTo>
                  <a:cubicBezTo>
                    <a:pt x="169" y="1305"/>
                    <a:pt x="169" y="1280"/>
                    <a:pt x="171" y="1263"/>
                  </a:cubicBezTo>
                  <a:cubicBezTo>
                    <a:pt x="174" y="1247"/>
                    <a:pt x="175" y="1228"/>
                    <a:pt x="183" y="1221"/>
                  </a:cubicBezTo>
                  <a:cubicBezTo>
                    <a:pt x="191" y="1214"/>
                    <a:pt x="212" y="1218"/>
                    <a:pt x="222" y="1218"/>
                  </a:cubicBezTo>
                  <a:cubicBezTo>
                    <a:pt x="233" y="1201"/>
                    <a:pt x="232" y="1214"/>
                    <a:pt x="246" y="1218"/>
                  </a:cubicBezTo>
                  <a:cubicBezTo>
                    <a:pt x="255" y="1220"/>
                    <a:pt x="264" y="1220"/>
                    <a:pt x="273" y="1221"/>
                  </a:cubicBezTo>
                  <a:cubicBezTo>
                    <a:pt x="274" y="1226"/>
                    <a:pt x="272" y="1233"/>
                    <a:pt x="276" y="1236"/>
                  </a:cubicBezTo>
                  <a:cubicBezTo>
                    <a:pt x="283" y="1241"/>
                    <a:pt x="336" y="1245"/>
                    <a:pt x="339" y="1245"/>
                  </a:cubicBezTo>
                  <a:cubicBezTo>
                    <a:pt x="366" y="1243"/>
                    <a:pt x="378" y="1236"/>
                    <a:pt x="402" y="1230"/>
                  </a:cubicBezTo>
                  <a:cubicBezTo>
                    <a:pt x="407" y="1211"/>
                    <a:pt x="413" y="1212"/>
                    <a:pt x="432" y="1209"/>
                  </a:cubicBezTo>
                  <a:cubicBezTo>
                    <a:pt x="436" y="1192"/>
                    <a:pt x="440" y="1186"/>
                    <a:pt x="450" y="1170"/>
                  </a:cubicBezTo>
                  <a:cubicBezTo>
                    <a:pt x="452" y="1167"/>
                    <a:pt x="456" y="1161"/>
                    <a:pt x="456" y="1161"/>
                  </a:cubicBezTo>
                  <a:cubicBezTo>
                    <a:pt x="463" y="1121"/>
                    <a:pt x="483" y="1136"/>
                    <a:pt x="531" y="1134"/>
                  </a:cubicBezTo>
                  <a:cubicBezTo>
                    <a:pt x="540" y="1132"/>
                    <a:pt x="549" y="1125"/>
                    <a:pt x="558" y="1128"/>
                  </a:cubicBezTo>
                  <a:cubicBezTo>
                    <a:pt x="565" y="1130"/>
                    <a:pt x="576" y="1140"/>
                    <a:pt x="576" y="1140"/>
                  </a:cubicBezTo>
                  <a:cubicBezTo>
                    <a:pt x="611" y="1137"/>
                    <a:pt x="615" y="1146"/>
                    <a:pt x="624" y="1119"/>
                  </a:cubicBezTo>
                  <a:cubicBezTo>
                    <a:pt x="631" y="1107"/>
                    <a:pt x="627" y="1084"/>
                    <a:pt x="627" y="1071"/>
                  </a:cubicBezTo>
                  <a:cubicBezTo>
                    <a:pt x="627" y="1058"/>
                    <a:pt x="623" y="1047"/>
                    <a:pt x="624" y="1038"/>
                  </a:cubicBezTo>
                  <a:cubicBezTo>
                    <a:pt x="622" y="1032"/>
                    <a:pt x="632" y="1023"/>
                    <a:pt x="630" y="1017"/>
                  </a:cubicBezTo>
                  <a:cubicBezTo>
                    <a:pt x="629" y="1014"/>
                    <a:pt x="639" y="1002"/>
                    <a:pt x="639" y="1002"/>
                  </a:cubicBezTo>
                  <a:cubicBezTo>
                    <a:pt x="642" y="985"/>
                    <a:pt x="636" y="980"/>
                    <a:pt x="645" y="966"/>
                  </a:cubicBezTo>
                  <a:cubicBezTo>
                    <a:pt x="647" y="951"/>
                    <a:pt x="651" y="939"/>
                    <a:pt x="651" y="924"/>
                  </a:cubicBezTo>
                  <a:cubicBezTo>
                    <a:pt x="651" y="909"/>
                    <a:pt x="646" y="886"/>
                    <a:pt x="642" y="873"/>
                  </a:cubicBezTo>
                  <a:cubicBezTo>
                    <a:pt x="636" y="825"/>
                    <a:pt x="648" y="864"/>
                    <a:pt x="627" y="843"/>
                  </a:cubicBezTo>
                  <a:cubicBezTo>
                    <a:pt x="625" y="841"/>
                    <a:pt x="626" y="836"/>
                    <a:pt x="624" y="834"/>
                  </a:cubicBezTo>
                  <a:cubicBezTo>
                    <a:pt x="619" y="829"/>
                    <a:pt x="606" y="822"/>
                    <a:pt x="606" y="822"/>
                  </a:cubicBezTo>
                  <a:cubicBezTo>
                    <a:pt x="599" y="811"/>
                    <a:pt x="598" y="795"/>
                    <a:pt x="588" y="786"/>
                  </a:cubicBezTo>
                  <a:cubicBezTo>
                    <a:pt x="578" y="775"/>
                    <a:pt x="554" y="771"/>
                    <a:pt x="540" y="765"/>
                  </a:cubicBezTo>
                  <a:cubicBezTo>
                    <a:pt x="526" y="759"/>
                    <a:pt x="521" y="754"/>
                    <a:pt x="504" y="747"/>
                  </a:cubicBezTo>
                  <a:cubicBezTo>
                    <a:pt x="476" y="728"/>
                    <a:pt x="473" y="727"/>
                    <a:pt x="438" y="723"/>
                  </a:cubicBezTo>
                  <a:cubicBezTo>
                    <a:pt x="433" y="718"/>
                    <a:pt x="431" y="710"/>
                    <a:pt x="426" y="705"/>
                  </a:cubicBezTo>
                  <a:cubicBezTo>
                    <a:pt x="420" y="699"/>
                    <a:pt x="397" y="692"/>
                    <a:pt x="390" y="690"/>
                  </a:cubicBezTo>
                  <a:cubicBezTo>
                    <a:pt x="383" y="688"/>
                    <a:pt x="372" y="678"/>
                    <a:pt x="372" y="678"/>
                  </a:cubicBezTo>
                  <a:cubicBezTo>
                    <a:pt x="368" y="656"/>
                    <a:pt x="373" y="666"/>
                    <a:pt x="351" y="651"/>
                  </a:cubicBezTo>
                  <a:cubicBezTo>
                    <a:pt x="348" y="649"/>
                    <a:pt x="342" y="645"/>
                    <a:pt x="342" y="645"/>
                  </a:cubicBezTo>
                  <a:cubicBezTo>
                    <a:pt x="328" y="624"/>
                    <a:pt x="329" y="637"/>
                    <a:pt x="324" y="621"/>
                  </a:cubicBezTo>
                  <a:cubicBezTo>
                    <a:pt x="331" y="600"/>
                    <a:pt x="328" y="604"/>
                    <a:pt x="342" y="594"/>
                  </a:cubicBezTo>
                  <a:cubicBezTo>
                    <a:pt x="346" y="577"/>
                    <a:pt x="348" y="569"/>
                    <a:pt x="342" y="552"/>
                  </a:cubicBezTo>
                  <a:cubicBezTo>
                    <a:pt x="352" y="545"/>
                    <a:pt x="356" y="540"/>
                    <a:pt x="360" y="528"/>
                  </a:cubicBezTo>
                  <a:cubicBezTo>
                    <a:pt x="361" y="518"/>
                    <a:pt x="360" y="508"/>
                    <a:pt x="363" y="498"/>
                  </a:cubicBezTo>
                  <a:cubicBezTo>
                    <a:pt x="365" y="491"/>
                    <a:pt x="375" y="487"/>
                    <a:pt x="378" y="480"/>
                  </a:cubicBezTo>
                  <a:cubicBezTo>
                    <a:pt x="386" y="464"/>
                    <a:pt x="379" y="448"/>
                    <a:pt x="399" y="441"/>
                  </a:cubicBezTo>
                  <a:cubicBezTo>
                    <a:pt x="411" y="442"/>
                    <a:pt x="424" y="440"/>
                    <a:pt x="435" y="444"/>
                  </a:cubicBezTo>
                  <a:cubicBezTo>
                    <a:pt x="439" y="445"/>
                    <a:pt x="435" y="453"/>
                    <a:pt x="438" y="456"/>
                  </a:cubicBezTo>
                  <a:cubicBezTo>
                    <a:pt x="445" y="463"/>
                    <a:pt x="467" y="462"/>
                    <a:pt x="477" y="465"/>
                  </a:cubicBezTo>
                  <a:cubicBezTo>
                    <a:pt x="478" y="468"/>
                    <a:pt x="477" y="472"/>
                    <a:pt x="480" y="474"/>
                  </a:cubicBezTo>
                  <a:cubicBezTo>
                    <a:pt x="485" y="478"/>
                    <a:pt x="498" y="480"/>
                    <a:pt x="498" y="480"/>
                  </a:cubicBezTo>
                  <a:cubicBezTo>
                    <a:pt x="502" y="501"/>
                    <a:pt x="511" y="506"/>
                    <a:pt x="531" y="513"/>
                  </a:cubicBezTo>
                  <a:cubicBezTo>
                    <a:pt x="538" y="533"/>
                    <a:pt x="575" y="517"/>
                    <a:pt x="600" y="525"/>
                  </a:cubicBezTo>
                  <a:cubicBezTo>
                    <a:pt x="616" y="523"/>
                    <a:pt x="607" y="510"/>
                    <a:pt x="612" y="501"/>
                  </a:cubicBezTo>
                  <a:cubicBezTo>
                    <a:pt x="617" y="492"/>
                    <a:pt x="623" y="475"/>
                    <a:pt x="630" y="468"/>
                  </a:cubicBezTo>
                  <a:cubicBezTo>
                    <a:pt x="632" y="463"/>
                    <a:pt x="654" y="460"/>
                    <a:pt x="657" y="459"/>
                  </a:cubicBezTo>
                  <a:cubicBezTo>
                    <a:pt x="662" y="453"/>
                    <a:pt x="656" y="433"/>
                    <a:pt x="660" y="423"/>
                  </a:cubicBezTo>
                  <a:cubicBezTo>
                    <a:pt x="664" y="413"/>
                    <a:pt x="675" y="411"/>
                    <a:pt x="681" y="399"/>
                  </a:cubicBezTo>
                  <a:cubicBezTo>
                    <a:pt x="686" y="383"/>
                    <a:pt x="692" y="367"/>
                    <a:pt x="696" y="351"/>
                  </a:cubicBezTo>
                  <a:cubicBezTo>
                    <a:pt x="699" y="336"/>
                    <a:pt x="703" y="324"/>
                    <a:pt x="708" y="315"/>
                  </a:cubicBezTo>
                  <a:cubicBezTo>
                    <a:pt x="713" y="306"/>
                    <a:pt x="724" y="302"/>
                    <a:pt x="729" y="294"/>
                  </a:cubicBezTo>
                  <a:cubicBezTo>
                    <a:pt x="744" y="248"/>
                    <a:pt x="727" y="296"/>
                    <a:pt x="741" y="267"/>
                  </a:cubicBezTo>
                  <a:cubicBezTo>
                    <a:pt x="753" y="244"/>
                    <a:pt x="748" y="217"/>
                    <a:pt x="777" y="207"/>
                  </a:cubicBezTo>
                  <a:cubicBezTo>
                    <a:pt x="783" y="201"/>
                    <a:pt x="793" y="200"/>
                    <a:pt x="795" y="192"/>
                  </a:cubicBezTo>
                  <a:cubicBezTo>
                    <a:pt x="809" y="142"/>
                    <a:pt x="787" y="166"/>
                    <a:pt x="816" y="147"/>
                  </a:cubicBezTo>
                  <a:cubicBezTo>
                    <a:pt x="818" y="144"/>
                    <a:pt x="819" y="140"/>
                    <a:pt x="822" y="138"/>
                  </a:cubicBezTo>
                  <a:cubicBezTo>
                    <a:pt x="824" y="136"/>
                    <a:pt x="829" y="137"/>
                    <a:pt x="831" y="135"/>
                  </a:cubicBezTo>
                  <a:cubicBezTo>
                    <a:pt x="838" y="128"/>
                    <a:pt x="833" y="116"/>
                    <a:pt x="837" y="108"/>
                  </a:cubicBezTo>
                  <a:cubicBezTo>
                    <a:pt x="842" y="99"/>
                    <a:pt x="867" y="99"/>
                    <a:pt x="870" y="99"/>
                  </a:cubicBezTo>
                  <a:cubicBezTo>
                    <a:pt x="888" y="93"/>
                    <a:pt x="882" y="80"/>
                    <a:pt x="894" y="69"/>
                  </a:cubicBezTo>
                  <a:cubicBezTo>
                    <a:pt x="899" y="64"/>
                    <a:pt x="912" y="57"/>
                    <a:pt x="912" y="57"/>
                  </a:cubicBezTo>
                  <a:cubicBezTo>
                    <a:pt x="916" y="46"/>
                    <a:pt x="912" y="33"/>
                    <a:pt x="918" y="24"/>
                  </a:cubicBezTo>
                  <a:cubicBezTo>
                    <a:pt x="923" y="16"/>
                    <a:pt x="945" y="15"/>
                    <a:pt x="945" y="15"/>
                  </a:cubicBezTo>
                  <a:lnTo>
                    <a:pt x="972" y="0"/>
                  </a:lnTo>
                  <a:lnTo>
                    <a:pt x="996" y="18"/>
                  </a:lnTo>
                  <a:lnTo>
                    <a:pt x="1023" y="18"/>
                  </a:lnTo>
                  <a:lnTo>
                    <a:pt x="1026" y="36"/>
                  </a:lnTo>
                  <a:cubicBezTo>
                    <a:pt x="1026" y="36"/>
                    <a:pt x="1026" y="36"/>
                    <a:pt x="1026" y="36"/>
                  </a:cubicBezTo>
                  <a:cubicBezTo>
                    <a:pt x="1029" y="38"/>
                    <a:pt x="1032" y="40"/>
                    <a:pt x="1035" y="42"/>
                  </a:cubicBezTo>
                  <a:cubicBezTo>
                    <a:pt x="1041" y="59"/>
                    <a:pt x="1036" y="62"/>
                    <a:pt x="1056" y="66"/>
                  </a:cubicBezTo>
                  <a:cubicBezTo>
                    <a:pt x="1052" y="81"/>
                    <a:pt x="1053" y="74"/>
                    <a:pt x="1053" y="87"/>
                  </a:cubicBezTo>
                </a:path>
              </a:pathLst>
            </a:custGeom>
            <a:noFill/>
            <a:ln w="19050" cap="rnd" cmpd="sng">
              <a:solidFill>
                <a:srgbClr val="022E86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6720" name="Object 64"/>
            <p:cNvGraphicFramePr>
              <a:graphicFrameLocks noChangeAspect="1"/>
            </p:cNvGraphicFramePr>
            <p:nvPr/>
          </p:nvGraphicFramePr>
          <p:xfrm>
            <a:off x="2753" y="3792"/>
            <a:ext cx="131" cy="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公式" r:id="rId28" imgW="279360" imgH="266400" progId="Equation.3">
                    <p:embed/>
                  </p:oleObj>
                </mc:Choice>
                <mc:Fallback>
                  <p:oleObj name="公式" r:id="rId28" imgW="279360" imgH="266400" progId="Equation.3">
                    <p:embed/>
                    <p:pic>
                      <p:nvPicPr>
                        <p:cNvPr id="32672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3" y="3792"/>
                          <a:ext cx="131" cy="1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60" name="Group 104"/>
          <p:cNvGrpSpPr>
            <a:grpSpLocks/>
          </p:cNvGrpSpPr>
          <p:nvPr/>
        </p:nvGrpSpPr>
        <p:grpSpPr bwMode="auto">
          <a:xfrm>
            <a:off x="3806825" y="4989513"/>
            <a:ext cx="1535113" cy="1016000"/>
            <a:chOff x="2398" y="3143"/>
            <a:chExt cx="967" cy="640"/>
          </a:xfrm>
        </p:grpSpPr>
        <p:sp>
          <p:nvSpPr>
            <p:cNvPr id="326696" name="Freeform 40"/>
            <p:cNvSpPr>
              <a:spLocks noChangeAspect="1"/>
            </p:cNvSpPr>
            <p:nvPr/>
          </p:nvSpPr>
          <p:spPr bwMode="auto">
            <a:xfrm rot="14818286" flipH="1">
              <a:off x="2562" y="2979"/>
              <a:ext cx="640" cy="967"/>
            </a:xfrm>
            <a:custGeom>
              <a:avLst/>
              <a:gdLst>
                <a:gd name="T0" fmla="*/ 1032 w 1149"/>
                <a:gd name="T1" fmla="*/ 186 h 2079"/>
                <a:gd name="T2" fmla="*/ 1020 w 1149"/>
                <a:gd name="T3" fmla="*/ 333 h 2079"/>
                <a:gd name="T4" fmla="*/ 1005 w 1149"/>
                <a:gd name="T5" fmla="*/ 465 h 2079"/>
                <a:gd name="T6" fmla="*/ 1031 w 1149"/>
                <a:gd name="T7" fmla="*/ 551 h 2079"/>
                <a:gd name="T8" fmla="*/ 1014 w 1149"/>
                <a:gd name="T9" fmla="*/ 675 h 2079"/>
                <a:gd name="T10" fmla="*/ 1011 w 1149"/>
                <a:gd name="T11" fmla="*/ 756 h 2079"/>
                <a:gd name="T12" fmla="*/ 1026 w 1149"/>
                <a:gd name="T13" fmla="*/ 858 h 2079"/>
                <a:gd name="T14" fmla="*/ 1050 w 1149"/>
                <a:gd name="T15" fmla="*/ 1059 h 2079"/>
                <a:gd name="T16" fmla="*/ 1011 w 1149"/>
                <a:gd name="T17" fmla="*/ 1185 h 2079"/>
                <a:gd name="T18" fmla="*/ 999 w 1149"/>
                <a:gd name="T19" fmla="*/ 1266 h 2079"/>
                <a:gd name="T20" fmla="*/ 1008 w 1149"/>
                <a:gd name="T21" fmla="*/ 1386 h 2079"/>
                <a:gd name="T22" fmla="*/ 1047 w 1149"/>
                <a:gd name="T23" fmla="*/ 1488 h 2079"/>
                <a:gd name="T24" fmla="*/ 1125 w 1149"/>
                <a:gd name="T25" fmla="*/ 1563 h 2079"/>
                <a:gd name="T26" fmla="*/ 1149 w 1149"/>
                <a:gd name="T27" fmla="*/ 1632 h 2079"/>
                <a:gd name="T28" fmla="*/ 1137 w 1149"/>
                <a:gd name="T29" fmla="*/ 1671 h 2079"/>
                <a:gd name="T30" fmla="*/ 1026 w 1149"/>
                <a:gd name="T31" fmla="*/ 1692 h 2079"/>
                <a:gd name="T32" fmla="*/ 960 w 1149"/>
                <a:gd name="T33" fmla="*/ 1683 h 2079"/>
                <a:gd name="T34" fmla="*/ 882 w 1149"/>
                <a:gd name="T35" fmla="*/ 1734 h 2079"/>
                <a:gd name="T36" fmla="*/ 897 w 1149"/>
                <a:gd name="T37" fmla="*/ 1797 h 2079"/>
                <a:gd name="T38" fmla="*/ 873 w 1149"/>
                <a:gd name="T39" fmla="*/ 1896 h 2079"/>
                <a:gd name="T40" fmla="*/ 831 w 1149"/>
                <a:gd name="T41" fmla="*/ 1974 h 2079"/>
                <a:gd name="T42" fmla="*/ 783 w 1149"/>
                <a:gd name="T43" fmla="*/ 2064 h 2079"/>
                <a:gd name="T44" fmla="*/ 654 w 1149"/>
                <a:gd name="T45" fmla="*/ 1950 h 2079"/>
                <a:gd name="T46" fmla="*/ 501 w 1149"/>
                <a:gd name="T47" fmla="*/ 1932 h 2079"/>
                <a:gd name="T48" fmla="*/ 447 w 1149"/>
                <a:gd name="T49" fmla="*/ 1935 h 2079"/>
                <a:gd name="T50" fmla="*/ 372 w 1149"/>
                <a:gd name="T51" fmla="*/ 1881 h 2079"/>
                <a:gd name="T52" fmla="*/ 255 w 1149"/>
                <a:gd name="T53" fmla="*/ 1836 h 2079"/>
                <a:gd name="T54" fmla="*/ 99 w 1149"/>
                <a:gd name="T55" fmla="*/ 1797 h 2079"/>
                <a:gd name="T56" fmla="*/ 24 w 1149"/>
                <a:gd name="T57" fmla="*/ 1683 h 2079"/>
                <a:gd name="T58" fmla="*/ 69 w 1149"/>
                <a:gd name="T59" fmla="*/ 1596 h 2079"/>
                <a:gd name="T60" fmla="*/ 144 w 1149"/>
                <a:gd name="T61" fmla="*/ 1545 h 2079"/>
                <a:gd name="T62" fmla="*/ 171 w 1149"/>
                <a:gd name="T63" fmla="*/ 1434 h 2079"/>
                <a:gd name="T64" fmla="*/ 168 w 1149"/>
                <a:gd name="T65" fmla="*/ 1323 h 2079"/>
                <a:gd name="T66" fmla="*/ 222 w 1149"/>
                <a:gd name="T67" fmla="*/ 1218 h 2079"/>
                <a:gd name="T68" fmla="*/ 276 w 1149"/>
                <a:gd name="T69" fmla="*/ 1236 h 2079"/>
                <a:gd name="T70" fmla="*/ 432 w 1149"/>
                <a:gd name="T71" fmla="*/ 1209 h 2079"/>
                <a:gd name="T72" fmla="*/ 531 w 1149"/>
                <a:gd name="T73" fmla="*/ 1134 h 2079"/>
                <a:gd name="T74" fmla="*/ 624 w 1149"/>
                <a:gd name="T75" fmla="*/ 1119 h 2079"/>
                <a:gd name="T76" fmla="*/ 630 w 1149"/>
                <a:gd name="T77" fmla="*/ 1017 h 2079"/>
                <a:gd name="T78" fmla="*/ 651 w 1149"/>
                <a:gd name="T79" fmla="*/ 924 h 2079"/>
                <a:gd name="T80" fmla="*/ 624 w 1149"/>
                <a:gd name="T81" fmla="*/ 834 h 2079"/>
                <a:gd name="T82" fmla="*/ 540 w 1149"/>
                <a:gd name="T83" fmla="*/ 765 h 2079"/>
                <a:gd name="T84" fmla="*/ 426 w 1149"/>
                <a:gd name="T85" fmla="*/ 705 h 2079"/>
                <a:gd name="T86" fmla="*/ 351 w 1149"/>
                <a:gd name="T87" fmla="*/ 651 h 2079"/>
                <a:gd name="T88" fmla="*/ 342 w 1149"/>
                <a:gd name="T89" fmla="*/ 594 h 2079"/>
                <a:gd name="T90" fmla="*/ 363 w 1149"/>
                <a:gd name="T91" fmla="*/ 498 h 2079"/>
                <a:gd name="T92" fmla="*/ 435 w 1149"/>
                <a:gd name="T93" fmla="*/ 444 h 2079"/>
                <a:gd name="T94" fmla="*/ 480 w 1149"/>
                <a:gd name="T95" fmla="*/ 474 h 2079"/>
                <a:gd name="T96" fmla="*/ 600 w 1149"/>
                <a:gd name="T97" fmla="*/ 525 h 2079"/>
                <a:gd name="T98" fmla="*/ 657 w 1149"/>
                <a:gd name="T99" fmla="*/ 459 h 2079"/>
                <a:gd name="T100" fmla="*/ 696 w 1149"/>
                <a:gd name="T101" fmla="*/ 351 h 2079"/>
                <a:gd name="T102" fmla="*/ 741 w 1149"/>
                <a:gd name="T103" fmla="*/ 267 h 2079"/>
                <a:gd name="T104" fmla="*/ 816 w 1149"/>
                <a:gd name="T105" fmla="*/ 147 h 2079"/>
                <a:gd name="T106" fmla="*/ 837 w 1149"/>
                <a:gd name="T107" fmla="*/ 108 h 2079"/>
                <a:gd name="T108" fmla="*/ 912 w 1149"/>
                <a:gd name="T109" fmla="*/ 57 h 2079"/>
                <a:gd name="T110" fmla="*/ 972 w 1149"/>
                <a:gd name="T111" fmla="*/ 0 h 2079"/>
                <a:gd name="T112" fmla="*/ 1026 w 1149"/>
                <a:gd name="T113" fmla="*/ 36 h 2079"/>
                <a:gd name="T114" fmla="*/ 1056 w 1149"/>
                <a:gd name="T115" fmla="*/ 66 h 2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49" h="2079">
                  <a:moveTo>
                    <a:pt x="1053" y="66"/>
                  </a:moveTo>
                  <a:cubicBezTo>
                    <a:pt x="1049" y="121"/>
                    <a:pt x="1056" y="102"/>
                    <a:pt x="1029" y="120"/>
                  </a:cubicBezTo>
                  <a:cubicBezTo>
                    <a:pt x="1024" y="140"/>
                    <a:pt x="1031" y="166"/>
                    <a:pt x="1032" y="186"/>
                  </a:cubicBezTo>
                  <a:cubicBezTo>
                    <a:pt x="1033" y="206"/>
                    <a:pt x="1037" y="224"/>
                    <a:pt x="1035" y="243"/>
                  </a:cubicBezTo>
                  <a:cubicBezTo>
                    <a:pt x="1032" y="282"/>
                    <a:pt x="1032" y="274"/>
                    <a:pt x="1023" y="300"/>
                  </a:cubicBezTo>
                  <a:cubicBezTo>
                    <a:pt x="1021" y="314"/>
                    <a:pt x="1019" y="320"/>
                    <a:pt x="1020" y="333"/>
                  </a:cubicBezTo>
                  <a:cubicBezTo>
                    <a:pt x="1021" y="346"/>
                    <a:pt x="1033" y="367"/>
                    <a:pt x="1032" y="381"/>
                  </a:cubicBezTo>
                  <a:cubicBezTo>
                    <a:pt x="1028" y="399"/>
                    <a:pt x="1017" y="403"/>
                    <a:pt x="1011" y="420"/>
                  </a:cubicBezTo>
                  <a:cubicBezTo>
                    <a:pt x="1010" y="435"/>
                    <a:pt x="1003" y="450"/>
                    <a:pt x="1005" y="465"/>
                  </a:cubicBezTo>
                  <a:cubicBezTo>
                    <a:pt x="1006" y="471"/>
                    <a:pt x="1011" y="483"/>
                    <a:pt x="1011" y="483"/>
                  </a:cubicBezTo>
                  <a:cubicBezTo>
                    <a:pt x="1011" y="486"/>
                    <a:pt x="1005" y="542"/>
                    <a:pt x="1017" y="546"/>
                  </a:cubicBezTo>
                  <a:cubicBezTo>
                    <a:pt x="1023" y="548"/>
                    <a:pt x="1031" y="551"/>
                    <a:pt x="1031" y="551"/>
                  </a:cubicBezTo>
                  <a:cubicBezTo>
                    <a:pt x="1030" y="554"/>
                    <a:pt x="1030" y="561"/>
                    <a:pt x="1027" y="563"/>
                  </a:cubicBezTo>
                  <a:cubicBezTo>
                    <a:pt x="1022" y="567"/>
                    <a:pt x="1014" y="567"/>
                    <a:pt x="1014" y="567"/>
                  </a:cubicBezTo>
                  <a:cubicBezTo>
                    <a:pt x="1012" y="602"/>
                    <a:pt x="1003" y="641"/>
                    <a:pt x="1014" y="675"/>
                  </a:cubicBezTo>
                  <a:cubicBezTo>
                    <a:pt x="1011" y="710"/>
                    <a:pt x="1010" y="705"/>
                    <a:pt x="1002" y="729"/>
                  </a:cubicBezTo>
                  <a:cubicBezTo>
                    <a:pt x="1004" y="735"/>
                    <a:pt x="1006" y="741"/>
                    <a:pt x="1008" y="747"/>
                  </a:cubicBezTo>
                  <a:cubicBezTo>
                    <a:pt x="1009" y="750"/>
                    <a:pt x="1011" y="756"/>
                    <a:pt x="1011" y="756"/>
                  </a:cubicBezTo>
                  <a:cubicBezTo>
                    <a:pt x="1007" y="778"/>
                    <a:pt x="1004" y="780"/>
                    <a:pt x="1011" y="801"/>
                  </a:cubicBezTo>
                  <a:cubicBezTo>
                    <a:pt x="1013" y="807"/>
                    <a:pt x="1017" y="819"/>
                    <a:pt x="1017" y="819"/>
                  </a:cubicBezTo>
                  <a:cubicBezTo>
                    <a:pt x="1013" y="839"/>
                    <a:pt x="1007" y="845"/>
                    <a:pt x="1026" y="858"/>
                  </a:cubicBezTo>
                  <a:cubicBezTo>
                    <a:pt x="1034" y="881"/>
                    <a:pt x="1024" y="906"/>
                    <a:pt x="1029" y="930"/>
                  </a:cubicBezTo>
                  <a:cubicBezTo>
                    <a:pt x="1026" y="953"/>
                    <a:pt x="1019" y="959"/>
                    <a:pt x="1026" y="981"/>
                  </a:cubicBezTo>
                  <a:cubicBezTo>
                    <a:pt x="1028" y="1014"/>
                    <a:pt x="1016" y="1048"/>
                    <a:pt x="1050" y="1059"/>
                  </a:cubicBezTo>
                  <a:cubicBezTo>
                    <a:pt x="1057" y="1079"/>
                    <a:pt x="1052" y="1096"/>
                    <a:pt x="1035" y="1107"/>
                  </a:cubicBezTo>
                  <a:cubicBezTo>
                    <a:pt x="1029" y="1130"/>
                    <a:pt x="1036" y="1156"/>
                    <a:pt x="1029" y="1179"/>
                  </a:cubicBezTo>
                  <a:cubicBezTo>
                    <a:pt x="1027" y="1185"/>
                    <a:pt x="1011" y="1185"/>
                    <a:pt x="1011" y="1185"/>
                  </a:cubicBezTo>
                  <a:cubicBezTo>
                    <a:pt x="1001" y="1200"/>
                    <a:pt x="1006" y="1214"/>
                    <a:pt x="1011" y="1230"/>
                  </a:cubicBezTo>
                  <a:cubicBezTo>
                    <a:pt x="1008" y="1239"/>
                    <a:pt x="1005" y="1248"/>
                    <a:pt x="1002" y="1257"/>
                  </a:cubicBezTo>
                  <a:cubicBezTo>
                    <a:pt x="1001" y="1260"/>
                    <a:pt x="999" y="1266"/>
                    <a:pt x="999" y="1266"/>
                  </a:cubicBezTo>
                  <a:cubicBezTo>
                    <a:pt x="1002" y="1304"/>
                    <a:pt x="999" y="1301"/>
                    <a:pt x="1005" y="1326"/>
                  </a:cubicBezTo>
                  <a:cubicBezTo>
                    <a:pt x="1007" y="1336"/>
                    <a:pt x="1014" y="1356"/>
                    <a:pt x="1014" y="1356"/>
                  </a:cubicBezTo>
                  <a:cubicBezTo>
                    <a:pt x="1015" y="1366"/>
                    <a:pt x="1008" y="1375"/>
                    <a:pt x="1008" y="1386"/>
                  </a:cubicBezTo>
                  <a:cubicBezTo>
                    <a:pt x="1008" y="1397"/>
                    <a:pt x="1013" y="1408"/>
                    <a:pt x="1014" y="1422"/>
                  </a:cubicBezTo>
                  <a:cubicBezTo>
                    <a:pt x="1015" y="1436"/>
                    <a:pt x="1006" y="1459"/>
                    <a:pt x="1011" y="1470"/>
                  </a:cubicBezTo>
                  <a:cubicBezTo>
                    <a:pt x="1015" y="1483"/>
                    <a:pt x="1047" y="1488"/>
                    <a:pt x="1047" y="1488"/>
                  </a:cubicBezTo>
                  <a:cubicBezTo>
                    <a:pt x="1051" y="1505"/>
                    <a:pt x="1064" y="1503"/>
                    <a:pt x="1077" y="1512"/>
                  </a:cubicBezTo>
                  <a:cubicBezTo>
                    <a:pt x="1081" y="1532"/>
                    <a:pt x="1083" y="1526"/>
                    <a:pt x="1098" y="1536"/>
                  </a:cubicBezTo>
                  <a:cubicBezTo>
                    <a:pt x="1107" y="1550"/>
                    <a:pt x="1108" y="1557"/>
                    <a:pt x="1125" y="1563"/>
                  </a:cubicBezTo>
                  <a:cubicBezTo>
                    <a:pt x="1131" y="1572"/>
                    <a:pt x="1137" y="1575"/>
                    <a:pt x="1143" y="1587"/>
                  </a:cubicBezTo>
                  <a:cubicBezTo>
                    <a:pt x="1145" y="1596"/>
                    <a:pt x="1139" y="1613"/>
                    <a:pt x="1140" y="1620"/>
                  </a:cubicBezTo>
                  <a:cubicBezTo>
                    <a:pt x="1141" y="1627"/>
                    <a:pt x="1148" y="1628"/>
                    <a:pt x="1149" y="1632"/>
                  </a:cubicBezTo>
                  <a:cubicBezTo>
                    <a:pt x="1148" y="1637"/>
                    <a:pt x="1149" y="1643"/>
                    <a:pt x="1146" y="1647"/>
                  </a:cubicBezTo>
                  <a:cubicBezTo>
                    <a:pt x="1143" y="1650"/>
                    <a:pt x="1146" y="1650"/>
                    <a:pt x="1143" y="1653"/>
                  </a:cubicBezTo>
                  <a:cubicBezTo>
                    <a:pt x="1139" y="1658"/>
                    <a:pt x="1143" y="1669"/>
                    <a:pt x="1137" y="1671"/>
                  </a:cubicBezTo>
                  <a:cubicBezTo>
                    <a:pt x="1109" y="1680"/>
                    <a:pt x="1107" y="1683"/>
                    <a:pt x="1071" y="1686"/>
                  </a:cubicBezTo>
                  <a:cubicBezTo>
                    <a:pt x="1050" y="1693"/>
                    <a:pt x="1058" y="1688"/>
                    <a:pt x="1044" y="1698"/>
                  </a:cubicBezTo>
                  <a:cubicBezTo>
                    <a:pt x="1038" y="1696"/>
                    <a:pt x="1032" y="1694"/>
                    <a:pt x="1026" y="1692"/>
                  </a:cubicBezTo>
                  <a:cubicBezTo>
                    <a:pt x="1020" y="1690"/>
                    <a:pt x="1008" y="1698"/>
                    <a:pt x="1008" y="1698"/>
                  </a:cubicBezTo>
                  <a:cubicBezTo>
                    <a:pt x="962" y="1691"/>
                    <a:pt x="1004" y="1700"/>
                    <a:pt x="978" y="1689"/>
                  </a:cubicBezTo>
                  <a:cubicBezTo>
                    <a:pt x="972" y="1686"/>
                    <a:pt x="960" y="1683"/>
                    <a:pt x="960" y="1683"/>
                  </a:cubicBezTo>
                  <a:cubicBezTo>
                    <a:pt x="953" y="1683"/>
                    <a:pt x="947" y="1696"/>
                    <a:pt x="936" y="1698"/>
                  </a:cubicBezTo>
                  <a:cubicBezTo>
                    <a:pt x="925" y="1700"/>
                    <a:pt x="903" y="1689"/>
                    <a:pt x="894" y="1695"/>
                  </a:cubicBezTo>
                  <a:cubicBezTo>
                    <a:pt x="889" y="1711"/>
                    <a:pt x="885" y="1716"/>
                    <a:pt x="882" y="1734"/>
                  </a:cubicBezTo>
                  <a:cubicBezTo>
                    <a:pt x="883" y="1749"/>
                    <a:pt x="880" y="1765"/>
                    <a:pt x="885" y="1779"/>
                  </a:cubicBezTo>
                  <a:cubicBezTo>
                    <a:pt x="888" y="1786"/>
                    <a:pt x="898" y="1809"/>
                    <a:pt x="900" y="1812"/>
                  </a:cubicBezTo>
                  <a:cubicBezTo>
                    <a:pt x="902" y="1815"/>
                    <a:pt x="896" y="1791"/>
                    <a:pt x="897" y="1797"/>
                  </a:cubicBezTo>
                  <a:cubicBezTo>
                    <a:pt x="904" y="1817"/>
                    <a:pt x="913" y="1829"/>
                    <a:pt x="906" y="1851"/>
                  </a:cubicBezTo>
                  <a:cubicBezTo>
                    <a:pt x="905" y="1865"/>
                    <a:pt x="901" y="1881"/>
                    <a:pt x="894" y="1893"/>
                  </a:cubicBezTo>
                  <a:cubicBezTo>
                    <a:pt x="891" y="1899"/>
                    <a:pt x="879" y="1893"/>
                    <a:pt x="873" y="1896"/>
                  </a:cubicBezTo>
                  <a:cubicBezTo>
                    <a:pt x="867" y="1899"/>
                    <a:pt x="870" y="1912"/>
                    <a:pt x="864" y="1914"/>
                  </a:cubicBezTo>
                  <a:cubicBezTo>
                    <a:pt x="852" y="1918"/>
                    <a:pt x="837" y="1907"/>
                    <a:pt x="825" y="1908"/>
                  </a:cubicBezTo>
                  <a:cubicBezTo>
                    <a:pt x="812" y="1927"/>
                    <a:pt x="819" y="1955"/>
                    <a:pt x="831" y="1974"/>
                  </a:cubicBezTo>
                  <a:cubicBezTo>
                    <a:pt x="828" y="1991"/>
                    <a:pt x="821" y="1989"/>
                    <a:pt x="816" y="2004"/>
                  </a:cubicBezTo>
                  <a:cubicBezTo>
                    <a:pt x="814" y="2032"/>
                    <a:pt x="817" y="2041"/>
                    <a:pt x="804" y="2061"/>
                  </a:cubicBezTo>
                  <a:cubicBezTo>
                    <a:pt x="800" y="2079"/>
                    <a:pt x="796" y="2073"/>
                    <a:pt x="783" y="2064"/>
                  </a:cubicBezTo>
                  <a:cubicBezTo>
                    <a:pt x="774" y="2051"/>
                    <a:pt x="746" y="2035"/>
                    <a:pt x="732" y="2025"/>
                  </a:cubicBezTo>
                  <a:cubicBezTo>
                    <a:pt x="723" y="2012"/>
                    <a:pt x="717" y="2013"/>
                    <a:pt x="702" y="2010"/>
                  </a:cubicBezTo>
                  <a:cubicBezTo>
                    <a:pt x="689" y="2000"/>
                    <a:pt x="668" y="1960"/>
                    <a:pt x="654" y="1950"/>
                  </a:cubicBezTo>
                  <a:cubicBezTo>
                    <a:pt x="640" y="1940"/>
                    <a:pt x="634" y="1951"/>
                    <a:pt x="618" y="1950"/>
                  </a:cubicBezTo>
                  <a:cubicBezTo>
                    <a:pt x="591" y="1932"/>
                    <a:pt x="594" y="1941"/>
                    <a:pt x="555" y="1944"/>
                  </a:cubicBezTo>
                  <a:cubicBezTo>
                    <a:pt x="524" y="1954"/>
                    <a:pt x="530" y="1942"/>
                    <a:pt x="501" y="1932"/>
                  </a:cubicBezTo>
                  <a:cubicBezTo>
                    <a:pt x="494" y="1933"/>
                    <a:pt x="487" y="1932"/>
                    <a:pt x="480" y="1935"/>
                  </a:cubicBezTo>
                  <a:cubicBezTo>
                    <a:pt x="473" y="1938"/>
                    <a:pt x="462" y="1947"/>
                    <a:pt x="462" y="1947"/>
                  </a:cubicBezTo>
                  <a:cubicBezTo>
                    <a:pt x="439" y="1939"/>
                    <a:pt x="466" y="1951"/>
                    <a:pt x="447" y="1935"/>
                  </a:cubicBezTo>
                  <a:cubicBezTo>
                    <a:pt x="434" y="1924"/>
                    <a:pt x="409" y="1914"/>
                    <a:pt x="393" y="1911"/>
                  </a:cubicBezTo>
                  <a:cubicBezTo>
                    <a:pt x="392" y="1905"/>
                    <a:pt x="393" y="1898"/>
                    <a:pt x="390" y="1893"/>
                  </a:cubicBezTo>
                  <a:cubicBezTo>
                    <a:pt x="386" y="1887"/>
                    <a:pt x="372" y="1881"/>
                    <a:pt x="372" y="1881"/>
                  </a:cubicBezTo>
                  <a:cubicBezTo>
                    <a:pt x="361" y="1865"/>
                    <a:pt x="350" y="1860"/>
                    <a:pt x="333" y="1857"/>
                  </a:cubicBezTo>
                  <a:cubicBezTo>
                    <a:pt x="313" y="1844"/>
                    <a:pt x="324" y="1843"/>
                    <a:pt x="294" y="1839"/>
                  </a:cubicBezTo>
                  <a:cubicBezTo>
                    <a:pt x="281" y="1826"/>
                    <a:pt x="272" y="1830"/>
                    <a:pt x="255" y="1836"/>
                  </a:cubicBezTo>
                  <a:cubicBezTo>
                    <a:pt x="203" y="1833"/>
                    <a:pt x="220" y="1834"/>
                    <a:pt x="189" y="1824"/>
                  </a:cubicBezTo>
                  <a:cubicBezTo>
                    <a:pt x="169" y="1827"/>
                    <a:pt x="155" y="1830"/>
                    <a:pt x="138" y="1818"/>
                  </a:cubicBezTo>
                  <a:cubicBezTo>
                    <a:pt x="126" y="1799"/>
                    <a:pt x="123" y="1800"/>
                    <a:pt x="99" y="1797"/>
                  </a:cubicBezTo>
                  <a:cubicBezTo>
                    <a:pt x="80" y="1784"/>
                    <a:pt x="71" y="1763"/>
                    <a:pt x="48" y="1755"/>
                  </a:cubicBezTo>
                  <a:cubicBezTo>
                    <a:pt x="45" y="1728"/>
                    <a:pt x="47" y="1726"/>
                    <a:pt x="27" y="1713"/>
                  </a:cubicBezTo>
                  <a:cubicBezTo>
                    <a:pt x="23" y="1702"/>
                    <a:pt x="31" y="1693"/>
                    <a:pt x="24" y="1683"/>
                  </a:cubicBezTo>
                  <a:cubicBezTo>
                    <a:pt x="18" y="1675"/>
                    <a:pt x="6" y="1669"/>
                    <a:pt x="0" y="1659"/>
                  </a:cubicBezTo>
                  <a:cubicBezTo>
                    <a:pt x="15" y="1649"/>
                    <a:pt x="7" y="1656"/>
                    <a:pt x="21" y="1635"/>
                  </a:cubicBezTo>
                  <a:cubicBezTo>
                    <a:pt x="32" y="1618"/>
                    <a:pt x="51" y="1599"/>
                    <a:pt x="69" y="1596"/>
                  </a:cubicBezTo>
                  <a:cubicBezTo>
                    <a:pt x="82" y="1588"/>
                    <a:pt x="87" y="1594"/>
                    <a:pt x="99" y="1593"/>
                  </a:cubicBezTo>
                  <a:cubicBezTo>
                    <a:pt x="111" y="1592"/>
                    <a:pt x="134" y="1598"/>
                    <a:pt x="141" y="1590"/>
                  </a:cubicBezTo>
                  <a:cubicBezTo>
                    <a:pt x="150" y="1583"/>
                    <a:pt x="139" y="1556"/>
                    <a:pt x="144" y="1545"/>
                  </a:cubicBezTo>
                  <a:cubicBezTo>
                    <a:pt x="149" y="1534"/>
                    <a:pt x="171" y="1530"/>
                    <a:pt x="174" y="1521"/>
                  </a:cubicBezTo>
                  <a:cubicBezTo>
                    <a:pt x="171" y="1510"/>
                    <a:pt x="166" y="1502"/>
                    <a:pt x="162" y="1491"/>
                  </a:cubicBezTo>
                  <a:cubicBezTo>
                    <a:pt x="160" y="1476"/>
                    <a:pt x="171" y="1450"/>
                    <a:pt x="171" y="1434"/>
                  </a:cubicBezTo>
                  <a:cubicBezTo>
                    <a:pt x="171" y="1418"/>
                    <a:pt x="160" y="1405"/>
                    <a:pt x="159" y="1395"/>
                  </a:cubicBezTo>
                  <a:cubicBezTo>
                    <a:pt x="159" y="1389"/>
                    <a:pt x="165" y="1371"/>
                    <a:pt x="165" y="1371"/>
                  </a:cubicBezTo>
                  <a:cubicBezTo>
                    <a:pt x="164" y="1359"/>
                    <a:pt x="167" y="1341"/>
                    <a:pt x="168" y="1323"/>
                  </a:cubicBezTo>
                  <a:cubicBezTo>
                    <a:pt x="169" y="1305"/>
                    <a:pt x="169" y="1280"/>
                    <a:pt x="171" y="1263"/>
                  </a:cubicBezTo>
                  <a:cubicBezTo>
                    <a:pt x="174" y="1247"/>
                    <a:pt x="175" y="1228"/>
                    <a:pt x="183" y="1221"/>
                  </a:cubicBezTo>
                  <a:cubicBezTo>
                    <a:pt x="191" y="1214"/>
                    <a:pt x="212" y="1218"/>
                    <a:pt x="222" y="1218"/>
                  </a:cubicBezTo>
                  <a:cubicBezTo>
                    <a:pt x="233" y="1201"/>
                    <a:pt x="232" y="1214"/>
                    <a:pt x="246" y="1218"/>
                  </a:cubicBezTo>
                  <a:cubicBezTo>
                    <a:pt x="255" y="1220"/>
                    <a:pt x="264" y="1220"/>
                    <a:pt x="273" y="1221"/>
                  </a:cubicBezTo>
                  <a:cubicBezTo>
                    <a:pt x="274" y="1226"/>
                    <a:pt x="272" y="1233"/>
                    <a:pt x="276" y="1236"/>
                  </a:cubicBezTo>
                  <a:cubicBezTo>
                    <a:pt x="283" y="1241"/>
                    <a:pt x="336" y="1245"/>
                    <a:pt x="339" y="1245"/>
                  </a:cubicBezTo>
                  <a:cubicBezTo>
                    <a:pt x="366" y="1243"/>
                    <a:pt x="378" y="1236"/>
                    <a:pt x="402" y="1230"/>
                  </a:cubicBezTo>
                  <a:cubicBezTo>
                    <a:pt x="407" y="1211"/>
                    <a:pt x="413" y="1212"/>
                    <a:pt x="432" y="1209"/>
                  </a:cubicBezTo>
                  <a:cubicBezTo>
                    <a:pt x="436" y="1192"/>
                    <a:pt x="440" y="1186"/>
                    <a:pt x="450" y="1170"/>
                  </a:cubicBezTo>
                  <a:cubicBezTo>
                    <a:pt x="452" y="1167"/>
                    <a:pt x="456" y="1161"/>
                    <a:pt x="456" y="1161"/>
                  </a:cubicBezTo>
                  <a:cubicBezTo>
                    <a:pt x="463" y="1121"/>
                    <a:pt x="483" y="1136"/>
                    <a:pt x="531" y="1134"/>
                  </a:cubicBezTo>
                  <a:cubicBezTo>
                    <a:pt x="540" y="1132"/>
                    <a:pt x="549" y="1125"/>
                    <a:pt x="558" y="1128"/>
                  </a:cubicBezTo>
                  <a:cubicBezTo>
                    <a:pt x="565" y="1130"/>
                    <a:pt x="576" y="1140"/>
                    <a:pt x="576" y="1140"/>
                  </a:cubicBezTo>
                  <a:cubicBezTo>
                    <a:pt x="611" y="1137"/>
                    <a:pt x="615" y="1146"/>
                    <a:pt x="624" y="1119"/>
                  </a:cubicBezTo>
                  <a:cubicBezTo>
                    <a:pt x="631" y="1107"/>
                    <a:pt x="627" y="1084"/>
                    <a:pt x="627" y="1071"/>
                  </a:cubicBezTo>
                  <a:cubicBezTo>
                    <a:pt x="627" y="1058"/>
                    <a:pt x="623" y="1047"/>
                    <a:pt x="624" y="1038"/>
                  </a:cubicBezTo>
                  <a:cubicBezTo>
                    <a:pt x="622" y="1032"/>
                    <a:pt x="632" y="1023"/>
                    <a:pt x="630" y="1017"/>
                  </a:cubicBezTo>
                  <a:cubicBezTo>
                    <a:pt x="629" y="1014"/>
                    <a:pt x="639" y="1002"/>
                    <a:pt x="639" y="1002"/>
                  </a:cubicBezTo>
                  <a:cubicBezTo>
                    <a:pt x="642" y="985"/>
                    <a:pt x="636" y="980"/>
                    <a:pt x="645" y="966"/>
                  </a:cubicBezTo>
                  <a:cubicBezTo>
                    <a:pt x="647" y="951"/>
                    <a:pt x="651" y="939"/>
                    <a:pt x="651" y="924"/>
                  </a:cubicBezTo>
                  <a:cubicBezTo>
                    <a:pt x="651" y="909"/>
                    <a:pt x="646" y="886"/>
                    <a:pt x="642" y="873"/>
                  </a:cubicBezTo>
                  <a:cubicBezTo>
                    <a:pt x="636" y="825"/>
                    <a:pt x="648" y="864"/>
                    <a:pt x="627" y="843"/>
                  </a:cubicBezTo>
                  <a:cubicBezTo>
                    <a:pt x="625" y="841"/>
                    <a:pt x="626" y="836"/>
                    <a:pt x="624" y="834"/>
                  </a:cubicBezTo>
                  <a:cubicBezTo>
                    <a:pt x="619" y="829"/>
                    <a:pt x="606" y="822"/>
                    <a:pt x="606" y="822"/>
                  </a:cubicBezTo>
                  <a:cubicBezTo>
                    <a:pt x="599" y="811"/>
                    <a:pt x="598" y="795"/>
                    <a:pt x="588" y="786"/>
                  </a:cubicBezTo>
                  <a:cubicBezTo>
                    <a:pt x="578" y="775"/>
                    <a:pt x="554" y="771"/>
                    <a:pt x="540" y="765"/>
                  </a:cubicBezTo>
                  <a:cubicBezTo>
                    <a:pt x="526" y="759"/>
                    <a:pt x="521" y="754"/>
                    <a:pt x="504" y="747"/>
                  </a:cubicBezTo>
                  <a:cubicBezTo>
                    <a:pt x="476" y="728"/>
                    <a:pt x="473" y="727"/>
                    <a:pt x="438" y="723"/>
                  </a:cubicBezTo>
                  <a:cubicBezTo>
                    <a:pt x="433" y="718"/>
                    <a:pt x="431" y="710"/>
                    <a:pt x="426" y="705"/>
                  </a:cubicBezTo>
                  <a:cubicBezTo>
                    <a:pt x="420" y="699"/>
                    <a:pt x="397" y="692"/>
                    <a:pt x="390" y="690"/>
                  </a:cubicBezTo>
                  <a:cubicBezTo>
                    <a:pt x="383" y="688"/>
                    <a:pt x="372" y="678"/>
                    <a:pt x="372" y="678"/>
                  </a:cubicBezTo>
                  <a:cubicBezTo>
                    <a:pt x="368" y="656"/>
                    <a:pt x="373" y="666"/>
                    <a:pt x="351" y="651"/>
                  </a:cubicBezTo>
                  <a:cubicBezTo>
                    <a:pt x="348" y="649"/>
                    <a:pt x="342" y="645"/>
                    <a:pt x="342" y="645"/>
                  </a:cubicBezTo>
                  <a:cubicBezTo>
                    <a:pt x="328" y="624"/>
                    <a:pt x="329" y="637"/>
                    <a:pt x="324" y="621"/>
                  </a:cubicBezTo>
                  <a:cubicBezTo>
                    <a:pt x="331" y="600"/>
                    <a:pt x="328" y="604"/>
                    <a:pt x="342" y="594"/>
                  </a:cubicBezTo>
                  <a:cubicBezTo>
                    <a:pt x="346" y="577"/>
                    <a:pt x="348" y="569"/>
                    <a:pt x="342" y="552"/>
                  </a:cubicBezTo>
                  <a:cubicBezTo>
                    <a:pt x="352" y="545"/>
                    <a:pt x="356" y="540"/>
                    <a:pt x="360" y="528"/>
                  </a:cubicBezTo>
                  <a:cubicBezTo>
                    <a:pt x="361" y="518"/>
                    <a:pt x="360" y="508"/>
                    <a:pt x="363" y="498"/>
                  </a:cubicBezTo>
                  <a:cubicBezTo>
                    <a:pt x="365" y="491"/>
                    <a:pt x="375" y="487"/>
                    <a:pt x="378" y="480"/>
                  </a:cubicBezTo>
                  <a:cubicBezTo>
                    <a:pt x="386" y="464"/>
                    <a:pt x="379" y="448"/>
                    <a:pt x="399" y="441"/>
                  </a:cubicBezTo>
                  <a:cubicBezTo>
                    <a:pt x="411" y="442"/>
                    <a:pt x="424" y="440"/>
                    <a:pt x="435" y="444"/>
                  </a:cubicBezTo>
                  <a:cubicBezTo>
                    <a:pt x="439" y="445"/>
                    <a:pt x="435" y="453"/>
                    <a:pt x="438" y="456"/>
                  </a:cubicBezTo>
                  <a:cubicBezTo>
                    <a:pt x="445" y="463"/>
                    <a:pt x="467" y="462"/>
                    <a:pt x="477" y="465"/>
                  </a:cubicBezTo>
                  <a:cubicBezTo>
                    <a:pt x="478" y="468"/>
                    <a:pt x="477" y="472"/>
                    <a:pt x="480" y="474"/>
                  </a:cubicBezTo>
                  <a:cubicBezTo>
                    <a:pt x="485" y="478"/>
                    <a:pt x="498" y="480"/>
                    <a:pt x="498" y="480"/>
                  </a:cubicBezTo>
                  <a:cubicBezTo>
                    <a:pt x="502" y="501"/>
                    <a:pt x="511" y="506"/>
                    <a:pt x="531" y="513"/>
                  </a:cubicBezTo>
                  <a:cubicBezTo>
                    <a:pt x="538" y="533"/>
                    <a:pt x="575" y="517"/>
                    <a:pt x="600" y="525"/>
                  </a:cubicBezTo>
                  <a:cubicBezTo>
                    <a:pt x="616" y="523"/>
                    <a:pt x="607" y="510"/>
                    <a:pt x="612" y="501"/>
                  </a:cubicBezTo>
                  <a:cubicBezTo>
                    <a:pt x="617" y="492"/>
                    <a:pt x="623" y="475"/>
                    <a:pt x="630" y="468"/>
                  </a:cubicBezTo>
                  <a:cubicBezTo>
                    <a:pt x="632" y="463"/>
                    <a:pt x="654" y="460"/>
                    <a:pt x="657" y="459"/>
                  </a:cubicBezTo>
                  <a:cubicBezTo>
                    <a:pt x="662" y="453"/>
                    <a:pt x="656" y="433"/>
                    <a:pt x="660" y="423"/>
                  </a:cubicBezTo>
                  <a:cubicBezTo>
                    <a:pt x="664" y="413"/>
                    <a:pt x="675" y="411"/>
                    <a:pt x="681" y="399"/>
                  </a:cubicBezTo>
                  <a:cubicBezTo>
                    <a:pt x="686" y="383"/>
                    <a:pt x="692" y="367"/>
                    <a:pt x="696" y="351"/>
                  </a:cubicBezTo>
                  <a:cubicBezTo>
                    <a:pt x="699" y="336"/>
                    <a:pt x="703" y="324"/>
                    <a:pt x="708" y="315"/>
                  </a:cubicBezTo>
                  <a:cubicBezTo>
                    <a:pt x="713" y="306"/>
                    <a:pt x="724" y="302"/>
                    <a:pt x="729" y="294"/>
                  </a:cubicBezTo>
                  <a:cubicBezTo>
                    <a:pt x="744" y="248"/>
                    <a:pt x="727" y="296"/>
                    <a:pt x="741" y="267"/>
                  </a:cubicBezTo>
                  <a:cubicBezTo>
                    <a:pt x="753" y="244"/>
                    <a:pt x="748" y="217"/>
                    <a:pt x="777" y="207"/>
                  </a:cubicBezTo>
                  <a:cubicBezTo>
                    <a:pt x="783" y="201"/>
                    <a:pt x="793" y="200"/>
                    <a:pt x="795" y="192"/>
                  </a:cubicBezTo>
                  <a:cubicBezTo>
                    <a:pt x="809" y="142"/>
                    <a:pt x="787" y="166"/>
                    <a:pt x="816" y="147"/>
                  </a:cubicBezTo>
                  <a:cubicBezTo>
                    <a:pt x="818" y="144"/>
                    <a:pt x="819" y="140"/>
                    <a:pt x="822" y="138"/>
                  </a:cubicBezTo>
                  <a:cubicBezTo>
                    <a:pt x="824" y="136"/>
                    <a:pt x="829" y="137"/>
                    <a:pt x="831" y="135"/>
                  </a:cubicBezTo>
                  <a:cubicBezTo>
                    <a:pt x="838" y="128"/>
                    <a:pt x="833" y="116"/>
                    <a:pt x="837" y="108"/>
                  </a:cubicBezTo>
                  <a:cubicBezTo>
                    <a:pt x="842" y="99"/>
                    <a:pt x="867" y="99"/>
                    <a:pt x="870" y="99"/>
                  </a:cubicBezTo>
                  <a:cubicBezTo>
                    <a:pt x="888" y="93"/>
                    <a:pt x="882" y="80"/>
                    <a:pt x="894" y="69"/>
                  </a:cubicBezTo>
                  <a:cubicBezTo>
                    <a:pt x="899" y="64"/>
                    <a:pt x="912" y="57"/>
                    <a:pt x="912" y="57"/>
                  </a:cubicBezTo>
                  <a:cubicBezTo>
                    <a:pt x="916" y="46"/>
                    <a:pt x="912" y="33"/>
                    <a:pt x="918" y="24"/>
                  </a:cubicBezTo>
                  <a:cubicBezTo>
                    <a:pt x="923" y="16"/>
                    <a:pt x="945" y="15"/>
                    <a:pt x="945" y="15"/>
                  </a:cubicBezTo>
                  <a:lnTo>
                    <a:pt x="972" y="0"/>
                  </a:lnTo>
                  <a:lnTo>
                    <a:pt x="996" y="18"/>
                  </a:lnTo>
                  <a:lnTo>
                    <a:pt x="1023" y="18"/>
                  </a:lnTo>
                  <a:lnTo>
                    <a:pt x="1026" y="36"/>
                  </a:lnTo>
                  <a:cubicBezTo>
                    <a:pt x="1026" y="36"/>
                    <a:pt x="1026" y="36"/>
                    <a:pt x="1026" y="36"/>
                  </a:cubicBezTo>
                  <a:cubicBezTo>
                    <a:pt x="1029" y="38"/>
                    <a:pt x="1032" y="40"/>
                    <a:pt x="1035" y="42"/>
                  </a:cubicBezTo>
                  <a:cubicBezTo>
                    <a:pt x="1041" y="59"/>
                    <a:pt x="1036" y="62"/>
                    <a:pt x="1056" y="66"/>
                  </a:cubicBezTo>
                  <a:cubicBezTo>
                    <a:pt x="1052" y="81"/>
                    <a:pt x="1053" y="74"/>
                    <a:pt x="1053" y="87"/>
                  </a:cubicBezTo>
                </a:path>
              </a:pathLst>
            </a:custGeom>
            <a:solidFill>
              <a:srgbClr val="CCFFFF"/>
            </a:solidFill>
            <a:ln w="19050" cap="rnd" cmpd="sng">
              <a:solidFill>
                <a:srgbClr val="022E86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6721" name="Object 65"/>
            <p:cNvGraphicFramePr>
              <a:graphicFrameLocks noChangeAspect="1"/>
            </p:cNvGraphicFramePr>
            <p:nvPr/>
          </p:nvGraphicFramePr>
          <p:xfrm>
            <a:off x="2988" y="3403"/>
            <a:ext cx="12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6" name="公式" r:id="rId29" imgW="266400" imgH="279360" progId="Equation.3">
                    <p:embed/>
                  </p:oleObj>
                </mc:Choice>
                <mc:Fallback>
                  <p:oleObj name="公式" r:id="rId29" imgW="266400" imgH="279360" progId="Equation.3">
                    <p:embed/>
                    <p:pic>
                      <p:nvPicPr>
                        <p:cNvPr id="326721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8" y="3403"/>
                          <a:ext cx="12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45" name="Group 89"/>
          <p:cNvGrpSpPr>
            <a:grpSpLocks/>
          </p:cNvGrpSpPr>
          <p:nvPr/>
        </p:nvGrpSpPr>
        <p:grpSpPr bwMode="auto">
          <a:xfrm>
            <a:off x="1717675" y="5686425"/>
            <a:ext cx="249238" cy="296863"/>
            <a:chOff x="1082" y="3582"/>
            <a:chExt cx="157" cy="187"/>
          </a:xfrm>
        </p:grpSpPr>
        <p:sp>
          <p:nvSpPr>
            <p:cNvPr id="326707" name="Oval 51"/>
            <p:cNvSpPr>
              <a:spLocks noChangeArrowheads="1"/>
            </p:cNvSpPr>
            <p:nvPr/>
          </p:nvSpPr>
          <p:spPr bwMode="auto">
            <a:xfrm>
              <a:off x="1194" y="3612"/>
              <a:ext cx="45" cy="45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3" name="Object 67"/>
            <p:cNvGraphicFramePr>
              <a:graphicFrameLocks noChangeAspect="1"/>
            </p:cNvGraphicFramePr>
            <p:nvPr/>
          </p:nvGraphicFramePr>
          <p:xfrm>
            <a:off x="1082" y="3582"/>
            <a:ext cx="136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7" name="公式" r:id="rId31" imgW="266400" imgH="368280" progId="Equation.3">
                    <p:embed/>
                  </p:oleObj>
                </mc:Choice>
                <mc:Fallback>
                  <p:oleObj name="公式" r:id="rId31" imgW="266400" imgH="368280" progId="Equation.3">
                    <p:embed/>
                    <p:pic>
                      <p:nvPicPr>
                        <p:cNvPr id="326723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2" y="3582"/>
                          <a:ext cx="136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46" name="Group 90"/>
          <p:cNvGrpSpPr>
            <a:grpSpLocks/>
          </p:cNvGrpSpPr>
          <p:nvPr/>
        </p:nvGrpSpPr>
        <p:grpSpPr bwMode="auto">
          <a:xfrm>
            <a:off x="2338388" y="5873750"/>
            <a:ext cx="225425" cy="325438"/>
            <a:chOff x="1473" y="3700"/>
            <a:chExt cx="142" cy="205"/>
          </a:xfrm>
        </p:grpSpPr>
        <p:sp>
          <p:nvSpPr>
            <p:cNvPr id="326708" name="Oval 52"/>
            <p:cNvSpPr>
              <a:spLocks noChangeArrowheads="1"/>
            </p:cNvSpPr>
            <p:nvPr/>
          </p:nvSpPr>
          <p:spPr bwMode="auto">
            <a:xfrm>
              <a:off x="1492" y="3700"/>
              <a:ext cx="45" cy="45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4" name="Object 68"/>
            <p:cNvGraphicFramePr>
              <a:graphicFrameLocks noChangeAspect="1"/>
            </p:cNvGraphicFramePr>
            <p:nvPr/>
          </p:nvGraphicFramePr>
          <p:xfrm>
            <a:off x="1473" y="3718"/>
            <a:ext cx="142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8" name="公式" r:id="rId33" imgW="279360" imgH="368280" progId="Equation.3">
                    <p:embed/>
                  </p:oleObj>
                </mc:Choice>
                <mc:Fallback>
                  <p:oleObj name="公式" r:id="rId33" imgW="279360" imgH="368280" progId="Equation.3">
                    <p:embed/>
                    <p:pic>
                      <p:nvPicPr>
                        <p:cNvPr id="326724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3" y="3718"/>
                          <a:ext cx="142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47" name="Group 91"/>
          <p:cNvGrpSpPr>
            <a:grpSpLocks/>
          </p:cNvGrpSpPr>
          <p:nvPr/>
        </p:nvGrpSpPr>
        <p:grpSpPr bwMode="auto">
          <a:xfrm>
            <a:off x="2887663" y="5683250"/>
            <a:ext cx="227012" cy="328613"/>
            <a:chOff x="1819" y="3580"/>
            <a:chExt cx="143" cy="207"/>
          </a:xfrm>
        </p:grpSpPr>
        <p:sp>
          <p:nvSpPr>
            <p:cNvPr id="326709" name="Oval 53"/>
            <p:cNvSpPr>
              <a:spLocks noChangeArrowheads="1"/>
            </p:cNvSpPr>
            <p:nvPr/>
          </p:nvSpPr>
          <p:spPr bwMode="auto">
            <a:xfrm>
              <a:off x="1846" y="3580"/>
              <a:ext cx="45" cy="45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5" name="Object 69"/>
            <p:cNvGraphicFramePr>
              <a:graphicFrameLocks noChangeAspect="1"/>
            </p:cNvGraphicFramePr>
            <p:nvPr/>
          </p:nvGraphicFramePr>
          <p:xfrm>
            <a:off x="1819" y="3593"/>
            <a:ext cx="143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9" name="公式" r:id="rId35" imgW="279360" imgH="380880" progId="Equation.3">
                    <p:embed/>
                  </p:oleObj>
                </mc:Choice>
                <mc:Fallback>
                  <p:oleObj name="公式" r:id="rId35" imgW="279360" imgH="380880" progId="Equation.3">
                    <p:embed/>
                    <p:pic>
                      <p:nvPicPr>
                        <p:cNvPr id="326725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9" y="3593"/>
                          <a:ext cx="143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1" name="Group 95"/>
          <p:cNvGrpSpPr>
            <a:grpSpLocks/>
          </p:cNvGrpSpPr>
          <p:nvPr/>
        </p:nvGrpSpPr>
        <p:grpSpPr bwMode="auto">
          <a:xfrm>
            <a:off x="4675188" y="5813425"/>
            <a:ext cx="277812" cy="330200"/>
            <a:chOff x="2945" y="3662"/>
            <a:chExt cx="175" cy="208"/>
          </a:xfrm>
        </p:grpSpPr>
        <p:sp>
          <p:nvSpPr>
            <p:cNvPr id="326711" name="Oval 55"/>
            <p:cNvSpPr>
              <a:spLocks noChangeArrowheads="1"/>
            </p:cNvSpPr>
            <p:nvPr/>
          </p:nvSpPr>
          <p:spPr bwMode="auto">
            <a:xfrm>
              <a:off x="2978" y="3662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6" name="Object 70"/>
            <p:cNvGraphicFramePr>
              <a:graphicFrameLocks noChangeAspect="1"/>
            </p:cNvGraphicFramePr>
            <p:nvPr/>
          </p:nvGraphicFramePr>
          <p:xfrm>
            <a:off x="2945" y="3683"/>
            <a:ext cx="175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0" name="公式" r:id="rId37" imgW="342720" imgH="368280" progId="Equation.3">
                    <p:embed/>
                  </p:oleObj>
                </mc:Choice>
                <mc:Fallback>
                  <p:oleObj name="公式" r:id="rId37" imgW="342720" imgH="368280" progId="Equation.3">
                    <p:embed/>
                    <p:pic>
                      <p:nvPicPr>
                        <p:cNvPr id="326726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5" y="3683"/>
                          <a:ext cx="175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2" name="Group 96"/>
          <p:cNvGrpSpPr>
            <a:grpSpLocks/>
          </p:cNvGrpSpPr>
          <p:nvPr/>
        </p:nvGrpSpPr>
        <p:grpSpPr bwMode="auto">
          <a:xfrm>
            <a:off x="5241925" y="5376863"/>
            <a:ext cx="365125" cy="296862"/>
            <a:chOff x="3302" y="3387"/>
            <a:chExt cx="230" cy="187"/>
          </a:xfrm>
        </p:grpSpPr>
        <p:sp>
          <p:nvSpPr>
            <p:cNvPr id="326712" name="Oval 56"/>
            <p:cNvSpPr>
              <a:spLocks noChangeArrowheads="1"/>
            </p:cNvSpPr>
            <p:nvPr/>
          </p:nvSpPr>
          <p:spPr bwMode="auto">
            <a:xfrm>
              <a:off x="3302" y="3404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7" name="Object 71"/>
            <p:cNvGraphicFramePr>
              <a:graphicFrameLocks noChangeAspect="1"/>
            </p:cNvGraphicFramePr>
            <p:nvPr/>
          </p:nvGraphicFramePr>
          <p:xfrm>
            <a:off x="3344" y="3387"/>
            <a:ext cx="188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1" name="公式" r:id="rId39" imgW="368280" imgH="368280" progId="Equation.3">
                    <p:embed/>
                  </p:oleObj>
                </mc:Choice>
                <mc:Fallback>
                  <p:oleObj name="公式" r:id="rId39" imgW="368280" imgH="368280" progId="Equation.3">
                    <p:embed/>
                    <p:pic>
                      <p:nvPicPr>
                        <p:cNvPr id="326727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4" y="3387"/>
                          <a:ext cx="188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3" name="Group 97"/>
          <p:cNvGrpSpPr>
            <a:grpSpLocks/>
          </p:cNvGrpSpPr>
          <p:nvPr/>
        </p:nvGrpSpPr>
        <p:grpSpPr bwMode="auto">
          <a:xfrm>
            <a:off x="5102225" y="4997450"/>
            <a:ext cx="388938" cy="307975"/>
            <a:chOff x="3214" y="3148"/>
            <a:chExt cx="245" cy="194"/>
          </a:xfrm>
        </p:grpSpPr>
        <p:sp>
          <p:nvSpPr>
            <p:cNvPr id="326710" name="Oval 54"/>
            <p:cNvSpPr>
              <a:spLocks noChangeArrowheads="1"/>
            </p:cNvSpPr>
            <p:nvPr/>
          </p:nvSpPr>
          <p:spPr bwMode="auto">
            <a:xfrm>
              <a:off x="3214" y="3220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8" name="Object 72"/>
            <p:cNvGraphicFramePr>
              <a:graphicFrameLocks noChangeAspect="1"/>
            </p:cNvGraphicFramePr>
            <p:nvPr/>
          </p:nvGraphicFramePr>
          <p:xfrm>
            <a:off x="3271" y="3148"/>
            <a:ext cx="188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2" name="公式" r:id="rId41" imgW="368280" imgH="380880" progId="Equation.3">
                    <p:embed/>
                  </p:oleObj>
                </mc:Choice>
                <mc:Fallback>
                  <p:oleObj name="公式" r:id="rId41" imgW="368280" imgH="380880" progId="Equation.3">
                    <p:embed/>
                    <p:pic>
                      <p:nvPicPr>
                        <p:cNvPr id="326728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1" y="3148"/>
                          <a:ext cx="188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6" name="Group 100"/>
          <p:cNvGrpSpPr>
            <a:grpSpLocks/>
          </p:cNvGrpSpPr>
          <p:nvPr/>
        </p:nvGrpSpPr>
        <p:grpSpPr bwMode="auto">
          <a:xfrm>
            <a:off x="7670800" y="4710113"/>
            <a:ext cx="365125" cy="296862"/>
            <a:chOff x="4832" y="2967"/>
            <a:chExt cx="230" cy="187"/>
          </a:xfrm>
        </p:grpSpPr>
        <p:sp>
          <p:nvSpPr>
            <p:cNvPr id="326713" name="Oval 57"/>
            <p:cNvSpPr>
              <a:spLocks noChangeArrowheads="1"/>
            </p:cNvSpPr>
            <p:nvPr/>
          </p:nvSpPr>
          <p:spPr bwMode="auto">
            <a:xfrm>
              <a:off x="4832" y="3038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29" name="Object 73"/>
            <p:cNvGraphicFramePr>
              <a:graphicFrameLocks noChangeAspect="1"/>
            </p:cNvGraphicFramePr>
            <p:nvPr/>
          </p:nvGraphicFramePr>
          <p:xfrm>
            <a:off x="4887" y="2967"/>
            <a:ext cx="175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3" name="公式" r:id="rId43" imgW="342720" imgH="368280" progId="Equation.3">
                    <p:embed/>
                  </p:oleObj>
                </mc:Choice>
                <mc:Fallback>
                  <p:oleObj name="公式" r:id="rId43" imgW="342720" imgH="368280" progId="Equation.3">
                    <p:embed/>
                    <p:pic>
                      <p:nvPicPr>
                        <p:cNvPr id="326729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7" y="2967"/>
                          <a:ext cx="175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7" name="Group 101"/>
          <p:cNvGrpSpPr>
            <a:grpSpLocks/>
          </p:cNvGrpSpPr>
          <p:nvPr/>
        </p:nvGrpSpPr>
        <p:grpSpPr bwMode="auto">
          <a:xfrm>
            <a:off x="7791450" y="5087938"/>
            <a:ext cx="384175" cy="296862"/>
            <a:chOff x="4908" y="3205"/>
            <a:chExt cx="242" cy="187"/>
          </a:xfrm>
        </p:grpSpPr>
        <p:sp>
          <p:nvSpPr>
            <p:cNvPr id="326715" name="Oval 59"/>
            <p:cNvSpPr>
              <a:spLocks noChangeArrowheads="1"/>
            </p:cNvSpPr>
            <p:nvPr/>
          </p:nvSpPr>
          <p:spPr bwMode="auto">
            <a:xfrm>
              <a:off x="4908" y="3228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30" name="Object 74"/>
            <p:cNvGraphicFramePr>
              <a:graphicFrameLocks noChangeAspect="1"/>
            </p:cNvGraphicFramePr>
            <p:nvPr/>
          </p:nvGraphicFramePr>
          <p:xfrm>
            <a:off x="4962" y="3205"/>
            <a:ext cx="188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4" name="公式" r:id="rId44" imgW="368280" imgH="368280" progId="Equation.3">
                    <p:embed/>
                  </p:oleObj>
                </mc:Choice>
                <mc:Fallback>
                  <p:oleObj name="公式" r:id="rId44" imgW="368280" imgH="368280" progId="Equation.3">
                    <p:embed/>
                    <p:pic>
                      <p:nvPicPr>
                        <p:cNvPr id="32673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2" y="3205"/>
                          <a:ext cx="188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6758" name="Group 102"/>
          <p:cNvGrpSpPr>
            <a:grpSpLocks/>
          </p:cNvGrpSpPr>
          <p:nvPr/>
        </p:nvGrpSpPr>
        <p:grpSpPr bwMode="auto">
          <a:xfrm>
            <a:off x="7227888" y="5486400"/>
            <a:ext cx="298450" cy="339725"/>
            <a:chOff x="4553" y="3456"/>
            <a:chExt cx="188" cy="214"/>
          </a:xfrm>
        </p:grpSpPr>
        <p:sp>
          <p:nvSpPr>
            <p:cNvPr id="326714" name="Oval 58"/>
            <p:cNvSpPr>
              <a:spLocks noChangeArrowheads="1"/>
            </p:cNvSpPr>
            <p:nvPr/>
          </p:nvSpPr>
          <p:spPr bwMode="auto">
            <a:xfrm>
              <a:off x="4590" y="3456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6731" name="Object 75"/>
            <p:cNvGraphicFramePr>
              <a:graphicFrameLocks noChangeAspect="1"/>
            </p:cNvGraphicFramePr>
            <p:nvPr/>
          </p:nvGraphicFramePr>
          <p:xfrm>
            <a:off x="4553" y="3476"/>
            <a:ext cx="188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5" name="公式" r:id="rId45" imgW="368280" imgH="380880" progId="Equation.3">
                    <p:embed/>
                  </p:oleObj>
                </mc:Choice>
                <mc:Fallback>
                  <p:oleObj name="公式" r:id="rId45" imgW="368280" imgH="380880" progId="Equation.3">
                    <p:embed/>
                    <p:pic>
                      <p:nvPicPr>
                        <p:cNvPr id="326731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3" y="3476"/>
                          <a:ext cx="188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6733" name="Line 77"/>
          <p:cNvSpPr>
            <a:spLocks noChangeShapeType="1"/>
          </p:cNvSpPr>
          <p:nvPr/>
        </p:nvSpPr>
        <p:spPr bwMode="auto">
          <a:xfrm flipH="1">
            <a:off x="6932613" y="5592763"/>
            <a:ext cx="138112" cy="5873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6743" name="Group 87"/>
          <p:cNvGrpSpPr>
            <a:grpSpLocks/>
          </p:cNvGrpSpPr>
          <p:nvPr/>
        </p:nvGrpSpPr>
        <p:grpSpPr bwMode="auto">
          <a:xfrm>
            <a:off x="531813" y="4332288"/>
            <a:ext cx="1998662" cy="458787"/>
            <a:chOff x="335" y="2729"/>
            <a:chExt cx="1259" cy="289"/>
          </a:xfrm>
        </p:grpSpPr>
        <p:sp>
          <p:nvSpPr>
            <p:cNvPr id="326734" name="Rectangle 78"/>
            <p:cNvSpPr>
              <a:spLocks noChangeArrowheads="1"/>
            </p:cNvSpPr>
            <p:nvPr/>
          </p:nvSpPr>
          <p:spPr bwMode="auto">
            <a:xfrm>
              <a:off x="335" y="2729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证明   </a:t>
              </a:r>
            </a:p>
          </p:txBody>
        </p:sp>
        <p:sp>
          <p:nvSpPr>
            <p:cNvPr id="326735" name="Rectangle 79"/>
            <p:cNvSpPr>
              <a:spLocks noChangeArrowheads="1"/>
            </p:cNvSpPr>
            <p:nvPr/>
          </p:nvSpPr>
          <p:spPr bwMode="auto">
            <a:xfrm>
              <a:off x="854" y="2730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      </a:t>
              </a:r>
            </a:p>
          </p:txBody>
        </p:sp>
      </p:grpSp>
      <p:sp>
        <p:nvSpPr>
          <p:cNvPr id="326732" name="Line 76"/>
          <p:cNvSpPr>
            <a:spLocks noChangeShapeType="1"/>
          </p:cNvSpPr>
          <p:nvPr/>
        </p:nvSpPr>
        <p:spPr bwMode="auto">
          <a:xfrm flipV="1">
            <a:off x="4373563" y="5938838"/>
            <a:ext cx="138112" cy="5873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6782" name="Group 126"/>
          <p:cNvGrpSpPr>
            <a:grpSpLocks/>
          </p:cNvGrpSpPr>
          <p:nvPr/>
        </p:nvGrpSpPr>
        <p:grpSpPr bwMode="auto">
          <a:xfrm>
            <a:off x="606425" y="2165350"/>
            <a:ext cx="787400" cy="915988"/>
            <a:chOff x="371" y="1047"/>
            <a:chExt cx="496" cy="577"/>
          </a:xfrm>
        </p:grpSpPr>
        <p:sp>
          <p:nvSpPr>
            <p:cNvPr id="326783" name="Rectangle 127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784" name="Rectangle 128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P140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6.3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26785" name="Picture 1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6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6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26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2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2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2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2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2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2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2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2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32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32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26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8" dur="500" fill="hold"/>
                                        <p:tgtEl>
                                          <p:spTgt spid="32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2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2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2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2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32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32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2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1000"/>
                                        <p:tgtEl>
                                          <p:spTgt spid="32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326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326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32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3" dur="500" fill="hold"/>
                                        <p:tgtEl>
                                          <p:spTgt spid="32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0" dur="1000"/>
                                        <p:tgtEl>
                                          <p:spTgt spid="32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2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5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6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7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9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0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1" name="Picture 9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2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3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4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5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6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7" name="Picture 9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8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9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0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1" name="Picture 10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2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3" name="Picture 10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31" name="Rectangle 51"/>
          <p:cNvSpPr>
            <a:spLocks noChangeArrowheads="1"/>
          </p:cNvSpPr>
          <p:nvPr/>
        </p:nvSpPr>
        <p:spPr bwMode="auto">
          <a:xfrm>
            <a:off x="531813" y="450373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意义   </a:t>
            </a:r>
          </a:p>
        </p:txBody>
      </p:sp>
      <p:sp>
        <p:nvSpPr>
          <p:cNvPr id="327736" name="Rectangle 56"/>
          <p:cNvSpPr>
            <a:spLocks noChangeArrowheads="1"/>
          </p:cNvSpPr>
          <p:nvPr/>
        </p:nvSpPr>
        <p:spPr bwMode="auto">
          <a:xfrm>
            <a:off x="1352550" y="4503738"/>
            <a:ext cx="734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folHlink"/>
                </a:solidFill>
                <a:ea typeface="仿宋_GB2312" pitchFamily="49" charset="-122"/>
              </a:rPr>
              <a:t>边界对应原理</a:t>
            </a:r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进一步将解析函数的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象区域的求解问题</a:t>
            </a:r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  </a:t>
            </a:r>
          </a:p>
        </p:txBody>
      </p:sp>
      <p:sp>
        <p:nvSpPr>
          <p:cNvPr id="327737" name="Rectangle 57"/>
          <p:cNvSpPr>
            <a:spLocks noChangeArrowheads="1"/>
          </p:cNvSpPr>
          <p:nvPr/>
        </p:nvSpPr>
        <p:spPr bwMode="auto">
          <a:xfrm>
            <a:off x="1350963" y="5073650"/>
            <a:ext cx="353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变成了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求象曲线</a:t>
            </a:r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的问题。</a:t>
            </a:r>
          </a:p>
        </p:txBody>
      </p:sp>
      <p:grpSp>
        <p:nvGrpSpPr>
          <p:cNvPr id="327763" name="Group 83"/>
          <p:cNvGrpSpPr>
            <a:grpSpLocks/>
          </p:cNvGrpSpPr>
          <p:nvPr/>
        </p:nvGrpSpPr>
        <p:grpSpPr bwMode="auto">
          <a:xfrm>
            <a:off x="528638" y="531813"/>
            <a:ext cx="8462962" cy="3716337"/>
            <a:chOff x="333" y="335"/>
            <a:chExt cx="5331" cy="2341"/>
          </a:xfrm>
        </p:grpSpPr>
        <p:sp>
          <p:nvSpPr>
            <p:cNvPr id="327738" name="Rectangle 58"/>
            <p:cNvSpPr>
              <a:spLocks noChangeArrowheads="1"/>
            </p:cNvSpPr>
            <p:nvPr/>
          </p:nvSpPr>
          <p:spPr bwMode="auto">
            <a:xfrm>
              <a:off x="337" y="335"/>
              <a:ext cx="16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一、问题一   </a:t>
              </a:r>
            </a:p>
          </p:txBody>
        </p:sp>
        <p:sp>
          <p:nvSpPr>
            <p:cNvPr id="327739" name="Rectangle 59"/>
            <p:cNvSpPr>
              <a:spLocks noChangeArrowheads="1"/>
            </p:cNvSpPr>
            <p:nvPr/>
          </p:nvSpPr>
          <p:spPr bwMode="auto">
            <a:xfrm>
              <a:off x="333" y="724"/>
              <a:ext cx="17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2. </a:t>
              </a:r>
              <a:r>
                <a:rPr lang="zh-CN" altLang="en-US">
                  <a:solidFill>
                    <a:srgbClr val="000099"/>
                  </a:solidFill>
                </a:rPr>
                <a:t>边界对应原理     </a:t>
              </a:r>
            </a:p>
          </p:txBody>
        </p:sp>
        <p:grpSp>
          <p:nvGrpSpPr>
            <p:cNvPr id="327740" name="Group 60"/>
            <p:cNvGrpSpPr>
              <a:grpSpLocks/>
            </p:cNvGrpSpPr>
            <p:nvPr/>
          </p:nvGrpSpPr>
          <p:grpSpPr bwMode="auto">
            <a:xfrm>
              <a:off x="335" y="1041"/>
              <a:ext cx="5329" cy="963"/>
              <a:chOff x="335" y="1041"/>
              <a:chExt cx="5329" cy="963"/>
            </a:xfrm>
          </p:grpSpPr>
          <p:grpSp>
            <p:nvGrpSpPr>
              <p:cNvPr id="327741" name="Group 61"/>
              <p:cNvGrpSpPr>
                <a:grpSpLocks/>
              </p:cNvGrpSpPr>
              <p:nvPr/>
            </p:nvGrpSpPr>
            <p:grpSpPr bwMode="auto">
              <a:xfrm>
                <a:off x="335" y="1041"/>
                <a:ext cx="5329" cy="963"/>
                <a:chOff x="335" y="1041"/>
                <a:chExt cx="5329" cy="963"/>
              </a:xfrm>
            </p:grpSpPr>
            <p:sp>
              <p:nvSpPr>
                <p:cNvPr id="327742" name="Rectangle 62"/>
                <p:cNvSpPr>
                  <a:spLocks noChangeArrowheads="1"/>
                </p:cNvSpPr>
                <p:nvPr/>
              </p:nvSpPr>
              <p:spPr bwMode="auto">
                <a:xfrm>
                  <a:off x="335" y="1043"/>
                  <a:ext cx="69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zh-CN" altLang="en-US">
                      <a:solidFill>
                        <a:srgbClr val="0000FF"/>
                      </a:solidFill>
                    </a:rPr>
                    <a:t>定理    </a:t>
                  </a:r>
                </a:p>
              </p:txBody>
            </p:sp>
            <p:sp>
              <p:nvSpPr>
                <p:cNvPr id="327743" name="Rectangle 63"/>
                <p:cNvSpPr>
                  <a:spLocks noChangeArrowheads="1"/>
                </p:cNvSpPr>
                <p:nvPr/>
              </p:nvSpPr>
              <p:spPr bwMode="auto">
                <a:xfrm>
                  <a:off x="853" y="1041"/>
                  <a:ext cx="480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zh-CN" altLang="en-US">
                      <a:solidFill>
                        <a:schemeClr val="tx1"/>
                      </a:solidFill>
                    </a:rPr>
                    <a:t>设区域</a:t>
                  </a:r>
                  <a:r>
                    <a:rPr lang="zh-CN" altLang="en-US" sz="1800">
                      <a:solidFill>
                        <a:schemeClr val="tx1"/>
                      </a:solidFill>
                    </a:rPr>
                    <a:t> </a:t>
                  </a:r>
                  <a:r>
                    <a:rPr lang="en-US" altLang="zh-CN" i="1">
                      <a:solidFill>
                        <a:schemeClr val="tx1"/>
                      </a:solidFill>
                    </a:rPr>
                    <a:t>D</a:t>
                  </a:r>
                  <a:r>
                    <a:rPr lang="en-US" altLang="zh-CN" sz="1000" i="1">
                      <a:solidFill>
                        <a:schemeClr val="tx1"/>
                      </a:solidFill>
                    </a:rPr>
                    <a:t> </a:t>
                  </a:r>
                  <a:r>
                    <a:rPr lang="zh-CN" altLang="en-US">
                      <a:solidFill>
                        <a:schemeClr val="tx1"/>
                      </a:solidFill>
                    </a:rPr>
                    <a:t>的边界为简单闭曲线</a:t>
                  </a:r>
                  <a:r>
                    <a:rPr lang="zh-CN" altLang="en-US" sz="1400">
                      <a:solidFill>
                        <a:schemeClr val="tx1"/>
                      </a:solidFill>
                    </a:rPr>
                    <a:t> </a:t>
                  </a:r>
                  <a:r>
                    <a:rPr lang="en-US" altLang="zh-CN" i="1">
                      <a:solidFill>
                        <a:schemeClr val="tx1"/>
                      </a:solidFill>
                    </a:rPr>
                    <a:t>C</a:t>
                  </a:r>
                  <a:r>
                    <a:rPr lang="zh-CN" altLang="en-US">
                      <a:solidFill>
                        <a:schemeClr val="tx1"/>
                      </a:solidFill>
                    </a:rPr>
                    <a:t>，函数               在闭域   </a:t>
                  </a:r>
                </a:p>
              </p:txBody>
            </p:sp>
            <p:graphicFrame>
              <p:nvGraphicFramePr>
                <p:cNvPr id="327744" name="Object 64"/>
                <p:cNvGraphicFramePr>
                  <a:graphicFrameLocks/>
                </p:cNvGraphicFramePr>
                <p:nvPr/>
              </p:nvGraphicFramePr>
              <p:xfrm>
                <a:off x="4173" y="1093"/>
                <a:ext cx="671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097" name="公式" r:id="rId5" imgW="1168200" imgH="342720" progId="Equation.3">
                        <p:embed/>
                      </p:oleObj>
                    </mc:Choice>
                    <mc:Fallback>
                      <p:oleObj name="公式" r:id="rId5" imgW="1168200" imgH="342720" progId="Equation.3">
                        <p:embed/>
                        <p:pic>
                          <p:nvPicPr>
                            <p:cNvPr id="327744" name="Object 64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73" y="1093"/>
                              <a:ext cx="671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27745" name="Rectangle 65"/>
                <p:cNvSpPr>
                  <a:spLocks noChangeArrowheads="1"/>
                </p:cNvSpPr>
                <p:nvPr/>
              </p:nvSpPr>
              <p:spPr bwMode="auto">
                <a:xfrm>
                  <a:off x="854" y="1379"/>
                  <a:ext cx="481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>
                      <a:solidFill>
                        <a:schemeClr val="tx1"/>
                      </a:solidFill>
                    </a:rPr>
                    <a:t>                  </a:t>
                  </a:r>
                  <a:r>
                    <a:rPr lang="zh-CN" altLang="en-US">
                      <a:solidFill>
                        <a:schemeClr val="tx1"/>
                      </a:solidFill>
                    </a:rPr>
                    <a:t>上</a:t>
                  </a:r>
                  <a:r>
                    <a:rPr lang="zh-CN" altLang="en-US">
                      <a:solidFill>
                        <a:srgbClr val="FF0000"/>
                      </a:solidFill>
                    </a:rPr>
                    <a:t>解析</a:t>
                  </a:r>
                  <a:r>
                    <a:rPr lang="zh-CN" altLang="en-US">
                      <a:solidFill>
                        <a:schemeClr val="tx1"/>
                      </a:solidFill>
                    </a:rPr>
                    <a:t>，且将曲线</a:t>
                  </a:r>
                  <a:r>
                    <a:rPr lang="zh-CN" altLang="en-US" sz="1800">
                      <a:solidFill>
                        <a:schemeClr val="tx1"/>
                      </a:solidFill>
                    </a:rPr>
                    <a:t> </a:t>
                  </a:r>
                  <a:r>
                    <a:rPr lang="en-US" altLang="zh-CN" i="1">
                      <a:solidFill>
                        <a:schemeClr val="tx1"/>
                      </a:solidFill>
                    </a:rPr>
                    <a:t>C</a:t>
                  </a:r>
                  <a:r>
                    <a:rPr lang="en-US" altLang="zh-CN">
                      <a:solidFill>
                        <a:schemeClr val="tx1"/>
                      </a:solidFill>
                    </a:rPr>
                    <a:t> </a:t>
                  </a:r>
                  <a:r>
                    <a:rPr lang="zh-CN" altLang="en-US">
                      <a:solidFill>
                        <a:srgbClr val="FF0000"/>
                      </a:solidFill>
                    </a:rPr>
                    <a:t>双方单值</a:t>
                  </a:r>
                  <a:r>
                    <a:rPr lang="zh-CN" altLang="en-US">
                      <a:solidFill>
                        <a:schemeClr val="tx1"/>
                      </a:solidFill>
                    </a:rPr>
                    <a:t>地映射为简单   </a:t>
                  </a:r>
                </a:p>
              </p:txBody>
            </p:sp>
            <p:graphicFrame>
              <p:nvGraphicFramePr>
                <p:cNvPr id="327746" name="Object 66"/>
                <p:cNvGraphicFramePr>
                  <a:graphicFrameLocks/>
                </p:cNvGraphicFramePr>
                <p:nvPr/>
              </p:nvGraphicFramePr>
              <p:xfrm>
                <a:off x="901" y="1421"/>
                <a:ext cx="857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098" name="公式" r:id="rId7" imgW="1358640" imgH="304560" progId="Equation.3">
                        <p:embed/>
                      </p:oleObj>
                    </mc:Choice>
                    <mc:Fallback>
                      <p:oleObj name="公式" r:id="rId7" imgW="1358640" imgH="304560" progId="Equation.3">
                        <p:embed/>
                        <p:pic>
                          <p:nvPicPr>
                            <p:cNvPr id="327746" name="Object 66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901" y="1421"/>
                              <a:ext cx="857" cy="19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27747" name="Rectangle 67"/>
                <p:cNvSpPr>
                  <a:spLocks noChangeArrowheads="1"/>
                </p:cNvSpPr>
                <p:nvPr/>
              </p:nvSpPr>
              <p:spPr bwMode="auto">
                <a:xfrm>
                  <a:off x="852" y="1716"/>
                  <a:ext cx="93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zh-CN" altLang="en-US">
                      <a:solidFill>
                        <a:schemeClr val="tx1"/>
                      </a:solidFill>
                    </a:rPr>
                    <a:t>闭曲线     </a:t>
                  </a:r>
                </a:p>
              </p:txBody>
            </p:sp>
          </p:grpSp>
          <p:graphicFrame>
            <p:nvGraphicFramePr>
              <p:cNvPr id="327748" name="Object 68"/>
              <p:cNvGraphicFramePr>
                <a:graphicFrameLocks/>
              </p:cNvGraphicFramePr>
              <p:nvPr/>
            </p:nvGraphicFramePr>
            <p:xfrm>
              <a:off x="1533" y="1781"/>
              <a:ext cx="241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9" name="公式" r:id="rId9" imgW="380880" imgH="342720" progId="Equation.3">
                      <p:embed/>
                    </p:oleObj>
                  </mc:Choice>
                  <mc:Fallback>
                    <p:oleObj name="公式" r:id="rId9" imgW="380880" imgH="342720" progId="Equation.3">
                      <p:embed/>
                      <p:pic>
                        <p:nvPicPr>
                          <p:cNvPr id="327748" name="Object 6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33" y="1781"/>
                            <a:ext cx="241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27749" name="Group 69"/>
            <p:cNvGrpSpPr>
              <a:grpSpLocks/>
            </p:cNvGrpSpPr>
            <p:nvPr/>
          </p:nvGrpSpPr>
          <p:grpSpPr bwMode="auto">
            <a:xfrm>
              <a:off x="1890" y="1716"/>
              <a:ext cx="3763" cy="288"/>
              <a:chOff x="1890" y="1716"/>
              <a:chExt cx="3763" cy="288"/>
            </a:xfrm>
          </p:grpSpPr>
          <p:sp>
            <p:nvSpPr>
              <p:cNvPr id="327750" name="Rectangle 70"/>
              <p:cNvSpPr>
                <a:spLocks noChangeArrowheads="1"/>
              </p:cNvSpPr>
              <p:nvPr/>
            </p:nvSpPr>
            <p:spPr bwMode="auto">
              <a:xfrm>
                <a:off x="1890" y="1716"/>
                <a:ext cx="37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当    沿 </a:t>
                </a:r>
                <a:r>
                  <a:rPr lang="en-US" altLang="zh-CN" i="1">
                    <a:solidFill>
                      <a:schemeClr val="tx1"/>
                    </a:solidFill>
                  </a:rPr>
                  <a:t>C</a:t>
                </a:r>
                <a:r>
                  <a:rPr lang="en-US" altLang="zh-CN">
                    <a:solidFill>
                      <a:schemeClr val="tx1"/>
                    </a:solidFill>
                  </a:rPr>
                  <a:t> </a:t>
                </a:r>
                <a:r>
                  <a:rPr lang="zh-CN" altLang="en-US">
                    <a:solidFill>
                      <a:schemeClr val="tx1"/>
                    </a:solidFill>
                  </a:rPr>
                  <a:t>的正向绕行时，相应的    的绕行   </a:t>
                </a:r>
              </a:p>
            </p:txBody>
          </p:sp>
          <p:graphicFrame>
            <p:nvGraphicFramePr>
              <p:cNvPr id="327751" name="Object 71"/>
              <p:cNvGraphicFramePr>
                <a:graphicFrameLocks/>
              </p:cNvGraphicFramePr>
              <p:nvPr/>
            </p:nvGraphicFramePr>
            <p:xfrm>
              <a:off x="2191" y="1809"/>
              <a:ext cx="113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0" name="公式" r:id="rId11" imgW="177480" imgH="215640" progId="Equation.3">
                      <p:embed/>
                    </p:oleObj>
                  </mc:Choice>
                  <mc:Fallback>
                    <p:oleObj name="公式" r:id="rId11" imgW="177480" imgH="215640" progId="Equation.3">
                      <p:embed/>
                      <p:pic>
                        <p:nvPicPr>
                          <p:cNvPr id="327751" name="Object 7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91" y="1809"/>
                            <a:ext cx="113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7752" name="Object 72"/>
              <p:cNvGraphicFramePr>
                <a:graphicFrameLocks/>
              </p:cNvGraphicFramePr>
              <p:nvPr/>
            </p:nvGraphicFramePr>
            <p:xfrm>
              <a:off x="4695" y="1803"/>
              <a:ext cx="169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1" name="公式" r:id="rId13" imgW="266400" imgH="215640" progId="Equation.3">
                      <p:embed/>
                    </p:oleObj>
                  </mc:Choice>
                  <mc:Fallback>
                    <p:oleObj name="公式" r:id="rId13" imgW="266400" imgH="215640" progId="Equation.3">
                      <p:embed/>
                      <p:pic>
                        <p:nvPicPr>
                          <p:cNvPr id="327752" name="Object 7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95" y="1803"/>
                            <a:ext cx="169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27753" name="Group 73"/>
            <p:cNvGrpSpPr>
              <a:grpSpLocks/>
            </p:cNvGrpSpPr>
            <p:nvPr/>
          </p:nvGrpSpPr>
          <p:grpSpPr bwMode="auto">
            <a:xfrm>
              <a:off x="852" y="2053"/>
              <a:ext cx="1948" cy="288"/>
              <a:chOff x="852" y="2053"/>
              <a:chExt cx="1948" cy="288"/>
            </a:xfrm>
          </p:grpSpPr>
          <p:sp>
            <p:nvSpPr>
              <p:cNvPr id="327754" name="Rectangle 74"/>
              <p:cNvSpPr>
                <a:spLocks noChangeArrowheads="1"/>
              </p:cNvSpPr>
              <p:nvPr/>
            </p:nvSpPr>
            <p:spPr bwMode="auto">
              <a:xfrm>
                <a:off x="852" y="2053"/>
                <a:ext cx="19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方向定为    的正向，  </a:t>
                </a:r>
              </a:p>
            </p:txBody>
          </p:sp>
          <p:graphicFrame>
            <p:nvGraphicFramePr>
              <p:cNvPr id="327755" name="Object 75"/>
              <p:cNvGraphicFramePr>
                <a:graphicFrameLocks/>
              </p:cNvGraphicFramePr>
              <p:nvPr/>
            </p:nvGraphicFramePr>
            <p:xfrm>
              <a:off x="1695" y="2127"/>
              <a:ext cx="177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2" name="公式" r:id="rId15" imgW="279360" imgH="266400" progId="Equation.3">
                      <p:embed/>
                    </p:oleObj>
                  </mc:Choice>
                  <mc:Fallback>
                    <p:oleObj name="公式" r:id="rId15" imgW="279360" imgH="266400" progId="Equation.3">
                      <p:embed/>
                      <p:pic>
                        <p:nvPicPr>
                          <p:cNvPr id="327755" name="Object 7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95" y="2127"/>
                            <a:ext cx="177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27756" name="Group 76"/>
            <p:cNvGrpSpPr>
              <a:grpSpLocks/>
            </p:cNvGrpSpPr>
            <p:nvPr/>
          </p:nvGrpSpPr>
          <p:grpSpPr bwMode="auto">
            <a:xfrm>
              <a:off x="2651" y="2052"/>
              <a:ext cx="3003" cy="288"/>
              <a:chOff x="2651" y="2052"/>
              <a:chExt cx="3003" cy="288"/>
            </a:xfrm>
          </p:grpSpPr>
          <p:sp>
            <p:nvSpPr>
              <p:cNvPr id="327757" name="Rectangle 77"/>
              <p:cNvSpPr>
                <a:spLocks noChangeArrowheads="1"/>
              </p:cNvSpPr>
              <p:nvPr/>
            </p:nvSpPr>
            <p:spPr bwMode="auto">
              <a:xfrm>
                <a:off x="2651" y="2052"/>
                <a:ext cx="300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并令 </a:t>
                </a:r>
                <a:r>
                  <a:rPr lang="en-US" altLang="zh-CN" i="1">
                    <a:solidFill>
                      <a:schemeClr val="tx1"/>
                    </a:solidFill>
                  </a:rPr>
                  <a:t>G</a:t>
                </a:r>
                <a:r>
                  <a:rPr lang="en-US" altLang="zh-CN">
                    <a:solidFill>
                      <a:schemeClr val="tx1"/>
                    </a:solidFill>
                  </a:rPr>
                  <a:t> </a:t>
                </a:r>
                <a:r>
                  <a:rPr lang="zh-CN" altLang="en-US">
                    <a:solidFill>
                      <a:schemeClr val="tx1"/>
                    </a:solidFill>
                  </a:rPr>
                  <a:t>是以    为边界的区域，则   </a:t>
                </a:r>
              </a:p>
            </p:txBody>
          </p:sp>
          <p:graphicFrame>
            <p:nvGraphicFramePr>
              <p:cNvPr id="327758" name="Object 78"/>
              <p:cNvGraphicFramePr>
                <a:graphicFrameLocks/>
              </p:cNvGraphicFramePr>
              <p:nvPr/>
            </p:nvGraphicFramePr>
            <p:xfrm>
              <a:off x="3745" y="2113"/>
              <a:ext cx="177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3" name="公式" r:id="rId17" imgW="279360" imgH="266400" progId="Equation.3">
                      <p:embed/>
                    </p:oleObj>
                  </mc:Choice>
                  <mc:Fallback>
                    <p:oleObj name="公式" r:id="rId17" imgW="279360" imgH="266400" progId="Equation.3">
                      <p:embed/>
                      <p:pic>
                        <p:nvPicPr>
                          <p:cNvPr id="327758" name="Object 7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5" y="2113"/>
                            <a:ext cx="177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27759" name="Group 79"/>
            <p:cNvGrpSpPr>
              <a:grpSpLocks/>
            </p:cNvGrpSpPr>
            <p:nvPr/>
          </p:nvGrpSpPr>
          <p:grpSpPr bwMode="auto">
            <a:xfrm>
              <a:off x="913" y="2388"/>
              <a:ext cx="2672" cy="288"/>
              <a:chOff x="913" y="2388"/>
              <a:chExt cx="2672" cy="288"/>
            </a:xfrm>
          </p:grpSpPr>
          <p:sp>
            <p:nvSpPr>
              <p:cNvPr id="327760" name="Rectangle 80"/>
              <p:cNvSpPr>
                <a:spLocks noChangeArrowheads="1"/>
              </p:cNvSpPr>
              <p:nvPr/>
            </p:nvSpPr>
            <p:spPr bwMode="auto">
              <a:xfrm>
                <a:off x="1644" y="2388"/>
                <a:ext cx="194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将</a:t>
                </a:r>
                <a:r>
                  <a:rPr lang="zh-CN" altLang="en-US" sz="1800">
                    <a:solidFill>
                      <a:schemeClr val="tx1"/>
                    </a:solidFill>
                  </a:rPr>
                  <a:t> </a:t>
                </a:r>
                <a:r>
                  <a:rPr lang="en-US" altLang="zh-CN" i="1">
                    <a:solidFill>
                      <a:schemeClr val="tx1"/>
                    </a:solidFill>
                  </a:rPr>
                  <a:t>D</a:t>
                </a:r>
                <a:r>
                  <a:rPr lang="en-US" altLang="zh-CN" sz="1600">
                    <a:solidFill>
                      <a:schemeClr val="tx1"/>
                    </a:solidFill>
                  </a:rPr>
                  <a:t> </a:t>
                </a:r>
                <a:r>
                  <a:rPr lang="zh-CN" altLang="en-US">
                    <a:solidFill>
                      <a:schemeClr val="tx1"/>
                    </a:solidFill>
                  </a:rPr>
                  <a:t>共形映射为</a:t>
                </a:r>
                <a:r>
                  <a:rPr lang="zh-CN" altLang="en-US" sz="1600">
                    <a:solidFill>
                      <a:schemeClr val="tx1"/>
                    </a:solidFill>
                  </a:rPr>
                  <a:t> </a:t>
                </a:r>
                <a:r>
                  <a:rPr lang="en-US" altLang="zh-CN" i="1">
                    <a:solidFill>
                      <a:schemeClr val="tx1"/>
                    </a:solidFill>
                  </a:rPr>
                  <a:t>G</a:t>
                </a:r>
                <a:r>
                  <a:rPr lang="zh-CN" altLang="en-US">
                    <a:solidFill>
                      <a:schemeClr val="tx1"/>
                    </a:solidFill>
                  </a:rPr>
                  <a:t>。  </a:t>
                </a:r>
              </a:p>
            </p:txBody>
          </p:sp>
          <p:graphicFrame>
            <p:nvGraphicFramePr>
              <p:cNvPr id="327761" name="Object 81"/>
              <p:cNvGraphicFramePr>
                <a:graphicFrameLocks/>
              </p:cNvGraphicFramePr>
              <p:nvPr/>
            </p:nvGraphicFramePr>
            <p:xfrm>
              <a:off x="913" y="2423"/>
              <a:ext cx="737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4" name="公式" r:id="rId19" imgW="1168200" imgH="342720" progId="Equation.3">
                      <p:embed/>
                    </p:oleObj>
                  </mc:Choice>
                  <mc:Fallback>
                    <p:oleObj name="公式" r:id="rId19" imgW="1168200" imgH="342720" progId="Equation.3">
                      <p:embed/>
                      <p:pic>
                        <p:nvPicPr>
                          <p:cNvPr id="327761" name="Object 8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3" y="2423"/>
                            <a:ext cx="737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327784" name="Picture 10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7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7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27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1" grpId="0"/>
      <p:bldP spid="327736" grpId="0"/>
      <p:bldP spid="3277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786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8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88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89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0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1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2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3" name="Picture 8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4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5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6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7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8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99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800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801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802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803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804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805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8706" name="Rectangle 2"/>
          <p:cNvSpPr>
            <a:spLocks noChangeArrowheads="1"/>
          </p:cNvSpPr>
          <p:nvPr/>
        </p:nvSpPr>
        <p:spPr bwMode="auto">
          <a:xfrm>
            <a:off x="534988" y="531813"/>
            <a:ext cx="2559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一、问题一      </a:t>
            </a:r>
          </a:p>
        </p:txBody>
      </p:sp>
      <p:sp>
        <p:nvSpPr>
          <p:cNvPr id="328707" name="Rectangle 3"/>
          <p:cNvSpPr>
            <a:spLocks noChangeArrowheads="1"/>
          </p:cNvSpPr>
          <p:nvPr/>
        </p:nvSpPr>
        <p:spPr bwMode="auto">
          <a:xfrm>
            <a:off x="528638" y="1149350"/>
            <a:ext cx="3613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lang="zh-CN" altLang="en-US">
                <a:solidFill>
                  <a:srgbClr val="000099"/>
                </a:solidFill>
              </a:rPr>
              <a:t>求象区域的一般方法     </a:t>
            </a:r>
          </a:p>
        </p:txBody>
      </p:sp>
      <p:sp>
        <p:nvSpPr>
          <p:cNvPr id="328727" name="Rectangle 23"/>
          <p:cNvSpPr>
            <a:spLocks noChangeArrowheads="1"/>
          </p:cNvSpPr>
          <p:nvPr/>
        </p:nvSpPr>
        <p:spPr bwMode="auto">
          <a:xfrm>
            <a:off x="4724400" y="2235200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则有</a:t>
            </a:r>
            <a:r>
              <a:rPr lang="zh-CN" altLang="en-US">
                <a:solidFill>
                  <a:srgbClr val="035EE5"/>
                </a:solidFill>
              </a:rPr>
              <a:t>   </a:t>
            </a:r>
          </a:p>
        </p:txBody>
      </p:sp>
      <p:grpSp>
        <p:nvGrpSpPr>
          <p:cNvPr id="328775" name="Group 71"/>
          <p:cNvGrpSpPr>
            <a:grpSpLocks/>
          </p:cNvGrpSpPr>
          <p:nvPr/>
        </p:nvGrpSpPr>
        <p:grpSpPr bwMode="auto">
          <a:xfrm>
            <a:off x="849313" y="1681163"/>
            <a:ext cx="8288337" cy="457200"/>
            <a:chOff x="535" y="1059"/>
            <a:chExt cx="5221" cy="288"/>
          </a:xfrm>
        </p:grpSpPr>
        <p:sp>
          <p:nvSpPr>
            <p:cNvPr id="328728" name="Rectangle 24"/>
            <p:cNvSpPr>
              <a:spLocks noChangeArrowheads="1"/>
            </p:cNvSpPr>
            <p:nvPr/>
          </p:nvSpPr>
          <p:spPr bwMode="auto">
            <a:xfrm>
              <a:off x="535" y="1059"/>
              <a:ext cx="52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设函数                在闭域                    上</a:t>
              </a:r>
              <a:r>
                <a:rPr lang="zh-CN" altLang="en-US">
                  <a:solidFill>
                    <a:srgbClr val="FF0000"/>
                  </a:solidFill>
                </a:rPr>
                <a:t>解析</a:t>
              </a:r>
              <a:r>
                <a:rPr lang="zh-CN" altLang="en-US">
                  <a:solidFill>
                    <a:schemeClr val="tx1"/>
                  </a:solidFill>
                </a:rPr>
                <a:t>，且为</a:t>
              </a:r>
              <a:r>
                <a:rPr lang="zh-CN" altLang="en-US">
                  <a:solidFill>
                    <a:srgbClr val="FF0000"/>
                  </a:solidFill>
                </a:rPr>
                <a:t>一一映射</a:t>
              </a:r>
              <a:r>
                <a:rPr lang="zh-CN" altLang="en-US">
                  <a:solidFill>
                    <a:schemeClr val="tx1"/>
                  </a:solidFill>
                </a:rPr>
                <a:t>。  </a:t>
              </a:r>
            </a:p>
          </p:txBody>
        </p:sp>
        <p:graphicFrame>
          <p:nvGraphicFramePr>
            <p:cNvPr id="328710" name="Object 6"/>
            <p:cNvGraphicFramePr>
              <a:graphicFrameLocks/>
            </p:cNvGraphicFramePr>
            <p:nvPr/>
          </p:nvGraphicFramePr>
          <p:xfrm>
            <a:off x="1179" y="1117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" name="公式" r:id="rId5" imgW="1168200" imgH="342720" progId="Equation.3">
                    <p:embed/>
                  </p:oleObj>
                </mc:Choice>
                <mc:Fallback>
                  <p:oleObj name="公式" r:id="rId5" imgW="1168200" imgH="342720" progId="Equation.3">
                    <p:embed/>
                    <p:pic>
                      <p:nvPicPr>
                        <p:cNvPr id="32871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9" y="1117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731" name="Object 27"/>
            <p:cNvGraphicFramePr>
              <a:graphicFrameLocks/>
            </p:cNvGraphicFramePr>
            <p:nvPr/>
          </p:nvGraphicFramePr>
          <p:xfrm>
            <a:off x="2581" y="1103"/>
            <a:ext cx="855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公式" r:id="rId7" imgW="1358640" imgH="304560" progId="Equation.3">
                    <p:embed/>
                  </p:oleObj>
                </mc:Choice>
                <mc:Fallback>
                  <p:oleObj name="公式" r:id="rId7" imgW="1358640" imgH="304560" progId="Equation.3">
                    <p:embed/>
                    <p:pic>
                      <p:nvPicPr>
                        <p:cNvPr id="328731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1" y="1103"/>
                          <a:ext cx="855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780" name="Group 76"/>
          <p:cNvGrpSpPr>
            <a:grpSpLocks/>
          </p:cNvGrpSpPr>
          <p:nvPr/>
        </p:nvGrpSpPr>
        <p:grpSpPr bwMode="auto">
          <a:xfrm>
            <a:off x="6323013" y="4378325"/>
            <a:ext cx="2490787" cy="838200"/>
            <a:chOff x="3983" y="2758"/>
            <a:chExt cx="1569" cy="528"/>
          </a:xfrm>
        </p:grpSpPr>
        <p:graphicFrame>
          <p:nvGraphicFramePr>
            <p:cNvPr id="328743" name="Object 39"/>
            <p:cNvGraphicFramePr>
              <a:graphicFrameLocks/>
            </p:cNvGraphicFramePr>
            <p:nvPr/>
          </p:nvGraphicFramePr>
          <p:xfrm>
            <a:off x="3983" y="2772"/>
            <a:ext cx="21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公式" r:id="rId9" imgW="342720" imgH="774360" progId="Equation.3">
                    <p:embed/>
                  </p:oleObj>
                </mc:Choice>
                <mc:Fallback>
                  <p:oleObj name="公式" r:id="rId9" imgW="342720" imgH="774360" progId="Equation.3">
                    <p:embed/>
                    <p:pic>
                      <p:nvPicPr>
                        <p:cNvPr id="328743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3" y="2772"/>
                          <a:ext cx="216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744" name="Object 40"/>
            <p:cNvGraphicFramePr>
              <a:graphicFrameLocks/>
            </p:cNvGraphicFramePr>
            <p:nvPr/>
          </p:nvGraphicFramePr>
          <p:xfrm>
            <a:off x="4103" y="2758"/>
            <a:ext cx="1449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公式" r:id="rId11" imgW="2298600" imgH="355320" progId="Equation.3">
                    <p:embed/>
                  </p:oleObj>
                </mc:Choice>
                <mc:Fallback>
                  <p:oleObj name="公式" r:id="rId11" imgW="2298600" imgH="355320" progId="Equation.3">
                    <p:embed/>
                    <p:pic>
                      <p:nvPicPr>
                        <p:cNvPr id="328744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3" y="2758"/>
                          <a:ext cx="1449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745" name="Object 41"/>
            <p:cNvGraphicFramePr>
              <a:graphicFrameLocks/>
            </p:cNvGraphicFramePr>
            <p:nvPr/>
          </p:nvGraphicFramePr>
          <p:xfrm>
            <a:off x="4105" y="3062"/>
            <a:ext cx="1418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公式" r:id="rId13" imgW="2247840" imgH="355320" progId="Equation.3">
                    <p:embed/>
                  </p:oleObj>
                </mc:Choice>
                <mc:Fallback>
                  <p:oleObj name="公式" r:id="rId13" imgW="2247840" imgH="355320" progId="Equation.3">
                    <p:embed/>
                    <p:pic>
                      <p:nvPicPr>
                        <p:cNvPr id="328745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3062"/>
                          <a:ext cx="1418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776" name="Group 72"/>
          <p:cNvGrpSpPr>
            <a:grpSpLocks/>
          </p:cNvGrpSpPr>
          <p:nvPr/>
        </p:nvGrpSpPr>
        <p:grpSpPr bwMode="auto">
          <a:xfrm>
            <a:off x="842963" y="2239963"/>
            <a:ext cx="3763962" cy="457200"/>
            <a:chOff x="531" y="1411"/>
            <a:chExt cx="2371" cy="288"/>
          </a:xfrm>
        </p:grpSpPr>
        <p:sp>
          <p:nvSpPr>
            <p:cNvPr id="328746" name="Rectangle 42"/>
            <p:cNvSpPr>
              <a:spLocks noChangeArrowheads="1"/>
            </p:cNvSpPr>
            <p:nvPr/>
          </p:nvSpPr>
          <p:spPr bwMode="auto">
            <a:xfrm>
              <a:off x="531" y="1411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35EE5"/>
                  </a:solidFill>
                </a:rPr>
                <a:t>(1) </a:t>
              </a:r>
              <a:r>
                <a:rPr lang="zh-CN" altLang="en-US">
                  <a:solidFill>
                    <a:srgbClr val="035EE5"/>
                  </a:solidFill>
                </a:rPr>
                <a:t>令   </a:t>
              </a:r>
            </a:p>
          </p:txBody>
        </p:sp>
        <p:graphicFrame>
          <p:nvGraphicFramePr>
            <p:cNvPr id="328747" name="Object 43"/>
            <p:cNvGraphicFramePr>
              <a:graphicFrameLocks/>
            </p:cNvGraphicFramePr>
            <p:nvPr/>
          </p:nvGraphicFramePr>
          <p:xfrm>
            <a:off x="2013" y="1457"/>
            <a:ext cx="88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name="公式" r:id="rId15" imgW="1409400" imgH="342720" progId="Equation.3">
                    <p:embed/>
                  </p:oleObj>
                </mc:Choice>
                <mc:Fallback>
                  <p:oleObj name="公式" r:id="rId15" imgW="1409400" imgH="342720" progId="Equation.3">
                    <p:embed/>
                    <p:pic>
                      <p:nvPicPr>
                        <p:cNvPr id="328747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3" y="1457"/>
                          <a:ext cx="88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748" name="Object 44"/>
            <p:cNvGraphicFramePr>
              <a:graphicFrameLocks/>
            </p:cNvGraphicFramePr>
            <p:nvPr/>
          </p:nvGraphicFramePr>
          <p:xfrm>
            <a:off x="1083" y="1455"/>
            <a:ext cx="87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公式" r:id="rId17" imgW="1384200" imgH="342720" progId="Equation.3">
                    <p:embed/>
                  </p:oleObj>
                </mc:Choice>
                <mc:Fallback>
                  <p:oleObj name="公式" r:id="rId17" imgW="1384200" imgH="342720" progId="Equation.3">
                    <p:embed/>
                    <p:pic>
                      <p:nvPicPr>
                        <p:cNvPr id="328748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3" y="1455"/>
                          <a:ext cx="87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777" name="Group 73"/>
          <p:cNvGrpSpPr>
            <a:grpSpLocks/>
          </p:cNvGrpSpPr>
          <p:nvPr/>
        </p:nvGrpSpPr>
        <p:grpSpPr bwMode="auto">
          <a:xfrm>
            <a:off x="1582738" y="2778125"/>
            <a:ext cx="2513012" cy="825500"/>
            <a:chOff x="997" y="1750"/>
            <a:chExt cx="1583" cy="520"/>
          </a:xfrm>
        </p:grpSpPr>
        <p:grpSp>
          <p:nvGrpSpPr>
            <p:cNvPr id="328749" name="Group 45"/>
            <p:cNvGrpSpPr>
              <a:grpSpLocks/>
            </p:cNvGrpSpPr>
            <p:nvPr/>
          </p:nvGrpSpPr>
          <p:grpSpPr bwMode="auto">
            <a:xfrm>
              <a:off x="1411" y="1750"/>
              <a:ext cx="1169" cy="520"/>
              <a:chOff x="1339" y="2110"/>
              <a:chExt cx="1169" cy="520"/>
            </a:xfrm>
          </p:grpSpPr>
          <p:graphicFrame>
            <p:nvGraphicFramePr>
              <p:cNvPr id="328732" name="Object 28"/>
              <p:cNvGraphicFramePr>
                <a:graphicFrameLocks/>
              </p:cNvGraphicFramePr>
              <p:nvPr/>
            </p:nvGraphicFramePr>
            <p:xfrm>
              <a:off x="1339" y="2120"/>
              <a:ext cx="216" cy="4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8" name="公式" r:id="rId19" imgW="342720" imgH="774360" progId="Equation.3">
                      <p:embed/>
                    </p:oleObj>
                  </mc:Choice>
                  <mc:Fallback>
                    <p:oleObj name="公式" r:id="rId19" imgW="342720" imgH="774360" progId="Equation.3">
                      <p:embed/>
                      <p:pic>
                        <p:nvPicPr>
                          <p:cNvPr id="328732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39" y="2120"/>
                            <a:ext cx="216" cy="4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8733" name="Object 29"/>
              <p:cNvGraphicFramePr>
                <a:graphicFrameLocks/>
              </p:cNvGraphicFramePr>
              <p:nvPr/>
            </p:nvGraphicFramePr>
            <p:xfrm>
              <a:off x="1475" y="2110"/>
              <a:ext cx="1033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9" name="公式" r:id="rId20" imgW="1638000" imgH="342720" progId="Equation.3">
                      <p:embed/>
                    </p:oleObj>
                  </mc:Choice>
                  <mc:Fallback>
                    <p:oleObj name="公式" r:id="rId20" imgW="1638000" imgH="342720" progId="Equation.3">
                      <p:embed/>
                      <p:pic>
                        <p:nvPicPr>
                          <p:cNvPr id="328733" name="Object 2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75" y="2110"/>
                            <a:ext cx="1033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8734" name="Object 30"/>
              <p:cNvGraphicFramePr>
                <a:graphicFrameLocks/>
              </p:cNvGraphicFramePr>
              <p:nvPr/>
            </p:nvGraphicFramePr>
            <p:xfrm>
              <a:off x="1477" y="2414"/>
              <a:ext cx="1001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0" name="公式" r:id="rId22" imgW="1587240" imgH="342720" progId="Equation.3">
                      <p:embed/>
                    </p:oleObj>
                  </mc:Choice>
                  <mc:Fallback>
                    <p:oleObj name="公式" r:id="rId22" imgW="1587240" imgH="342720" progId="Equation.3">
                      <p:embed/>
                      <p:pic>
                        <p:nvPicPr>
                          <p:cNvPr id="328734" name="Object 3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77" y="2414"/>
                            <a:ext cx="1001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28761" name="Rectangle 57"/>
            <p:cNvSpPr>
              <a:spLocks noChangeArrowheads="1"/>
            </p:cNvSpPr>
            <p:nvPr/>
          </p:nvSpPr>
          <p:spPr bwMode="auto">
            <a:xfrm>
              <a:off x="997" y="1837"/>
              <a:ext cx="5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A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)   </a:t>
              </a:r>
            </a:p>
          </p:txBody>
        </p:sp>
      </p:grpSp>
      <p:grpSp>
        <p:nvGrpSpPr>
          <p:cNvPr id="328778" name="Group 74"/>
          <p:cNvGrpSpPr>
            <a:grpSpLocks/>
          </p:cNvGrpSpPr>
          <p:nvPr/>
        </p:nvGrpSpPr>
        <p:grpSpPr bwMode="auto">
          <a:xfrm>
            <a:off x="4621213" y="2755900"/>
            <a:ext cx="3030537" cy="815975"/>
            <a:chOff x="2911" y="1736"/>
            <a:chExt cx="1909" cy="514"/>
          </a:xfrm>
        </p:grpSpPr>
        <p:grpSp>
          <p:nvGrpSpPr>
            <p:cNvPr id="328750" name="Group 46"/>
            <p:cNvGrpSpPr>
              <a:grpSpLocks/>
            </p:cNvGrpSpPr>
            <p:nvPr/>
          </p:nvGrpSpPr>
          <p:grpSpPr bwMode="auto">
            <a:xfrm>
              <a:off x="3647" y="1736"/>
              <a:ext cx="1173" cy="514"/>
              <a:chOff x="3005" y="2150"/>
              <a:chExt cx="1173" cy="514"/>
            </a:xfrm>
          </p:grpSpPr>
          <p:graphicFrame>
            <p:nvGraphicFramePr>
              <p:cNvPr id="328735" name="Object 31"/>
              <p:cNvGraphicFramePr>
                <a:graphicFrameLocks/>
              </p:cNvGraphicFramePr>
              <p:nvPr/>
            </p:nvGraphicFramePr>
            <p:xfrm>
              <a:off x="3005" y="2172"/>
              <a:ext cx="216" cy="4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1" name="公式" r:id="rId24" imgW="342720" imgH="774360" progId="Equation.3">
                      <p:embed/>
                    </p:oleObj>
                  </mc:Choice>
                  <mc:Fallback>
                    <p:oleObj name="公式" r:id="rId24" imgW="342720" imgH="774360" progId="Equation.3">
                      <p:embed/>
                      <p:pic>
                        <p:nvPicPr>
                          <p:cNvPr id="328735" name="Object 3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5" y="2172"/>
                            <a:ext cx="216" cy="4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8736" name="Object 32"/>
              <p:cNvGraphicFramePr>
                <a:graphicFrameLocks/>
              </p:cNvGraphicFramePr>
              <p:nvPr/>
            </p:nvGraphicFramePr>
            <p:xfrm>
              <a:off x="3145" y="2150"/>
              <a:ext cx="1025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2" name="公式" r:id="rId26" imgW="1625400" imgH="342720" progId="Equation.3">
                      <p:embed/>
                    </p:oleObj>
                  </mc:Choice>
                  <mc:Fallback>
                    <p:oleObj name="公式" r:id="rId26" imgW="1625400" imgH="342720" progId="Equation.3">
                      <p:embed/>
                      <p:pic>
                        <p:nvPicPr>
                          <p:cNvPr id="328736" name="Object 3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45" y="2150"/>
                            <a:ext cx="1025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8737" name="Object 33"/>
              <p:cNvGraphicFramePr>
                <a:graphicFrameLocks/>
              </p:cNvGraphicFramePr>
              <p:nvPr/>
            </p:nvGraphicFramePr>
            <p:xfrm>
              <a:off x="3145" y="2448"/>
              <a:ext cx="1033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3" name="公式" r:id="rId28" imgW="1638000" imgH="342720" progId="Equation.3">
                      <p:embed/>
                    </p:oleObj>
                  </mc:Choice>
                  <mc:Fallback>
                    <p:oleObj name="公式" r:id="rId28" imgW="1638000" imgH="342720" progId="Equation.3">
                      <p:embed/>
                      <p:pic>
                        <p:nvPicPr>
                          <p:cNvPr id="328737" name="Object 3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45" y="2448"/>
                            <a:ext cx="1033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28762" name="Object 58"/>
            <p:cNvGraphicFramePr>
              <a:graphicFrameLocks/>
            </p:cNvGraphicFramePr>
            <p:nvPr/>
          </p:nvGraphicFramePr>
          <p:xfrm>
            <a:off x="2911" y="1933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4" name="公式" r:id="rId30" imgW="342720" imgH="215640" progId="Equation.3">
                    <p:embed/>
                  </p:oleObj>
                </mc:Choice>
                <mc:Fallback>
                  <p:oleObj name="公式" r:id="rId30" imgW="342720" imgH="215640" progId="Equation.3">
                    <p:embed/>
                    <p:pic>
                      <p:nvPicPr>
                        <p:cNvPr id="328762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1" y="1933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763" name="Rectangle 59"/>
            <p:cNvSpPr>
              <a:spLocks noChangeArrowheads="1"/>
            </p:cNvSpPr>
            <p:nvPr/>
          </p:nvSpPr>
          <p:spPr bwMode="auto">
            <a:xfrm>
              <a:off x="3244" y="1835"/>
              <a:ext cx="6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B</a:t>
              </a:r>
              <a:r>
                <a:rPr lang="en-US" altLang="zh-CN" sz="12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)    </a:t>
              </a:r>
            </a:p>
          </p:txBody>
        </p:sp>
      </p:grpSp>
      <p:grpSp>
        <p:nvGrpSpPr>
          <p:cNvPr id="328785" name="Group 81"/>
          <p:cNvGrpSpPr>
            <a:grpSpLocks/>
          </p:cNvGrpSpPr>
          <p:nvPr/>
        </p:nvGrpSpPr>
        <p:grpSpPr bwMode="auto">
          <a:xfrm>
            <a:off x="849313" y="3760788"/>
            <a:ext cx="4056062" cy="457200"/>
            <a:chOff x="535" y="2369"/>
            <a:chExt cx="2555" cy="288"/>
          </a:xfrm>
        </p:grpSpPr>
        <p:sp>
          <p:nvSpPr>
            <p:cNvPr id="328764" name="Rectangle 60"/>
            <p:cNvSpPr>
              <a:spLocks noChangeArrowheads="1"/>
            </p:cNvSpPr>
            <p:nvPr/>
          </p:nvSpPr>
          <p:spPr bwMode="auto">
            <a:xfrm>
              <a:off x="535" y="2369"/>
              <a:ext cx="2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35EE5"/>
                  </a:solidFill>
                </a:rPr>
                <a:t>(2) </a:t>
              </a:r>
              <a:r>
                <a:rPr lang="zh-CN" altLang="en-US">
                  <a:solidFill>
                    <a:srgbClr val="035EE5"/>
                  </a:solidFill>
                  <a:ea typeface="楷体_GB2312" pitchFamily="49" charset="-122"/>
                </a:rPr>
                <a:t>求边界曲线 </a:t>
              </a:r>
              <a:r>
                <a:rPr lang="en-US" altLang="zh-CN" i="1">
                  <a:solidFill>
                    <a:srgbClr val="035EE5"/>
                  </a:solidFill>
                  <a:ea typeface="楷体_GB2312" pitchFamily="49" charset="-122"/>
                </a:rPr>
                <a:t>C</a:t>
              </a:r>
              <a:r>
                <a:rPr lang="en-US" altLang="zh-CN">
                  <a:solidFill>
                    <a:srgbClr val="035EE5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035EE5"/>
                  </a:solidFill>
                  <a:ea typeface="楷体_GB2312" pitchFamily="49" charset="-122"/>
                </a:rPr>
                <a:t>的象曲线   </a:t>
              </a:r>
            </a:p>
          </p:txBody>
        </p:sp>
        <p:graphicFrame>
          <p:nvGraphicFramePr>
            <p:cNvPr id="328765" name="Object 61"/>
            <p:cNvGraphicFramePr>
              <a:graphicFrameLocks/>
            </p:cNvGraphicFramePr>
            <p:nvPr/>
          </p:nvGraphicFramePr>
          <p:xfrm>
            <a:off x="2851" y="2433"/>
            <a:ext cx="23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5" name="公式" r:id="rId32" imgW="380880" imgH="342720" progId="Equation.3">
                    <p:embed/>
                  </p:oleObj>
                </mc:Choice>
                <mc:Fallback>
                  <p:oleObj name="公式" r:id="rId32" imgW="380880" imgH="342720" progId="Equation.3">
                    <p:embed/>
                    <p:pic>
                      <p:nvPicPr>
                        <p:cNvPr id="328765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1" y="2433"/>
                          <a:ext cx="23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781" name="Group 77"/>
          <p:cNvGrpSpPr>
            <a:grpSpLocks/>
          </p:cNvGrpSpPr>
          <p:nvPr/>
        </p:nvGrpSpPr>
        <p:grpSpPr bwMode="auto">
          <a:xfrm>
            <a:off x="1604963" y="5397500"/>
            <a:ext cx="6370637" cy="787400"/>
            <a:chOff x="1011" y="3400"/>
            <a:chExt cx="4013" cy="496"/>
          </a:xfrm>
        </p:grpSpPr>
        <p:grpSp>
          <p:nvGrpSpPr>
            <p:cNvPr id="328772" name="Group 68"/>
            <p:cNvGrpSpPr>
              <a:grpSpLocks/>
            </p:cNvGrpSpPr>
            <p:nvPr/>
          </p:nvGrpSpPr>
          <p:grpSpPr bwMode="auto">
            <a:xfrm>
              <a:off x="2910" y="3400"/>
              <a:ext cx="880" cy="496"/>
              <a:chOff x="2910" y="3382"/>
              <a:chExt cx="880" cy="496"/>
            </a:xfrm>
          </p:grpSpPr>
          <p:graphicFrame>
            <p:nvGraphicFramePr>
              <p:cNvPr id="328755" name="Object 51"/>
              <p:cNvGraphicFramePr>
                <a:graphicFrameLocks/>
              </p:cNvGraphicFramePr>
              <p:nvPr/>
            </p:nvGraphicFramePr>
            <p:xfrm>
              <a:off x="2910" y="3386"/>
              <a:ext cx="216" cy="4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6" name="公式" r:id="rId34" imgW="342720" imgH="774360" progId="Equation.3">
                      <p:embed/>
                    </p:oleObj>
                  </mc:Choice>
                  <mc:Fallback>
                    <p:oleObj name="公式" r:id="rId34" imgW="342720" imgH="774360" progId="Equation.3">
                      <p:embed/>
                      <p:pic>
                        <p:nvPicPr>
                          <p:cNvPr id="328755" name="Object 5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0" y="3386"/>
                            <a:ext cx="216" cy="4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8756" name="Object 52"/>
              <p:cNvGraphicFramePr>
                <a:graphicFrameLocks/>
              </p:cNvGraphicFramePr>
              <p:nvPr/>
            </p:nvGraphicFramePr>
            <p:xfrm>
              <a:off x="3046" y="3382"/>
              <a:ext cx="744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7" name="公式" r:id="rId35" imgW="1180800" imgH="342720" progId="Equation.3">
                      <p:embed/>
                    </p:oleObj>
                  </mc:Choice>
                  <mc:Fallback>
                    <p:oleObj name="公式" r:id="rId35" imgW="1180800" imgH="342720" progId="Equation.3">
                      <p:embed/>
                      <p:pic>
                        <p:nvPicPr>
                          <p:cNvPr id="328756" name="Object 5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46" y="3382"/>
                            <a:ext cx="744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8757" name="Object 53"/>
              <p:cNvGraphicFramePr>
                <a:graphicFrameLocks/>
              </p:cNvGraphicFramePr>
              <p:nvPr/>
            </p:nvGraphicFramePr>
            <p:xfrm>
              <a:off x="3044" y="3662"/>
              <a:ext cx="721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8" name="公式" r:id="rId37" imgW="1143000" imgH="342720" progId="Equation.3">
                      <p:embed/>
                    </p:oleObj>
                  </mc:Choice>
                  <mc:Fallback>
                    <p:oleObj name="公式" r:id="rId37" imgW="1143000" imgH="342720" progId="Equation.3">
                      <p:embed/>
                      <p:pic>
                        <p:nvPicPr>
                          <p:cNvPr id="328757" name="Object 5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44" y="3662"/>
                            <a:ext cx="721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28770" name="Rectangle 66"/>
            <p:cNvSpPr>
              <a:spLocks noChangeArrowheads="1"/>
            </p:cNvSpPr>
            <p:nvPr/>
          </p:nvSpPr>
          <p:spPr bwMode="auto">
            <a:xfrm>
              <a:off x="1011" y="3498"/>
              <a:ext cx="20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即得象曲线 </a:t>
              </a:r>
              <a:r>
                <a:rPr lang="zh-CN" altLang="en-US" i="1">
                  <a:solidFill>
                    <a:schemeClr val="tx1"/>
                  </a:solidFill>
                </a:rPr>
                <a:t>    </a:t>
              </a:r>
              <a:r>
                <a:rPr lang="zh-CN" altLang="en-US">
                  <a:solidFill>
                    <a:schemeClr val="tx1"/>
                  </a:solidFill>
                </a:rPr>
                <a:t>的方程   </a:t>
              </a:r>
            </a:p>
          </p:txBody>
        </p:sp>
        <p:graphicFrame>
          <p:nvGraphicFramePr>
            <p:cNvPr id="328771" name="Object 67"/>
            <p:cNvGraphicFramePr>
              <a:graphicFrameLocks/>
            </p:cNvGraphicFramePr>
            <p:nvPr/>
          </p:nvGraphicFramePr>
          <p:xfrm>
            <a:off x="2071" y="3559"/>
            <a:ext cx="175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9" name="公式" r:id="rId39" imgW="279360" imgH="266400" progId="Equation.3">
                    <p:embed/>
                  </p:oleObj>
                </mc:Choice>
                <mc:Fallback>
                  <p:oleObj name="公式" r:id="rId39" imgW="279360" imgH="266400" progId="Equation.3">
                    <p:embed/>
                    <p:pic>
                      <p:nvPicPr>
                        <p:cNvPr id="328771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1" y="3559"/>
                          <a:ext cx="175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773" name="Rectangle 69"/>
            <p:cNvSpPr>
              <a:spLocks noChangeArrowheads="1"/>
            </p:cNvSpPr>
            <p:nvPr/>
          </p:nvSpPr>
          <p:spPr bwMode="auto">
            <a:xfrm>
              <a:off x="3868" y="3490"/>
              <a:ext cx="11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参数式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  <a:r>
                <a:rPr lang="en-US" altLang="zh-CN" sz="2000">
                  <a:solidFill>
                    <a:srgbClr val="006600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28779" name="Group 75"/>
          <p:cNvGrpSpPr>
            <a:grpSpLocks/>
          </p:cNvGrpSpPr>
          <p:nvPr/>
        </p:nvGrpSpPr>
        <p:grpSpPr bwMode="auto">
          <a:xfrm>
            <a:off x="1328738" y="4371975"/>
            <a:ext cx="5468937" cy="800100"/>
            <a:chOff x="837" y="2754"/>
            <a:chExt cx="3445" cy="504"/>
          </a:xfrm>
        </p:grpSpPr>
        <p:graphicFrame>
          <p:nvGraphicFramePr>
            <p:cNvPr id="328738" name="Object 34"/>
            <p:cNvGraphicFramePr>
              <a:graphicFrameLocks/>
            </p:cNvGraphicFramePr>
            <p:nvPr/>
          </p:nvGraphicFramePr>
          <p:xfrm>
            <a:off x="2229" y="2770"/>
            <a:ext cx="21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0" name="公式" r:id="rId41" imgW="342720" imgH="774360" progId="Equation.3">
                    <p:embed/>
                  </p:oleObj>
                </mc:Choice>
                <mc:Fallback>
                  <p:oleObj name="公式" r:id="rId41" imgW="342720" imgH="774360" progId="Equation.3">
                    <p:embed/>
                    <p:pic>
                      <p:nvPicPr>
                        <p:cNvPr id="328738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9" y="2770"/>
                          <a:ext cx="216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739" name="Object 35"/>
            <p:cNvGraphicFramePr>
              <a:graphicFrameLocks/>
            </p:cNvGraphicFramePr>
            <p:nvPr/>
          </p:nvGraphicFramePr>
          <p:xfrm>
            <a:off x="2345" y="2754"/>
            <a:ext cx="76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1" name="公式" r:id="rId42" imgW="1206360" imgH="342720" progId="Equation.3">
                    <p:embed/>
                  </p:oleObj>
                </mc:Choice>
                <mc:Fallback>
                  <p:oleObj name="公式" r:id="rId42" imgW="1206360" imgH="342720" progId="Equation.3">
                    <p:embed/>
                    <p:pic>
                      <p:nvPicPr>
                        <p:cNvPr id="328739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5" y="2754"/>
                          <a:ext cx="76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8740" name="Object 36"/>
            <p:cNvGraphicFramePr>
              <a:graphicFrameLocks/>
            </p:cNvGraphicFramePr>
            <p:nvPr/>
          </p:nvGraphicFramePr>
          <p:xfrm>
            <a:off x="2347" y="3034"/>
            <a:ext cx="75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2" name="公式" r:id="rId44" imgW="1193760" imgH="342720" progId="Equation.3">
                    <p:embed/>
                  </p:oleObj>
                </mc:Choice>
                <mc:Fallback>
                  <p:oleObj name="公式" r:id="rId44" imgW="1193760" imgH="342720" progId="Equation.3">
                    <p:embed/>
                    <p:pic>
                      <p:nvPicPr>
                        <p:cNvPr id="32874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7" y="3034"/>
                          <a:ext cx="75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766" name="Rectangle 62"/>
            <p:cNvSpPr>
              <a:spLocks noChangeArrowheads="1"/>
            </p:cNvSpPr>
            <p:nvPr/>
          </p:nvSpPr>
          <p:spPr bwMode="auto">
            <a:xfrm>
              <a:off x="837" y="2868"/>
              <a:ext cx="15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85000"/>
                <a:buFontTx/>
                <a:buBlip>
                  <a:blip r:embed="rId46"/>
                </a:buBlip>
              </a:pP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若</a:t>
              </a:r>
              <a:r>
                <a:rPr lang="zh-CN" altLang="en-US" sz="9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C</a:t>
              </a:r>
              <a:r>
                <a:rPr lang="en-US" altLang="zh-CN" sz="1200" i="1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的方程为   </a:t>
              </a:r>
            </a:p>
          </p:txBody>
        </p:sp>
        <p:sp>
          <p:nvSpPr>
            <p:cNvPr id="328774" name="Rectangle 70"/>
            <p:cNvSpPr>
              <a:spLocks noChangeArrowheads="1"/>
            </p:cNvSpPr>
            <p:nvPr/>
          </p:nvSpPr>
          <p:spPr bwMode="auto">
            <a:xfrm>
              <a:off x="3126" y="2865"/>
              <a:ext cx="11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参数式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  <a:r>
                <a:rPr lang="en-US" altLang="zh-CN" sz="2000">
                  <a:solidFill>
                    <a:srgbClr val="006600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28784" name="Group 80"/>
          <p:cNvGrpSpPr>
            <a:grpSpLocks/>
          </p:cNvGrpSpPr>
          <p:nvPr/>
        </p:nvGrpSpPr>
        <p:grpSpPr bwMode="auto">
          <a:xfrm>
            <a:off x="5087938" y="4383088"/>
            <a:ext cx="1323975" cy="604837"/>
            <a:chOff x="1791" y="3833"/>
            <a:chExt cx="834" cy="381"/>
          </a:xfrm>
        </p:grpSpPr>
        <p:sp>
          <p:nvSpPr>
            <p:cNvPr id="328782" name="Rectangle 78"/>
            <p:cNvSpPr>
              <a:spLocks noChangeArrowheads="1"/>
            </p:cNvSpPr>
            <p:nvPr/>
          </p:nvSpPr>
          <p:spPr bwMode="auto">
            <a:xfrm>
              <a:off x="1801" y="3979"/>
              <a:ext cx="737" cy="2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28783" name="Group 79"/>
            <p:cNvGrpSpPr>
              <a:grpSpLocks/>
            </p:cNvGrpSpPr>
            <p:nvPr/>
          </p:nvGrpSpPr>
          <p:grpSpPr bwMode="auto">
            <a:xfrm>
              <a:off x="1791" y="3833"/>
              <a:ext cx="834" cy="258"/>
              <a:chOff x="1791" y="3833"/>
              <a:chExt cx="834" cy="258"/>
            </a:xfrm>
          </p:grpSpPr>
          <p:sp>
            <p:nvSpPr>
              <p:cNvPr id="328768" name="Line 64"/>
              <p:cNvSpPr>
                <a:spLocks noChangeShapeType="1"/>
              </p:cNvSpPr>
              <p:nvPr/>
            </p:nvSpPr>
            <p:spPr bwMode="auto">
              <a:xfrm>
                <a:off x="1839" y="4091"/>
                <a:ext cx="642" cy="0"/>
              </a:xfrm>
              <a:prstGeom prst="line">
                <a:avLst/>
              </a:prstGeom>
              <a:noFill/>
              <a:ln w="50800" cmpd="dbl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769" name="Rectangle 65"/>
              <p:cNvSpPr>
                <a:spLocks noChangeArrowheads="1"/>
              </p:cNvSpPr>
              <p:nvPr/>
            </p:nvSpPr>
            <p:spPr bwMode="auto">
              <a:xfrm>
                <a:off x="1791" y="3833"/>
                <a:ext cx="83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 sz="2000">
                    <a:solidFill>
                      <a:srgbClr val="006600"/>
                    </a:solidFill>
                    <a:ea typeface="楷体_GB2312" pitchFamily="49" charset="-122"/>
                  </a:rPr>
                  <a:t>由</a:t>
                </a:r>
                <a:r>
                  <a:rPr lang="en-US" altLang="zh-CN" sz="2000">
                    <a:solidFill>
                      <a:srgbClr val="006600"/>
                    </a:solidFill>
                    <a:ea typeface="楷体_GB2312" pitchFamily="49" charset="-122"/>
                  </a:rPr>
                  <a:t>(A)</a:t>
                </a:r>
                <a:r>
                  <a:rPr lang="en-US" altLang="zh-CN" sz="800">
                    <a:solidFill>
                      <a:srgbClr val="006600"/>
                    </a:solidFill>
                    <a:ea typeface="楷体_GB2312" pitchFamily="49" charset="-122"/>
                  </a:rPr>
                  <a:t> </a:t>
                </a:r>
                <a:r>
                  <a:rPr lang="zh-CN" altLang="en-US" sz="2000">
                    <a:solidFill>
                      <a:srgbClr val="006600"/>
                    </a:solidFill>
                    <a:ea typeface="楷体_GB2312" pitchFamily="49" charset="-122"/>
                  </a:rPr>
                  <a:t>式    </a:t>
                </a:r>
              </a:p>
            </p:txBody>
          </p:sp>
        </p:grpSp>
      </p:grpSp>
      <p:grpSp>
        <p:nvGrpSpPr>
          <p:cNvPr id="328809" name="Group 105"/>
          <p:cNvGrpSpPr>
            <a:grpSpLocks/>
          </p:cNvGrpSpPr>
          <p:nvPr/>
        </p:nvGrpSpPr>
        <p:grpSpPr bwMode="auto">
          <a:xfrm>
            <a:off x="3886200" y="1216025"/>
            <a:ext cx="814388" cy="366713"/>
            <a:chOff x="2448" y="766"/>
            <a:chExt cx="513" cy="231"/>
          </a:xfrm>
        </p:grpSpPr>
        <p:sp>
          <p:nvSpPr>
            <p:cNvPr id="328807" name="Rectangle 103"/>
            <p:cNvSpPr>
              <a:spLocks noChangeArrowheads="1"/>
            </p:cNvSpPr>
            <p:nvPr/>
          </p:nvSpPr>
          <p:spPr bwMode="auto">
            <a:xfrm>
              <a:off x="2478" y="780"/>
              <a:ext cx="28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08" name="Rectangle 104"/>
            <p:cNvSpPr>
              <a:spLocks noChangeArrowheads="1"/>
            </p:cNvSpPr>
            <p:nvPr/>
          </p:nvSpPr>
          <p:spPr bwMode="auto">
            <a:xfrm>
              <a:off x="2448" y="766"/>
              <a:ext cx="51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补    </a:t>
              </a:r>
              <a:r>
                <a:rPr kumimoji="0"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28810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28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28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2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28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2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7" grpId="0"/>
      <p:bldP spid="3287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82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29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0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1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2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3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4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5" name="Picture 8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7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39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1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5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6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847" name="Picture 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0826" name="Group 74"/>
          <p:cNvGrpSpPr>
            <a:grpSpLocks/>
          </p:cNvGrpSpPr>
          <p:nvPr/>
        </p:nvGrpSpPr>
        <p:grpSpPr bwMode="auto">
          <a:xfrm>
            <a:off x="2347913" y="4924425"/>
            <a:ext cx="1185862" cy="409575"/>
            <a:chOff x="1479" y="3102"/>
            <a:chExt cx="747" cy="258"/>
          </a:xfrm>
        </p:grpSpPr>
        <p:sp>
          <p:nvSpPr>
            <p:cNvPr id="330787" name="Line 35"/>
            <p:cNvSpPr>
              <a:spLocks noChangeShapeType="1"/>
            </p:cNvSpPr>
            <p:nvPr/>
          </p:nvSpPr>
          <p:spPr bwMode="auto">
            <a:xfrm>
              <a:off x="1524" y="3360"/>
              <a:ext cx="642" cy="0"/>
            </a:xfrm>
            <a:prstGeom prst="line">
              <a:avLst/>
            </a:prstGeom>
            <a:noFill/>
            <a:ln w="50800" cmpd="dbl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0788" name="Rectangle 36"/>
            <p:cNvSpPr>
              <a:spLocks noChangeArrowheads="1"/>
            </p:cNvSpPr>
            <p:nvPr/>
          </p:nvSpPr>
          <p:spPr bwMode="auto">
            <a:xfrm>
              <a:off x="1479" y="3102"/>
              <a:ext cx="7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由</a:t>
              </a:r>
              <a:r>
                <a:rPr lang="en-US" altLang="zh-CN" sz="2000">
                  <a:solidFill>
                    <a:srgbClr val="006600"/>
                  </a:solidFill>
                  <a:ea typeface="楷体_GB2312" pitchFamily="49" charset="-122"/>
                </a:rPr>
                <a:t>(B)</a:t>
              </a:r>
              <a:r>
                <a:rPr lang="en-US" altLang="zh-CN" sz="8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式  </a:t>
              </a:r>
            </a:p>
          </p:txBody>
        </p:sp>
      </p:grpSp>
      <p:graphicFrame>
        <p:nvGraphicFramePr>
          <p:cNvPr id="330793" name="Object 41"/>
          <p:cNvGraphicFramePr>
            <a:graphicFrameLocks/>
          </p:cNvGraphicFramePr>
          <p:nvPr/>
        </p:nvGraphicFramePr>
        <p:xfrm>
          <a:off x="3536950" y="5175250"/>
          <a:ext cx="3105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公式" r:id="rId5" imgW="3098520" imgH="355320" progId="Equation.3">
                  <p:embed/>
                </p:oleObj>
              </mc:Choice>
              <mc:Fallback>
                <p:oleObj name="公式" r:id="rId5" imgW="3098520" imgH="355320" progId="Equation.3">
                  <p:embed/>
                  <p:pic>
                    <p:nvPicPr>
                      <p:cNvPr id="330793" name="Object 4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5175250"/>
                        <a:ext cx="310515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0827" name="Group 75"/>
          <p:cNvGrpSpPr>
            <a:grpSpLocks/>
          </p:cNvGrpSpPr>
          <p:nvPr/>
        </p:nvGrpSpPr>
        <p:grpSpPr bwMode="auto">
          <a:xfrm>
            <a:off x="1604963" y="5711825"/>
            <a:ext cx="6256337" cy="469900"/>
            <a:chOff x="1011" y="3598"/>
            <a:chExt cx="3941" cy="296"/>
          </a:xfrm>
        </p:grpSpPr>
        <p:sp>
          <p:nvSpPr>
            <p:cNvPr id="330789" name="Rectangle 37"/>
            <p:cNvSpPr>
              <a:spLocks noChangeArrowheads="1"/>
            </p:cNvSpPr>
            <p:nvPr/>
          </p:nvSpPr>
          <p:spPr bwMode="auto">
            <a:xfrm>
              <a:off x="1011" y="3606"/>
              <a:ext cx="20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即得象曲线 </a:t>
              </a:r>
              <a:r>
                <a:rPr lang="zh-CN" altLang="en-US" i="1">
                  <a:solidFill>
                    <a:schemeClr val="tx1"/>
                  </a:solidFill>
                </a:rPr>
                <a:t>    </a:t>
              </a:r>
              <a:r>
                <a:rPr lang="zh-CN" altLang="en-US">
                  <a:solidFill>
                    <a:schemeClr val="tx1"/>
                  </a:solidFill>
                </a:rPr>
                <a:t>的方程   </a:t>
              </a:r>
            </a:p>
          </p:txBody>
        </p:sp>
        <p:graphicFrame>
          <p:nvGraphicFramePr>
            <p:cNvPr id="330790" name="Object 38"/>
            <p:cNvGraphicFramePr>
              <a:graphicFrameLocks/>
            </p:cNvGraphicFramePr>
            <p:nvPr/>
          </p:nvGraphicFramePr>
          <p:xfrm>
            <a:off x="2071" y="3667"/>
            <a:ext cx="175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公式" r:id="rId7" imgW="279360" imgH="266400" progId="Equation.3">
                    <p:embed/>
                  </p:oleObj>
                </mc:Choice>
                <mc:Fallback>
                  <p:oleObj name="公式" r:id="rId7" imgW="279360" imgH="266400" progId="Equation.3">
                    <p:embed/>
                    <p:pic>
                      <p:nvPicPr>
                        <p:cNvPr id="33079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1" y="3667"/>
                          <a:ext cx="175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0791" name="Rectangle 39"/>
            <p:cNvSpPr>
              <a:spLocks noChangeArrowheads="1"/>
            </p:cNvSpPr>
            <p:nvPr/>
          </p:nvSpPr>
          <p:spPr bwMode="auto">
            <a:xfrm>
              <a:off x="3892" y="3598"/>
              <a:ext cx="10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方程式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</a:t>
              </a:r>
              <a:r>
                <a:rPr lang="en-US" altLang="zh-CN" sz="2000">
                  <a:solidFill>
                    <a:srgbClr val="006600"/>
                  </a:solidFill>
                  <a:ea typeface="楷体_GB2312" pitchFamily="49" charset="-122"/>
                </a:rPr>
                <a:t>  </a:t>
              </a:r>
            </a:p>
          </p:txBody>
        </p:sp>
        <p:graphicFrame>
          <p:nvGraphicFramePr>
            <p:cNvPr id="330794" name="Object 42"/>
            <p:cNvGraphicFramePr>
              <a:graphicFrameLocks/>
            </p:cNvGraphicFramePr>
            <p:nvPr/>
          </p:nvGraphicFramePr>
          <p:xfrm>
            <a:off x="2879" y="3636"/>
            <a:ext cx="1010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" name="公式" r:id="rId9" imgW="1600200" imgH="393480" progId="Equation.3">
                    <p:embed/>
                  </p:oleObj>
                </mc:Choice>
                <mc:Fallback>
                  <p:oleObj name="公式" r:id="rId9" imgW="1600200" imgH="393480" progId="Equation.3">
                    <p:embed/>
                    <p:pic>
                      <p:nvPicPr>
                        <p:cNvPr id="330794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9" y="3636"/>
                          <a:ext cx="1010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0825" name="Group 73"/>
          <p:cNvGrpSpPr>
            <a:grpSpLocks/>
          </p:cNvGrpSpPr>
          <p:nvPr/>
        </p:nvGrpSpPr>
        <p:grpSpPr bwMode="auto">
          <a:xfrm>
            <a:off x="1328738" y="4324350"/>
            <a:ext cx="5653087" cy="488950"/>
            <a:chOff x="837" y="2724"/>
            <a:chExt cx="3561" cy="308"/>
          </a:xfrm>
        </p:grpSpPr>
        <p:sp>
          <p:nvSpPr>
            <p:cNvPr id="330786" name="Rectangle 34"/>
            <p:cNvSpPr>
              <a:spLocks noChangeArrowheads="1"/>
            </p:cNvSpPr>
            <p:nvPr/>
          </p:nvSpPr>
          <p:spPr bwMode="auto">
            <a:xfrm>
              <a:off x="837" y="2724"/>
              <a:ext cx="15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85000"/>
                <a:buFontTx/>
                <a:buBlip>
                  <a:blip r:embed="rId11"/>
                </a:buBlip>
              </a:pP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若</a:t>
              </a:r>
              <a:r>
                <a:rPr lang="zh-CN" altLang="en-US" sz="9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C</a:t>
              </a:r>
              <a:r>
                <a:rPr lang="en-US" altLang="zh-CN" sz="1200" i="1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的方程为   </a:t>
              </a:r>
            </a:p>
          </p:txBody>
        </p:sp>
        <p:graphicFrame>
          <p:nvGraphicFramePr>
            <p:cNvPr id="330792" name="Object 40"/>
            <p:cNvGraphicFramePr>
              <a:graphicFrameLocks/>
            </p:cNvGraphicFramePr>
            <p:nvPr/>
          </p:nvGraphicFramePr>
          <p:xfrm>
            <a:off x="2225" y="2786"/>
            <a:ext cx="106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2" imgW="1688760" imgH="342720" progId="Equation.3">
                    <p:embed/>
                  </p:oleObj>
                </mc:Choice>
                <mc:Fallback>
                  <p:oleObj name="公式" r:id="rId12" imgW="1688760" imgH="342720" progId="Equation.3">
                    <p:embed/>
                    <p:pic>
                      <p:nvPicPr>
                        <p:cNvPr id="330792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5" y="2786"/>
                          <a:ext cx="106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0795" name="Rectangle 43"/>
            <p:cNvSpPr>
              <a:spLocks noChangeArrowheads="1"/>
            </p:cNvSpPr>
            <p:nvPr/>
          </p:nvSpPr>
          <p:spPr bwMode="auto">
            <a:xfrm>
              <a:off x="3338" y="2744"/>
              <a:ext cx="10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方程式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</a:t>
              </a:r>
              <a:r>
                <a:rPr lang="en-US" altLang="zh-CN" sz="2000">
                  <a:solidFill>
                    <a:srgbClr val="006600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30824" name="Group 72"/>
          <p:cNvGrpSpPr>
            <a:grpSpLocks/>
          </p:cNvGrpSpPr>
          <p:nvPr/>
        </p:nvGrpSpPr>
        <p:grpSpPr bwMode="auto">
          <a:xfrm>
            <a:off x="528638" y="531813"/>
            <a:ext cx="8609012" cy="3686175"/>
            <a:chOff x="333" y="335"/>
            <a:chExt cx="5423" cy="2322"/>
          </a:xfrm>
        </p:grpSpPr>
        <p:sp>
          <p:nvSpPr>
            <p:cNvPr id="330797" name="Rectangle 45"/>
            <p:cNvSpPr>
              <a:spLocks noChangeArrowheads="1"/>
            </p:cNvSpPr>
            <p:nvPr/>
          </p:nvSpPr>
          <p:spPr bwMode="auto">
            <a:xfrm>
              <a:off x="337" y="335"/>
              <a:ext cx="16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一、问题一      </a:t>
              </a:r>
            </a:p>
          </p:txBody>
        </p:sp>
        <p:sp>
          <p:nvSpPr>
            <p:cNvPr id="330798" name="Rectangle 46"/>
            <p:cNvSpPr>
              <a:spLocks noChangeArrowheads="1"/>
            </p:cNvSpPr>
            <p:nvPr/>
          </p:nvSpPr>
          <p:spPr bwMode="auto">
            <a:xfrm>
              <a:off x="333" y="724"/>
              <a:ext cx="2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3. </a:t>
              </a:r>
              <a:r>
                <a:rPr lang="zh-CN" altLang="en-US">
                  <a:solidFill>
                    <a:srgbClr val="000099"/>
                  </a:solidFill>
                </a:rPr>
                <a:t>求象区域的一般方法     </a:t>
              </a:r>
            </a:p>
          </p:txBody>
        </p:sp>
        <p:sp>
          <p:nvSpPr>
            <p:cNvPr id="330799" name="Rectangle 47"/>
            <p:cNvSpPr>
              <a:spLocks noChangeArrowheads="1"/>
            </p:cNvSpPr>
            <p:nvPr/>
          </p:nvSpPr>
          <p:spPr bwMode="auto">
            <a:xfrm>
              <a:off x="2976" y="1408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则有</a:t>
              </a:r>
              <a:r>
                <a:rPr lang="zh-CN" altLang="en-US">
                  <a:solidFill>
                    <a:srgbClr val="035EE5"/>
                  </a:solidFill>
                </a:rPr>
                <a:t>   </a:t>
              </a:r>
            </a:p>
          </p:txBody>
        </p:sp>
        <p:grpSp>
          <p:nvGrpSpPr>
            <p:cNvPr id="330800" name="Group 48"/>
            <p:cNvGrpSpPr>
              <a:grpSpLocks/>
            </p:cNvGrpSpPr>
            <p:nvPr/>
          </p:nvGrpSpPr>
          <p:grpSpPr bwMode="auto">
            <a:xfrm>
              <a:off x="535" y="1059"/>
              <a:ext cx="5221" cy="288"/>
              <a:chOff x="535" y="1059"/>
              <a:chExt cx="5221" cy="288"/>
            </a:xfrm>
          </p:grpSpPr>
          <p:sp>
            <p:nvSpPr>
              <p:cNvPr id="330801" name="Rectangle 49"/>
              <p:cNvSpPr>
                <a:spLocks noChangeArrowheads="1"/>
              </p:cNvSpPr>
              <p:nvPr/>
            </p:nvSpPr>
            <p:spPr bwMode="auto">
              <a:xfrm>
                <a:off x="535" y="1059"/>
                <a:ext cx="522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设函数                在闭域                    上</a:t>
                </a:r>
                <a:r>
                  <a:rPr lang="zh-CN" altLang="en-US">
                    <a:solidFill>
                      <a:srgbClr val="FF0000"/>
                    </a:solidFill>
                  </a:rPr>
                  <a:t>解析</a:t>
                </a:r>
                <a:r>
                  <a:rPr lang="zh-CN" altLang="en-US">
                    <a:solidFill>
                      <a:schemeClr val="tx1"/>
                    </a:solidFill>
                  </a:rPr>
                  <a:t>，且为</a:t>
                </a:r>
                <a:r>
                  <a:rPr lang="zh-CN" altLang="en-US">
                    <a:solidFill>
                      <a:srgbClr val="FF0000"/>
                    </a:solidFill>
                  </a:rPr>
                  <a:t>一一映射</a:t>
                </a:r>
                <a:r>
                  <a:rPr lang="zh-CN" altLang="en-US">
                    <a:solidFill>
                      <a:schemeClr val="tx1"/>
                    </a:solidFill>
                  </a:rPr>
                  <a:t>。  </a:t>
                </a:r>
              </a:p>
            </p:txBody>
          </p:sp>
          <p:graphicFrame>
            <p:nvGraphicFramePr>
              <p:cNvPr id="330802" name="Object 50"/>
              <p:cNvGraphicFramePr>
                <a:graphicFrameLocks/>
              </p:cNvGraphicFramePr>
              <p:nvPr/>
            </p:nvGraphicFramePr>
            <p:xfrm>
              <a:off x="1179" y="1117"/>
              <a:ext cx="737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49" name="公式" r:id="rId14" imgW="1168200" imgH="342720" progId="Equation.3">
                      <p:embed/>
                    </p:oleObj>
                  </mc:Choice>
                  <mc:Fallback>
                    <p:oleObj name="公式" r:id="rId14" imgW="1168200" imgH="342720" progId="Equation.3">
                      <p:embed/>
                      <p:pic>
                        <p:nvPicPr>
                          <p:cNvPr id="330802" name="Object 5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79" y="1117"/>
                            <a:ext cx="737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0803" name="Object 51"/>
              <p:cNvGraphicFramePr>
                <a:graphicFrameLocks/>
              </p:cNvGraphicFramePr>
              <p:nvPr/>
            </p:nvGraphicFramePr>
            <p:xfrm>
              <a:off x="2581" y="1103"/>
              <a:ext cx="855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0" name="公式" r:id="rId16" imgW="1358640" imgH="304560" progId="Equation.3">
                      <p:embed/>
                    </p:oleObj>
                  </mc:Choice>
                  <mc:Fallback>
                    <p:oleObj name="公式" r:id="rId16" imgW="1358640" imgH="304560" progId="Equation.3">
                      <p:embed/>
                      <p:pic>
                        <p:nvPicPr>
                          <p:cNvPr id="330803" name="Object 5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81" y="1103"/>
                            <a:ext cx="855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30804" name="Group 52"/>
            <p:cNvGrpSpPr>
              <a:grpSpLocks/>
            </p:cNvGrpSpPr>
            <p:nvPr/>
          </p:nvGrpSpPr>
          <p:grpSpPr bwMode="auto">
            <a:xfrm>
              <a:off x="531" y="1411"/>
              <a:ext cx="2371" cy="288"/>
              <a:chOff x="531" y="1411"/>
              <a:chExt cx="2371" cy="288"/>
            </a:xfrm>
          </p:grpSpPr>
          <p:sp>
            <p:nvSpPr>
              <p:cNvPr id="330805" name="Rectangle 53"/>
              <p:cNvSpPr>
                <a:spLocks noChangeArrowheads="1"/>
              </p:cNvSpPr>
              <p:nvPr/>
            </p:nvSpPr>
            <p:spPr bwMode="auto">
              <a:xfrm>
                <a:off x="531" y="1411"/>
                <a:ext cx="7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rgbClr val="035EE5"/>
                    </a:solidFill>
                  </a:rPr>
                  <a:t>(1) </a:t>
                </a:r>
                <a:r>
                  <a:rPr lang="zh-CN" altLang="en-US">
                    <a:solidFill>
                      <a:srgbClr val="035EE5"/>
                    </a:solidFill>
                  </a:rPr>
                  <a:t>令   </a:t>
                </a:r>
              </a:p>
            </p:txBody>
          </p:sp>
          <p:graphicFrame>
            <p:nvGraphicFramePr>
              <p:cNvPr id="330806" name="Object 54"/>
              <p:cNvGraphicFramePr>
                <a:graphicFrameLocks/>
              </p:cNvGraphicFramePr>
              <p:nvPr/>
            </p:nvGraphicFramePr>
            <p:xfrm>
              <a:off x="2013" y="1457"/>
              <a:ext cx="889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1" name="公式" r:id="rId18" imgW="1409400" imgH="342720" progId="Equation.3">
                      <p:embed/>
                    </p:oleObj>
                  </mc:Choice>
                  <mc:Fallback>
                    <p:oleObj name="公式" r:id="rId18" imgW="1409400" imgH="342720" progId="Equation.3">
                      <p:embed/>
                      <p:pic>
                        <p:nvPicPr>
                          <p:cNvPr id="330806" name="Object 5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13" y="1457"/>
                            <a:ext cx="889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0807" name="Object 55"/>
              <p:cNvGraphicFramePr>
                <a:graphicFrameLocks/>
              </p:cNvGraphicFramePr>
              <p:nvPr/>
            </p:nvGraphicFramePr>
            <p:xfrm>
              <a:off x="1083" y="1455"/>
              <a:ext cx="873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2" name="公式" r:id="rId20" imgW="1384200" imgH="342720" progId="Equation.3">
                      <p:embed/>
                    </p:oleObj>
                  </mc:Choice>
                  <mc:Fallback>
                    <p:oleObj name="公式" r:id="rId20" imgW="1384200" imgH="342720" progId="Equation.3">
                      <p:embed/>
                      <p:pic>
                        <p:nvPicPr>
                          <p:cNvPr id="330807" name="Object 5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83" y="1455"/>
                            <a:ext cx="873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30808" name="Group 56"/>
            <p:cNvGrpSpPr>
              <a:grpSpLocks/>
            </p:cNvGrpSpPr>
            <p:nvPr/>
          </p:nvGrpSpPr>
          <p:grpSpPr bwMode="auto">
            <a:xfrm>
              <a:off x="997" y="1750"/>
              <a:ext cx="1583" cy="520"/>
              <a:chOff x="997" y="1750"/>
              <a:chExt cx="1583" cy="520"/>
            </a:xfrm>
          </p:grpSpPr>
          <p:grpSp>
            <p:nvGrpSpPr>
              <p:cNvPr id="330809" name="Group 57"/>
              <p:cNvGrpSpPr>
                <a:grpSpLocks/>
              </p:cNvGrpSpPr>
              <p:nvPr/>
            </p:nvGrpSpPr>
            <p:grpSpPr bwMode="auto">
              <a:xfrm>
                <a:off x="1411" y="1750"/>
                <a:ext cx="1169" cy="520"/>
                <a:chOff x="1339" y="2110"/>
                <a:chExt cx="1169" cy="520"/>
              </a:xfrm>
            </p:grpSpPr>
            <p:graphicFrame>
              <p:nvGraphicFramePr>
                <p:cNvPr id="330810" name="Object 58"/>
                <p:cNvGraphicFramePr>
                  <a:graphicFrameLocks/>
                </p:cNvGraphicFramePr>
                <p:nvPr/>
              </p:nvGraphicFramePr>
              <p:xfrm>
                <a:off x="1339" y="2120"/>
                <a:ext cx="216" cy="48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53" name="公式" r:id="rId22" imgW="342720" imgH="774360" progId="Equation.3">
                        <p:embed/>
                      </p:oleObj>
                    </mc:Choice>
                    <mc:Fallback>
                      <p:oleObj name="公式" r:id="rId22" imgW="342720" imgH="774360" progId="Equation.3">
                        <p:embed/>
                        <p:pic>
                          <p:nvPicPr>
                            <p:cNvPr id="330810" name="Object 58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339" y="2120"/>
                              <a:ext cx="216" cy="48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0811" name="Object 59"/>
                <p:cNvGraphicFramePr>
                  <a:graphicFrameLocks/>
                </p:cNvGraphicFramePr>
                <p:nvPr/>
              </p:nvGraphicFramePr>
              <p:xfrm>
                <a:off x="1475" y="2110"/>
                <a:ext cx="1033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54" name="公式" r:id="rId24" imgW="1638000" imgH="342720" progId="Equation.3">
                        <p:embed/>
                      </p:oleObj>
                    </mc:Choice>
                    <mc:Fallback>
                      <p:oleObj name="公式" r:id="rId24" imgW="1638000" imgH="342720" progId="Equation.3">
                        <p:embed/>
                        <p:pic>
                          <p:nvPicPr>
                            <p:cNvPr id="330811" name="Object 59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75" y="2110"/>
                              <a:ext cx="1033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0812" name="Object 60"/>
                <p:cNvGraphicFramePr>
                  <a:graphicFrameLocks/>
                </p:cNvGraphicFramePr>
                <p:nvPr/>
              </p:nvGraphicFramePr>
              <p:xfrm>
                <a:off x="1477" y="2414"/>
                <a:ext cx="1001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55" name="公式" r:id="rId26" imgW="1587240" imgH="342720" progId="Equation.3">
                        <p:embed/>
                      </p:oleObj>
                    </mc:Choice>
                    <mc:Fallback>
                      <p:oleObj name="公式" r:id="rId26" imgW="1587240" imgH="342720" progId="Equation.3">
                        <p:embed/>
                        <p:pic>
                          <p:nvPicPr>
                            <p:cNvPr id="330812" name="Object 60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77" y="2414"/>
                              <a:ext cx="1001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330813" name="Rectangle 61"/>
              <p:cNvSpPr>
                <a:spLocks noChangeArrowheads="1"/>
              </p:cNvSpPr>
              <p:nvPr/>
            </p:nvSpPr>
            <p:spPr bwMode="auto">
              <a:xfrm>
                <a:off x="997" y="1837"/>
                <a:ext cx="57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chemeClr val="tx1"/>
                    </a:solidFill>
                  </a:rPr>
                  <a:t>(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A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)   </a:t>
                </a:r>
              </a:p>
            </p:txBody>
          </p:sp>
        </p:grpSp>
        <p:grpSp>
          <p:nvGrpSpPr>
            <p:cNvPr id="330814" name="Group 62"/>
            <p:cNvGrpSpPr>
              <a:grpSpLocks/>
            </p:cNvGrpSpPr>
            <p:nvPr/>
          </p:nvGrpSpPr>
          <p:grpSpPr bwMode="auto">
            <a:xfrm>
              <a:off x="2911" y="1736"/>
              <a:ext cx="1909" cy="514"/>
              <a:chOff x="2911" y="1736"/>
              <a:chExt cx="1909" cy="514"/>
            </a:xfrm>
          </p:grpSpPr>
          <p:grpSp>
            <p:nvGrpSpPr>
              <p:cNvPr id="330815" name="Group 63"/>
              <p:cNvGrpSpPr>
                <a:grpSpLocks/>
              </p:cNvGrpSpPr>
              <p:nvPr/>
            </p:nvGrpSpPr>
            <p:grpSpPr bwMode="auto">
              <a:xfrm>
                <a:off x="3647" y="1736"/>
                <a:ext cx="1173" cy="514"/>
                <a:chOff x="3005" y="2150"/>
                <a:chExt cx="1173" cy="514"/>
              </a:xfrm>
            </p:grpSpPr>
            <p:graphicFrame>
              <p:nvGraphicFramePr>
                <p:cNvPr id="330816" name="Object 64"/>
                <p:cNvGraphicFramePr>
                  <a:graphicFrameLocks/>
                </p:cNvGraphicFramePr>
                <p:nvPr/>
              </p:nvGraphicFramePr>
              <p:xfrm>
                <a:off x="3005" y="2172"/>
                <a:ext cx="216" cy="48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56" name="公式" r:id="rId28" imgW="342720" imgH="774360" progId="Equation.3">
                        <p:embed/>
                      </p:oleObj>
                    </mc:Choice>
                    <mc:Fallback>
                      <p:oleObj name="公式" r:id="rId28" imgW="342720" imgH="774360" progId="Equation.3">
                        <p:embed/>
                        <p:pic>
                          <p:nvPicPr>
                            <p:cNvPr id="330816" name="Object 64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05" y="2172"/>
                              <a:ext cx="216" cy="48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0817" name="Object 65"/>
                <p:cNvGraphicFramePr>
                  <a:graphicFrameLocks/>
                </p:cNvGraphicFramePr>
                <p:nvPr/>
              </p:nvGraphicFramePr>
              <p:xfrm>
                <a:off x="3145" y="2150"/>
                <a:ext cx="1025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57" name="公式" r:id="rId30" imgW="1625400" imgH="342720" progId="Equation.3">
                        <p:embed/>
                      </p:oleObj>
                    </mc:Choice>
                    <mc:Fallback>
                      <p:oleObj name="公式" r:id="rId30" imgW="1625400" imgH="342720" progId="Equation.3">
                        <p:embed/>
                        <p:pic>
                          <p:nvPicPr>
                            <p:cNvPr id="330817" name="Object 65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45" y="2150"/>
                              <a:ext cx="1025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0818" name="Object 66"/>
                <p:cNvGraphicFramePr>
                  <a:graphicFrameLocks/>
                </p:cNvGraphicFramePr>
                <p:nvPr/>
              </p:nvGraphicFramePr>
              <p:xfrm>
                <a:off x="3145" y="2448"/>
                <a:ext cx="1033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158" name="公式" r:id="rId32" imgW="1638000" imgH="342720" progId="Equation.3">
                        <p:embed/>
                      </p:oleObj>
                    </mc:Choice>
                    <mc:Fallback>
                      <p:oleObj name="公式" r:id="rId32" imgW="1638000" imgH="342720" progId="Equation.3">
                        <p:embed/>
                        <p:pic>
                          <p:nvPicPr>
                            <p:cNvPr id="330818" name="Object 66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45" y="2448"/>
                              <a:ext cx="1033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330819" name="Object 67"/>
              <p:cNvGraphicFramePr>
                <a:graphicFrameLocks/>
              </p:cNvGraphicFramePr>
              <p:nvPr/>
            </p:nvGraphicFramePr>
            <p:xfrm>
              <a:off x="2911" y="1933"/>
              <a:ext cx="21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9" name="公式" r:id="rId34" imgW="342720" imgH="215640" progId="Equation.3">
                      <p:embed/>
                    </p:oleObj>
                  </mc:Choice>
                  <mc:Fallback>
                    <p:oleObj name="公式" r:id="rId34" imgW="342720" imgH="215640" progId="Equation.3">
                      <p:embed/>
                      <p:pic>
                        <p:nvPicPr>
                          <p:cNvPr id="330819" name="Object 6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1" y="1933"/>
                            <a:ext cx="216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0820" name="Rectangle 68"/>
              <p:cNvSpPr>
                <a:spLocks noChangeArrowheads="1"/>
              </p:cNvSpPr>
              <p:nvPr/>
            </p:nvSpPr>
            <p:spPr bwMode="auto">
              <a:xfrm>
                <a:off x="3244" y="1835"/>
                <a:ext cx="6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chemeClr val="tx1"/>
                    </a:solidFill>
                  </a:rPr>
                  <a:t>(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B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)    </a:t>
                </a:r>
              </a:p>
            </p:txBody>
          </p:sp>
        </p:grpSp>
        <p:grpSp>
          <p:nvGrpSpPr>
            <p:cNvPr id="330821" name="Group 69"/>
            <p:cNvGrpSpPr>
              <a:grpSpLocks/>
            </p:cNvGrpSpPr>
            <p:nvPr/>
          </p:nvGrpSpPr>
          <p:grpSpPr bwMode="auto">
            <a:xfrm>
              <a:off x="535" y="2369"/>
              <a:ext cx="2555" cy="288"/>
              <a:chOff x="535" y="2369"/>
              <a:chExt cx="2555" cy="288"/>
            </a:xfrm>
          </p:grpSpPr>
          <p:sp>
            <p:nvSpPr>
              <p:cNvPr id="330822" name="Rectangle 70"/>
              <p:cNvSpPr>
                <a:spLocks noChangeArrowheads="1"/>
              </p:cNvSpPr>
              <p:nvPr/>
            </p:nvSpPr>
            <p:spPr bwMode="auto">
              <a:xfrm>
                <a:off x="535" y="2369"/>
                <a:ext cx="24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rgbClr val="035EE5"/>
                    </a:solidFill>
                  </a:rPr>
                  <a:t>(2) </a:t>
                </a:r>
                <a:r>
                  <a:rPr lang="zh-CN" altLang="en-US">
                    <a:solidFill>
                      <a:srgbClr val="035EE5"/>
                    </a:solidFill>
                    <a:ea typeface="楷体_GB2312" pitchFamily="49" charset="-122"/>
                  </a:rPr>
                  <a:t>求边界曲线 </a:t>
                </a:r>
                <a:r>
                  <a:rPr lang="en-US" altLang="zh-CN" i="1">
                    <a:solidFill>
                      <a:srgbClr val="035EE5"/>
                    </a:solidFill>
                    <a:ea typeface="楷体_GB2312" pitchFamily="49" charset="-122"/>
                  </a:rPr>
                  <a:t>C</a:t>
                </a:r>
                <a:r>
                  <a:rPr lang="en-US" altLang="zh-CN">
                    <a:solidFill>
                      <a:srgbClr val="035EE5"/>
                    </a:solidFill>
                    <a:ea typeface="楷体_GB2312" pitchFamily="49" charset="-122"/>
                  </a:rPr>
                  <a:t> </a:t>
                </a:r>
                <a:r>
                  <a:rPr lang="zh-CN" altLang="en-US">
                    <a:solidFill>
                      <a:srgbClr val="035EE5"/>
                    </a:solidFill>
                    <a:ea typeface="楷体_GB2312" pitchFamily="49" charset="-122"/>
                  </a:rPr>
                  <a:t>的象曲线   </a:t>
                </a:r>
              </a:p>
            </p:txBody>
          </p:sp>
          <p:graphicFrame>
            <p:nvGraphicFramePr>
              <p:cNvPr id="330823" name="Object 71"/>
              <p:cNvGraphicFramePr>
                <a:graphicFrameLocks/>
              </p:cNvGraphicFramePr>
              <p:nvPr/>
            </p:nvGraphicFramePr>
            <p:xfrm>
              <a:off x="2851" y="2433"/>
              <a:ext cx="239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60" name="公式" r:id="rId36" imgW="380880" imgH="342720" progId="Equation.3">
                      <p:embed/>
                    </p:oleObj>
                  </mc:Choice>
                  <mc:Fallback>
                    <p:oleObj name="公式" r:id="rId36" imgW="380880" imgH="342720" progId="Equation.3">
                      <p:embed/>
                      <p:pic>
                        <p:nvPicPr>
                          <p:cNvPr id="330823" name="Object 7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51" y="2433"/>
                            <a:ext cx="239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330848" name="Picture 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0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30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30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30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868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48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49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0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1" name="Picture 7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2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3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4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5" name="Picture 7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6" name="Picture 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7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8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59" name="Picture 8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0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1" name="Picture 8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2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3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4" name="Picture 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5" name="Picture 8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6" name="Picture 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867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1809" name="Rectangle 33"/>
          <p:cNvSpPr>
            <a:spLocks noChangeArrowheads="1"/>
          </p:cNvSpPr>
          <p:nvPr/>
        </p:nvSpPr>
        <p:spPr bwMode="auto">
          <a:xfrm>
            <a:off x="846138" y="4291013"/>
            <a:ext cx="218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35EE5"/>
                </a:solidFill>
              </a:rPr>
              <a:t>(3) </a:t>
            </a:r>
            <a:r>
              <a:rPr lang="zh-CN" altLang="en-US">
                <a:solidFill>
                  <a:srgbClr val="035EE5"/>
                </a:solidFill>
                <a:ea typeface="楷体_GB2312" pitchFamily="49" charset="-122"/>
              </a:rPr>
              <a:t>求象区域</a:t>
            </a:r>
            <a:r>
              <a:rPr lang="zh-CN" altLang="en-US" sz="1400">
                <a:solidFill>
                  <a:srgbClr val="035EE5"/>
                </a:solidFill>
                <a:ea typeface="楷体_GB2312" pitchFamily="49" charset="-122"/>
              </a:rPr>
              <a:t> </a:t>
            </a:r>
            <a:r>
              <a:rPr lang="en-US" altLang="zh-CN">
                <a:solidFill>
                  <a:srgbClr val="035EE5"/>
                </a:solidFill>
                <a:ea typeface="楷体_GB2312" pitchFamily="49" charset="-122"/>
              </a:rPr>
              <a:t>.   </a:t>
            </a:r>
          </a:p>
        </p:txBody>
      </p:sp>
      <p:sp>
        <p:nvSpPr>
          <p:cNvPr id="331810" name="Rectangle 34"/>
          <p:cNvSpPr>
            <a:spLocks noChangeArrowheads="1"/>
          </p:cNvSpPr>
          <p:nvPr/>
        </p:nvSpPr>
        <p:spPr bwMode="auto">
          <a:xfrm>
            <a:off x="1279525" y="4830763"/>
            <a:ext cx="132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方法一   </a:t>
            </a:r>
            <a:endParaRPr lang="zh-CN" altLang="en-US">
              <a:solidFill>
                <a:srgbClr val="006600"/>
              </a:solidFill>
            </a:endParaRPr>
          </a:p>
        </p:txBody>
      </p:sp>
      <p:sp>
        <p:nvSpPr>
          <p:cNvPr id="331812" name="Rectangle 36"/>
          <p:cNvSpPr>
            <a:spLocks noChangeArrowheads="1"/>
          </p:cNvSpPr>
          <p:nvPr/>
        </p:nvSpPr>
        <p:spPr bwMode="auto">
          <a:xfrm>
            <a:off x="2355850" y="4830763"/>
            <a:ext cx="6184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沿边界</a:t>
            </a:r>
            <a:r>
              <a:rPr lang="zh-CN" altLang="en-US" sz="1000"/>
              <a:t> </a:t>
            </a:r>
            <a:r>
              <a:rPr lang="en-US" altLang="zh-CN" i="1"/>
              <a:t>C</a:t>
            </a:r>
            <a:r>
              <a:rPr lang="en-US" altLang="zh-CN" sz="1600"/>
              <a:t> </a:t>
            </a:r>
            <a:r>
              <a:rPr lang="zh-CN" altLang="en-US"/>
              <a:t>的正向找三点，考察象点的走向。   </a:t>
            </a:r>
          </a:p>
        </p:txBody>
      </p:sp>
      <p:sp>
        <p:nvSpPr>
          <p:cNvPr id="331813" name="Rectangle 37"/>
          <p:cNvSpPr>
            <a:spLocks noChangeArrowheads="1"/>
          </p:cNvSpPr>
          <p:nvPr/>
        </p:nvSpPr>
        <p:spPr bwMode="auto">
          <a:xfrm>
            <a:off x="1276350" y="5351463"/>
            <a:ext cx="132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方法二   </a:t>
            </a:r>
            <a:endParaRPr lang="zh-CN" altLang="en-US">
              <a:solidFill>
                <a:srgbClr val="006600"/>
              </a:solidFill>
            </a:endParaRPr>
          </a:p>
        </p:txBody>
      </p:sp>
      <p:sp>
        <p:nvSpPr>
          <p:cNvPr id="331814" name="Rectangle 38"/>
          <p:cNvSpPr>
            <a:spLocks noChangeArrowheads="1"/>
          </p:cNvSpPr>
          <p:nvPr/>
        </p:nvSpPr>
        <p:spPr bwMode="auto">
          <a:xfrm>
            <a:off x="2352675" y="5351463"/>
            <a:ext cx="6119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在区域</a:t>
            </a:r>
            <a:r>
              <a:rPr lang="zh-CN" altLang="en-US" sz="1400"/>
              <a:t> </a:t>
            </a:r>
            <a:r>
              <a:rPr lang="en-US" altLang="zh-CN" i="1"/>
              <a:t>D</a:t>
            </a:r>
            <a:r>
              <a:rPr lang="en-US" altLang="zh-CN" sz="1000"/>
              <a:t> </a:t>
            </a:r>
            <a:r>
              <a:rPr lang="zh-CN" altLang="en-US"/>
              <a:t>的内部找一点，考察象点的位置。  </a:t>
            </a:r>
          </a:p>
        </p:txBody>
      </p:sp>
      <p:grpSp>
        <p:nvGrpSpPr>
          <p:cNvPr id="331846" name="Group 70"/>
          <p:cNvGrpSpPr>
            <a:grpSpLocks/>
          </p:cNvGrpSpPr>
          <p:nvPr/>
        </p:nvGrpSpPr>
        <p:grpSpPr bwMode="auto">
          <a:xfrm>
            <a:off x="522288" y="6008688"/>
            <a:ext cx="7329487" cy="457200"/>
            <a:chOff x="329" y="3785"/>
            <a:chExt cx="4617" cy="288"/>
          </a:xfrm>
        </p:grpSpPr>
        <p:sp>
          <p:nvSpPr>
            <p:cNvPr id="331815" name="Rectangle 39"/>
            <p:cNvSpPr>
              <a:spLocks noChangeArrowheads="1"/>
            </p:cNvSpPr>
            <p:nvPr/>
          </p:nvSpPr>
          <p:spPr bwMode="auto">
            <a:xfrm>
              <a:off x="329" y="3785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</a:rPr>
                <a:t>注意   </a:t>
              </a:r>
            </a:p>
          </p:txBody>
        </p:sp>
        <p:sp>
          <p:nvSpPr>
            <p:cNvPr id="331816" name="Rectangle 40"/>
            <p:cNvSpPr>
              <a:spLocks noChangeArrowheads="1"/>
            </p:cNvSpPr>
            <p:nvPr/>
          </p:nvSpPr>
          <p:spPr bwMode="auto">
            <a:xfrm>
              <a:off x="846" y="3785"/>
              <a:ext cx="41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对于具体的函数，将还会有一些特殊的方法。   </a:t>
              </a:r>
            </a:p>
          </p:txBody>
        </p:sp>
      </p:grpSp>
      <p:grpSp>
        <p:nvGrpSpPr>
          <p:cNvPr id="331818" name="Group 42"/>
          <p:cNvGrpSpPr>
            <a:grpSpLocks/>
          </p:cNvGrpSpPr>
          <p:nvPr/>
        </p:nvGrpSpPr>
        <p:grpSpPr bwMode="auto">
          <a:xfrm>
            <a:off x="528638" y="531813"/>
            <a:ext cx="8609012" cy="3686175"/>
            <a:chOff x="333" y="335"/>
            <a:chExt cx="5423" cy="2322"/>
          </a:xfrm>
        </p:grpSpPr>
        <p:sp>
          <p:nvSpPr>
            <p:cNvPr id="331819" name="Rectangle 43"/>
            <p:cNvSpPr>
              <a:spLocks noChangeArrowheads="1"/>
            </p:cNvSpPr>
            <p:nvPr/>
          </p:nvSpPr>
          <p:spPr bwMode="auto">
            <a:xfrm>
              <a:off x="337" y="335"/>
              <a:ext cx="16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一、问题一      </a:t>
              </a:r>
            </a:p>
          </p:txBody>
        </p:sp>
        <p:sp>
          <p:nvSpPr>
            <p:cNvPr id="331820" name="Rectangle 44"/>
            <p:cNvSpPr>
              <a:spLocks noChangeArrowheads="1"/>
            </p:cNvSpPr>
            <p:nvPr/>
          </p:nvSpPr>
          <p:spPr bwMode="auto">
            <a:xfrm>
              <a:off x="333" y="724"/>
              <a:ext cx="2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3. </a:t>
              </a:r>
              <a:r>
                <a:rPr lang="zh-CN" altLang="en-US">
                  <a:solidFill>
                    <a:srgbClr val="000099"/>
                  </a:solidFill>
                </a:rPr>
                <a:t>求象区域的一般方法     </a:t>
              </a:r>
            </a:p>
          </p:txBody>
        </p:sp>
        <p:sp>
          <p:nvSpPr>
            <p:cNvPr id="331821" name="Rectangle 45"/>
            <p:cNvSpPr>
              <a:spLocks noChangeArrowheads="1"/>
            </p:cNvSpPr>
            <p:nvPr/>
          </p:nvSpPr>
          <p:spPr bwMode="auto">
            <a:xfrm>
              <a:off x="2976" y="1408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则有</a:t>
              </a:r>
              <a:r>
                <a:rPr lang="zh-CN" altLang="en-US">
                  <a:solidFill>
                    <a:srgbClr val="035EE5"/>
                  </a:solidFill>
                </a:rPr>
                <a:t>   </a:t>
              </a:r>
            </a:p>
          </p:txBody>
        </p:sp>
        <p:grpSp>
          <p:nvGrpSpPr>
            <p:cNvPr id="331822" name="Group 46"/>
            <p:cNvGrpSpPr>
              <a:grpSpLocks/>
            </p:cNvGrpSpPr>
            <p:nvPr/>
          </p:nvGrpSpPr>
          <p:grpSpPr bwMode="auto">
            <a:xfrm>
              <a:off x="535" y="1059"/>
              <a:ext cx="5221" cy="288"/>
              <a:chOff x="535" y="1059"/>
              <a:chExt cx="5221" cy="288"/>
            </a:xfrm>
          </p:grpSpPr>
          <p:sp>
            <p:nvSpPr>
              <p:cNvPr id="331823" name="Rectangle 47"/>
              <p:cNvSpPr>
                <a:spLocks noChangeArrowheads="1"/>
              </p:cNvSpPr>
              <p:nvPr/>
            </p:nvSpPr>
            <p:spPr bwMode="auto">
              <a:xfrm>
                <a:off x="535" y="1059"/>
                <a:ext cx="522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chemeClr val="tx1"/>
                    </a:solidFill>
                  </a:rPr>
                  <a:t>设函数                在闭域                    上</a:t>
                </a:r>
                <a:r>
                  <a:rPr lang="zh-CN" altLang="en-US">
                    <a:solidFill>
                      <a:srgbClr val="FF0000"/>
                    </a:solidFill>
                  </a:rPr>
                  <a:t>解析</a:t>
                </a:r>
                <a:r>
                  <a:rPr lang="zh-CN" altLang="en-US">
                    <a:solidFill>
                      <a:schemeClr val="tx1"/>
                    </a:solidFill>
                  </a:rPr>
                  <a:t>，且为</a:t>
                </a:r>
                <a:r>
                  <a:rPr lang="zh-CN" altLang="en-US">
                    <a:solidFill>
                      <a:srgbClr val="FF0000"/>
                    </a:solidFill>
                  </a:rPr>
                  <a:t>一一映射</a:t>
                </a:r>
                <a:r>
                  <a:rPr lang="zh-CN" altLang="en-US">
                    <a:solidFill>
                      <a:schemeClr val="tx1"/>
                    </a:solidFill>
                  </a:rPr>
                  <a:t>。  </a:t>
                </a:r>
              </a:p>
            </p:txBody>
          </p:sp>
          <p:graphicFrame>
            <p:nvGraphicFramePr>
              <p:cNvPr id="331824" name="Object 48"/>
              <p:cNvGraphicFramePr>
                <a:graphicFrameLocks/>
              </p:cNvGraphicFramePr>
              <p:nvPr/>
            </p:nvGraphicFramePr>
            <p:xfrm>
              <a:off x="1179" y="1117"/>
              <a:ext cx="737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69" name="公式" r:id="rId5" imgW="1168200" imgH="342720" progId="Equation.3">
                      <p:embed/>
                    </p:oleObj>
                  </mc:Choice>
                  <mc:Fallback>
                    <p:oleObj name="公式" r:id="rId5" imgW="1168200" imgH="342720" progId="Equation.3">
                      <p:embed/>
                      <p:pic>
                        <p:nvPicPr>
                          <p:cNvPr id="331824" name="Object 4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79" y="1117"/>
                            <a:ext cx="737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1825" name="Object 49"/>
              <p:cNvGraphicFramePr>
                <a:graphicFrameLocks/>
              </p:cNvGraphicFramePr>
              <p:nvPr/>
            </p:nvGraphicFramePr>
            <p:xfrm>
              <a:off x="2581" y="1103"/>
              <a:ext cx="855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0" name="公式" r:id="rId7" imgW="1358640" imgH="304560" progId="Equation.3">
                      <p:embed/>
                    </p:oleObj>
                  </mc:Choice>
                  <mc:Fallback>
                    <p:oleObj name="公式" r:id="rId7" imgW="1358640" imgH="304560" progId="Equation.3">
                      <p:embed/>
                      <p:pic>
                        <p:nvPicPr>
                          <p:cNvPr id="331825" name="Object 4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81" y="1103"/>
                            <a:ext cx="855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31826" name="Group 50"/>
            <p:cNvGrpSpPr>
              <a:grpSpLocks/>
            </p:cNvGrpSpPr>
            <p:nvPr/>
          </p:nvGrpSpPr>
          <p:grpSpPr bwMode="auto">
            <a:xfrm>
              <a:off x="531" y="1411"/>
              <a:ext cx="2371" cy="288"/>
              <a:chOff x="531" y="1411"/>
              <a:chExt cx="2371" cy="288"/>
            </a:xfrm>
          </p:grpSpPr>
          <p:sp>
            <p:nvSpPr>
              <p:cNvPr id="331827" name="Rectangle 51"/>
              <p:cNvSpPr>
                <a:spLocks noChangeArrowheads="1"/>
              </p:cNvSpPr>
              <p:nvPr/>
            </p:nvSpPr>
            <p:spPr bwMode="auto">
              <a:xfrm>
                <a:off x="531" y="1411"/>
                <a:ext cx="7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rgbClr val="035EE5"/>
                    </a:solidFill>
                  </a:rPr>
                  <a:t>(1) </a:t>
                </a:r>
                <a:r>
                  <a:rPr lang="zh-CN" altLang="en-US">
                    <a:solidFill>
                      <a:srgbClr val="035EE5"/>
                    </a:solidFill>
                  </a:rPr>
                  <a:t>令   </a:t>
                </a:r>
              </a:p>
            </p:txBody>
          </p:sp>
          <p:graphicFrame>
            <p:nvGraphicFramePr>
              <p:cNvPr id="331828" name="Object 52"/>
              <p:cNvGraphicFramePr>
                <a:graphicFrameLocks/>
              </p:cNvGraphicFramePr>
              <p:nvPr/>
            </p:nvGraphicFramePr>
            <p:xfrm>
              <a:off x="2013" y="1457"/>
              <a:ext cx="889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1" name="公式" r:id="rId9" imgW="1409400" imgH="342720" progId="Equation.3">
                      <p:embed/>
                    </p:oleObj>
                  </mc:Choice>
                  <mc:Fallback>
                    <p:oleObj name="公式" r:id="rId9" imgW="1409400" imgH="342720" progId="Equation.3">
                      <p:embed/>
                      <p:pic>
                        <p:nvPicPr>
                          <p:cNvPr id="331828" name="Object 5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13" y="1457"/>
                            <a:ext cx="889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1829" name="Object 53"/>
              <p:cNvGraphicFramePr>
                <a:graphicFrameLocks/>
              </p:cNvGraphicFramePr>
              <p:nvPr/>
            </p:nvGraphicFramePr>
            <p:xfrm>
              <a:off x="1083" y="1455"/>
              <a:ext cx="873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2" name="公式" r:id="rId11" imgW="1384200" imgH="342720" progId="Equation.3">
                      <p:embed/>
                    </p:oleObj>
                  </mc:Choice>
                  <mc:Fallback>
                    <p:oleObj name="公式" r:id="rId11" imgW="1384200" imgH="342720" progId="Equation.3">
                      <p:embed/>
                      <p:pic>
                        <p:nvPicPr>
                          <p:cNvPr id="331829" name="Object 5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83" y="1455"/>
                            <a:ext cx="873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31830" name="Group 54"/>
            <p:cNvGrpSpPr>
              <a:grpSpLocks/>
            </p:cNvGrpSpPr>
            <p:nvPr/>
          </p:nvGrpSpPr>
          <p:grpSpPr bwMode="auto">
            <a:xfrm>
              <a:off x="997" y="1750"/>
              <a:ext cx="1583" cy="520"/>
              <a:chOff x="997" y="1750"/>
              <a:chExt cx="1583" cy="520"/>
            </a:xfrm>
          </p:grpSpPr>
          <p:grpSp>
            <p:nvGrpSpPr>
              <p:cNvPr id="331831" name="Group 55"/>
              <p:cNvGrpSpPr>
                <a:grpSpLocks/>
              </p:cNvGrpSpPr>
              <p:nvPr/>
            </p:nvGrpSpPr>
            <p:grpSpPr bwMode="auto">
              <a:xfrm>
                <a:off x="1411" y="1750"/>
                <a:ext cx="1169" cy="520"/>
                <a:chOff x="1339" y="2110"/>
                <a:chExt cx="1169" cy="520"/>
              </a:xfrm>
            </p:grpSpPr>
            <p:graphicFrame>
              <p:nvGraphicFramePr>
                <p:cNvPr id="331832" name="Object 56"/>
                <p:cNvGraphicFramePr>
                  <a:graphicFrameLocks/>
                </p:cNvGraphicFramePr>
                <p:nvPr/>
              </p:nvGraphicFramePr>
              <p:xfrm>
                <a:off x="1339" y="2120"/>
                <a:ext cx="216" cy="48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173" name="公式" r:id="rId13" imgW="342720" imgH="774360" progId="Equation.3">
                        <p:embed/>
                      </p:oleObj>
                    </mc:Choice>
                    <mc:Fallback>
                      <p:oleObj name="公式" r:id="rId13" imgW="342720" imgH="774360" progId="Equation.3">
                        <p:embed/>
                        <p:pic>
                          <p:nvPicPr>
                            <p:cNvPr id="331832" name="Object 56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339" y="2120"/>
                              <a:ext cx="216" cy="48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1833" name="Object 57"/>
                <p:cNvGraphicFramePr>
                  <a:graphicFrameLocks/>
                </p:cNvGraphicFramePr>
                <p:nvPr/>
              </p:nvGraphicFramePr>
              <p:xfrm>
                <a:off x="1475" y="2110"/>
                <a:ext cx="1033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174" name="公式" r:id="rId15" imgW="1638000" imgH="342720" progId="Equation.3">
                        <p:embed/>
                      </p:oleObj>
                    </mc:Choice>
                    <mc:Fallback>
                      <p:oleObj name="公式" r:id="rId15" imgW="1638000" imgH="342720" progId="Equation.3">
                        <p:embed/>
                        <p:pic>
                          <p:nvPicPr>
                            <p:cNvPr id="331833" name="Object 57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75" y="2110"/>
                              <a:ext cx="1033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1834" name="Object 58"/>
                <p:cNvGraphicFramePr>
                  <a:graphicFrameLocks/>
                </p:cNvGraphicFramePr>
                <p:nvPr/>
              </p:nvGraphicFramePr>
              <p:xfrm>
                <a:off x="1477" y="2414"/>
                <a:ext cx="1001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175" name="公式" r:id="rId17" imgW="1587240" imgH="342720" progId="Equation.3">
                        <p:embed/>
                      </p:oleObj>
                    </mc:Choice>
                    <mc:Fallback>
                      <p:oleObj name="公式" r:id="rId17" imgW="1587240" imgH="342720" progId="Equation.3">
                        <p:embed/>
                        <p:pic>
                          <p:nvPicPr>
                            <p:cNvPr id="331834" name="Object 58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77" y="2414"/>
                              <a:ext cx="1001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331835" name="Rectangle 59"/>
              <p:cNvSpPr>
                <a:spLocks noChangeArrowheads="1"/>
              </p:cNvSpPr>
              <p:nvPr/>
            </p:nvSpPr>
            <p:spPr bwMode="auto">
              <a:xfrm>
                <a:off x="997" y="1837"/>
                <a:ext cx="57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chemeClr val="tx1"/>
                    </a:solidFill>
                  </a:rPr>
                  <a:t>(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A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)   </a:t>
                </a:r>
              </a:p>
            </p:txBody>
          </p:sp>
        </p:grpSp>
        <p:grpSp>
          <p:nvGrpSpPr>
            <p:cNvPr id="331836" name="Group 60"/>
            <p:cNvGrpSpPr>
              <a:grpSpLocks/>
            </p:cNvGrpSpPr>
            <p:nvPr/>
          </p:nvGrpSpPr>
          <p:grpSpPr bwMode="auto">
            <a:xfrm>
              <a:off x="2911" y="1736"/>
              <a:ext cx="1909" cy="514"/>
              <a:chOff x="2911" y="1736"/>
              <a:chExt cx="1909" cy="514"/>
            </a:xfrm>
          </p:grpSpPr>
          <p:grpSp>
            <p:nvGrpSpPr>
              <p:cNvPr id="331837" name="Group 61"/>
              <p:cNvGrpSpPr>
                <a:grpSpLocks/>
              </p:cNvGrpSpPr>
              <p:nvPr/>
            </p:nvGrpSpPr>
            <p:grpSpPr bwMode="auto">
              <a:xfrm>
                <a:off x="3647" y="1736"/>
                <a:ext cx="1173" cy="514"/>
                <a:chOff x="3005" y="2150"/>
                <a:chExt cx="1173" cy="514"/>
              </a:xfrm>
            </p:grpSpPr>
            <p:graphicFrame>
              <p:nvGraphicFramePr>
                <p:cNvPr id="331838" name="Object 62"/>
                <p:cNvGraphicFramePr>
                  <a:graphicFrameLocks/>
                </p:cNvGraphicFramePr>
                <p:nvPr/>
              </p:nvGraphicFramePr>
              <p:xfrm>
                <a:off x="3005" y="2172"/>
                <a:ext cx="216" cy="48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176" name="公式" r:id="rId19" imgW="342720" imgH="774360" progId="Equation.3">
                        <p:embed/>
                      </p:oleObj>
                    </mc:Choice>
                    <mc:Fallback>
                      <p:oleObj name="公式" r:id="rId19" imgW="342720" imgH="774360" progId="Equation.3">
                        <p:embed/>
                        <p:pic>
                          <p:nvPicPr>
                            <p:cNvPr id="331838" name="Object 62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05" y="2172"/>
                              <a:ext cx="216" cy="48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1839" name="Object 63"/>
                <p:cNvGraphicFramePr>
                  <a:graphicFrameLocks/>
                </p:cNvGraphicFramePr>
                <p:nvPr/>
              </p:nvGraphicFramePr>
              <p:xfrm>
                <a:off x="3145" y="2150"/>
                <a:ext cx="1025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177" name="公式" r:id="rId21" imgW="1625400" imgH="342720" progId="Equation.3">
                        <p:embed/>
                      </p:oleObj>
                    </mc:Choice>
                    <mc:Fallback>
                      <p:oleObj name="公式" r:id="rId21" imgW="1625400" imgH="342720" progId="Equation.3">
                        <p:embed/>
                        <p:pic>
                          <p:nvPicPr>
                            <p:cNvPr id="331839" name="Object 63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45" y="2150"/>
                              <a:ext cx="1025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1840" name="Object 64"/>
                <p:cNvGraphicFramePr>
                  <a:graphicFrameLocks/>
                </p:cNvGraphicFramePr>
                <p:nvPr/>
              </p:nvGraphicFramePr>
              <p:xfrm>
                <a:off x="3145" y="2448"/>
                <a:ext cx="1033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178" name="公式" r:id="rId23" imgW="1638000" imgH="342720" progId="Equation.3">
                        <p:embed/>
                      </p:oleObj>
                    </mc:Choice>
                    <mc:Fallback>
                      <p:oleObj name="公式" r:id="rId23" imgW="1638000" imgH="342720" progId="Equation.3">
                        <p:embed/>
                        <p:pic>
                          <p:nvPicPr>
                            <p:cNvPr id="331840" name="Object 64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45" y="2448"/>
                              <a:ext cx="1033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331841" name="Object 65"/>
              <p:cNvGraphicFramePr>
                <a:graphicFrameLocks/>
              </p:cNvGraphicFramePr>
              <p:nvPr/>
            </p:nvGraphicFramePr>
            <p:xfrm>
              <a:off x="2911" y="1933"/>
              <a:ext cx="21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9" name="公式" r:id="rId25" imgW="342720" imgH="215640" progId="Equation.3">
                      <p:embed/>
                    </p:oleObj>
                  </mc:Choice>
                  <mc:Fallback>
                    <p:oleObj name="公式" r:id="rId25" imgW="342720" imgH="215640" progId="Equation.3">
                      <p:embed/>
                      <p:pic>
                        <p:nvPicPr>
                          <p:cNvPr id="331841" name="Object 6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1" y="1933"/>
                            <a:ext cx="216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1842" name="Rectangle 66"/>
              <p:cNvSpPr>
                <a:spLocks noChangeArrowheads="1"/>
              </p:cNvSpPr>
              <p:nvPr/>
            </p:nvSpPr>
            <p:spPr bwMode="auto">
              <a:xfrm>
                <a:off x="3244" y="1835"/>
                <a:ext cx="6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chemeClr val="tx1"/>
                    </a:solidFill>
                  </a:rPr>
                  <a:t>(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B</a:t>
                </a:r>
                <a:r>
                  <a:rPr lang="en-US" altLang="zh-CN" sz="1200">
                    <a:solidFill>
                      <a:schemeClr val="tx1"/>
                    </a:solidFill>
                  </a:rPr>
                  <a:t> </a:t>
                </a:r>
                <a:r>
                  <a:rPr lang="en-US" altLang="zh-CN">
                    <a:solidFill>
                      <a:schemeClr val="tx1"/>
                    </a:solidFill>
                  </a:rPr>
                  <a:t>)    </a:t>
                </a:r>
              </a:p>
            </p:txBody>
          </p:sp>
        </p:grpSp>
        <p:grpSp>
          <p:nvGrpSpPr>
            <p:cNvPr id="331843" name="Group 67"/>
            <p:cNvGrpSpPr>
              <a:grpSpLocks/>
            </p:cNvGrpSpPr>
            <p:nvPr/>
          </p:nvGrpSpPr>
          <p:grpSpPr bwMode="auto">
            <a:xfrm>
              <a:off x="535" y="2369"/>
              <a:ext cx="2555" cy="288"/>
              <a:chOff x="535" y="2369"/>
              <a:chExt cx="2555" cy="288"/>
            </a:xfrm>
          </p:grpSpPr>
          <p:sp>
            <p:nvSpPr>
              <p:cNvPr id="331844" name="Rectangle 68"/>
              <p:cNvSpPr>
                <a:spLocks noChangeArrowheads="1"/>
              </p:cNvSpPr>
              <p:nvPr/>
            </p:nvSpPr>
            <p:spPr bwMode="auto">
              <a:xfrm>
                <a:off x="535" y="2369"/>
                <a:ext cx="24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rgbClr val="035EE5"/>
                    </a:solidFill>
                  </a:rPr>
                  <a:t>(2) </a:t>
                </a:r>
                <a:r>
                  <a:rPr lang="zh-CN" altLang="en-US">
                    <a:solidFill>
                      <a:srgbClr val="035EE5"/>
                    </a:solidFill>
                    <a:ea typeface="楷体_GB2312" pitchFamily="49" charset="-122"/>
                  </a:rPr>
                  <a:t>求边界曲线 </a:t>
                </a:r>
                <a:r>
                  <a:rPr lang="en-US" altLang="zh-CN" i="1">
                    <a:solidFill>
                      <a:srgbClr val="035EE5"/>
                    </a:solidFill>
                    <a:ea typeface="楷体_GB2312" pitchFamily="49" charset="-122"/>
                  </a:rPr>
                  <a:t>C</a:t>
                </a:r>
                <a:r>
                  <a:rPr lang="en-US" altLang="zh-CN">
                    <a:solidFill>
                      <a:srgbClr val="035EE5"/>
                    </a:solidFill>
                    <a:ea typeface="楷体_GB2312" pitchFamily="49" charset="-122"/>
                  </a:rPr>
                  <a:t> </a:t>
                </a:r>
                <a:r>
                  <a:rPr lang="zh-CN" altLang="en-US">
                    <a:solidFill>
                      <a:srgbClr val="035EE5"/>
                    </a:solidFill>
                    <a:ea typeface="楷体_GB2312" pitchFamily="49" charset="-122"/>
                  </a:rPr>
                  <a:t>的象曲线   </a:t>
                </a:r>
              </a:p>
            </p:txBody>
          </p:sp>
          <p:graphicFrame>
            <p:nvGraphicFramePr>
              <p:cNvPr id="331845" name="Object 69"/>
              <p:cNvGraphicFramePr>
                <a:graphicFrameLocks/>
              </p:cNvGraphicFramePr>
              <p:nvPr/>
            </p:nvGraphicFramePr>
            <p:xfrm>
              <a:off x="2851" y="2433"/>
              <a:ext cx="239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80" name="公式" r:id="rId27" imgW="380880" imgH="342720" progId="Equation.3">
                      <p:embed/>
                    </p:oleObj>
                  </mc:Choice>
                  <mc:Fallback>
                    <p:oleObj name="公式" r:id="rId27" imgW="380880" imgH="342720" progId="Equation.3">
                      <p:embed/>
                      <p:pic>
                        <p:nvPicPr>
                          <p:cNvPr id="331845" name="Object 6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51" y="2433"/>
                            <a:ext cx="239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331847" name="Picture 71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3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3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3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31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3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18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809" grpId="0"/>
      <p:bldP spid="331810" grpId="0"/>
      <p:bldP spid="331812" grpId="0"/>
      <p:bldP spid="331813" grpId="0"/>
      <p:bldP spid="3318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913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14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15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16" name="Picture 1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17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18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19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0" name="Picture 12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1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2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3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4" name="Picture 12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5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6" name="Picture 12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7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8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29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30" name="Picture 1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932" name="Picture 1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2909" name="Group 109"/>
          <p:cNvGrpSpPr>
            <a:grpSpLocks/>
          </p:cNvGrpSpPr>
          <p:nvPr/>
        </p:nvGrpSpPr>
        <p:grpSpPr bwMode="auto">
          <a:xfrm>
            <a:off x="530225" y="1409700"/>
            <a:ext cx="4681538" cy="819150"/>
            <a:chOff x="334" y="888"/>
            <a:chExt cx="2949" cy="516"/>
          </a:xfrm>
        </p:grpSpPr>
        <p:sp>
          <p:nvSpPr>
            <p:cNvPr id="332842" name="Rectangle 42"/>
            <p:cNvSpPr>
              <a:spLocks noChangeArrowheads="1"/>
            </p:cNvSpPr>
            <p:nvPr/>
          </p:nvSpPr>
          <p:spPr bwMode="auto">
            <a:xfrm>
              <a:off x="660" y="989"/>
              <a:ext cx="19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(1) </a:t>
              </a:r>
              <a:r>
                <a:rPr lang="zh-CN" altLang="en-US">
                  <a:solidFill>
                    <a:schemeClr val="tx1"/>
                  </a:solidFill>
                </a:rPr>
                <a:t>由                     有   </a:t>
              </a:r>
            </a:p>
          </p:txBody>
        </p:sp>
        <p:graphicFrame>
          <p:nvGraphicFramePr>
            <p:cNvPr id="332843" name="Object 43"/>
            <p:cNvGraphicFramePr>
              <a:graphicFrameLocks/>
            </p:cNvGraphicFramePr>
            <p:nvPr/>
          </p:nvGraphicFramePr>
          <p:xfrm>
            <a:off x="1221" y="908"/>
            <a:ext cx="8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" name="公式" r:id="rId5" imgW="1358640" imgH="787320" progId="Equation.3">
                    <p:embed/>
                  </p:oleObj>
                </mc:Choice>
                <mc:Fallback>
                  <p:oleObj name="公式" r:id="rId5" imgW="1358640" imgH="787320" progId="Equation.3">
                    <p:embed/>
                    <p:pic>
                      <p:nvPicPr>
                        <p:cNvPr id="332843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1" y="908"/>
                          <a:ext cx="8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2844" name="Rectangle 44"/>
            <p:cNvSpPr>
              <a:spLocks noChangeArrowheads="1"/>
            </p:cNvSpPr>
            <p:nvPr/>
          </p:nvSpPr>
          <p:spPr bwMode="auto">
            <a:xfrm>
              <a:off x="334" y="989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332845" name="Object 45"/>
            <p:cNvGraphicFramePr>
              <a:graphicFrameLocks/>
            </p:cNvGraphicFramePr>
            <p:nvPr/>
          </p:nvGraphicFramePr>
          <p:xfrm>
            <a:off x="2435" y="888"/>
            <a:ext cx="84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4" name="公式" r:id="rId7" imgW="1346040" imgH="787320" progId="Equation.3">
                    <p:embed/>
                  </p:oleObj>
                </mc:Choice>
                <mc:Fallback>
                  <p:oleObj name="公式" r:id="rId7" imgW="1346040" imgH="787320" progId="Equation.3">
                    <p:embed/>
                    <p:pic>
                      <p:nvPicPr>
                        <p:cNvPr id="332845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5" y="888"/>
                          <a:ext cx="84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2911" name="Group 111"/>
          <p:cNvGrpSpPr>
            <a:grpSpLocks/>
          </p:cNvGrpSpPr>
          <p:nvPr/>
        </p:nvGrpSpPr>
        <p:grpSpPr bwMode="auto">
          <a:xfrm>
            <a:off x="1476375" y="2970213"/>
            <a:ext cx="3179763" cy="787400"/>
            <a:chOff x="930" y="1871"/>
            <a:chExt cx="2003" cy="496"/>
          </a:xfrm>
        </p:grpSpPr>
        <p:sp>
          <p:nvSpPr>
            <p:cNvPr id="332806" name="Rectangle 6"/>
            <p:cNvSpPr>
              <a:spLocks noChangeArrowheads="1"/>
            </p:cNvSpPr>
            <p:nvPr/>
          </p:nvSpPr>
          <p:spPr bwMode="auto">
            <a:xfrm>
              <a:off x="930" y="1960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则有   </a:t>
              </a:r>
            </a:p>
          </p:txBody>
        </p:sp>
        <p:graphicFrame>
          <p:nvGraphicFramePr>
            <p:cNvPr id="332846" name="Object 46"/>
            <p:cNvGraphicFramePr>
              <a:graphicFrameLocks/>
            </p:cNvGraphicFramePr>
            <p:nvPr/>
          </p:nvGraphicFramePr>
          <p:xfrm>
            <a:off x="1435" y="1871"/>
            <a:ext cx="149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5" name="公式" r:id="rId9" imgW="2374560" imgH="787320" progId="Equation.3">
                    <p:embed/>
                  </p:oleObj>
                </mc:Choice>
                <mc:Fallback>
                  <p:oleObj name="公式" r:id="rId9" imgW="2374560" imgH="787320" progId="Equation.3">
                    <p:embed/>
                    <p:pic>
                      <p:nvPicPr>
                        <p:cNvPr id="332846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5" y="1871"/>
                          <a:ext cx="149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2847" name="Object 47"/>
          <p:cNvGraphicFramePr>
            <a:graphicFrameLocks/>
          </p:cNvGraphicFramePr>
          <p:nvPr/>
        </p:nvGraphicFramePr>
        <p:xfrm>
          <a:off x="3125788" y="3960813"/>
          <a:ext cx="326707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公式" r:id="rId11" imgW="3263760" imgH="799920" progId="Equation.3">
                  <p:embed/>
                </p:oleObj>
              </mc:Choice>
              <mc:Fallback>
                <p:oleObj name="公式" r:id="rId11" imgW="3263760" imgH="799920" progId="Equation.3">
                  <p:embed/>
                  <p:pic>
                    <p:nvPicPr>
                      <p:cNvPr id="332847" name="Object 4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5788" y="3960813"/>
                        <a:ext cx="326707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2910" name="Group 110"/>
          <p:cNvGrpSpPr>
            <a:grpSpLocks/>
          </p:cNvGrpSpPr>
          <p:nvPr/>
        </p:nvGrpSpPr>
        <p:grpSpPr bwMode="auto">
          <a:xfrm>
            <a:off x="1470025" y="2392363"/>
            <a:ext cx="3346450" cy="457200"/>
            <a:chOff x="926" y="1507"/>
            <a:chExt cx="2108" cy="288"/>
          </a:xfrm>
        </p:grpSpPr>
        <p:graphicFrame>
          <p:nvGraphicFramePr>
            <p:cNvPr id="332823" name="Object 23"/>
            <p:cNvGraphicFramePr>
              <a:graphicFrameLocks/>
            </p:cNvGraphicFramePr>
            <p:nvPr/>
          </p:nvGraphicFramePr>
          <p:xfrm>
            <a:off x="2145" y="1559"/>
            <a:ext cx="88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公式" r:id="rId13" imgW="1409400" imgH="342720" progId="Equation.3">
                    <p:embed/>
                  </p:oleObj>
                </mc:Choice>
                <mc:Fallback>
                  <p:oleObj name="公式" r:id="rId13" imgW="1409400" imgH="342720" progId="Equation.3">
                    <p:embed/>
                    <p:pic>
                      <p:nvPicPr>
                        <p:cNvPr id="332823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5" y="1559"/>
                          <a:ext cx="88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2824" name="Object 24"/>
            <p:cNvGraphicFramePr>
              <a:graphicFrameLocks/>
            </p:cNvGraphicFramePr>
            <p:nvPr/>
          </p:nvGraphicFramePr>
          <p:xfrm>
            <a:off x="1215" y="1557"/>
            <a:ext cx="87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公式" r:id="rId15" imgW="1384200" imgH="342720" progId="Equation.3">
                    <p:embed/>
                  </p:oleObj>
                </mc:Choice>
                <mc:Fallback>
                  <p:oleObj name="公式" r:id="rId15" imgW="1384200" imgH="342720" progId="Equation.3">
                    <p:embed/>
                    <p:pic>
                      <p:nvPicPr>
                        <p:cNvPr id="332824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5" y="1557"/>
                          <a:ext cx="87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2868" name="Rectangle 68"/>
            <p:cNvSpPr>
              <a:spLocks noChangeArrowheads="1"/>
            </p:cNvSpPr>
            <p:nvPr/>
          </p:nvSpPr>
          <p:spPr bwMode="auto">
            <a:xfrm>
              <a:off x="926" y="1507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令   </a:t>
              </a:r>
            </a:p>
          </p:txBody>
        </p:sp>
      </p:grpSp>
      <p:grpSp>
        <p:nvGrpSpPr>
          <p:cNvPr id="332912" name="Group 112"/>
          <p:cNvGrpSpPr>
            <a:grpSpLocks/>
          </p:cNvGrpSpPr>
          <p:nvPr/>
        </p:nvGrpSpPr>
        <p:grpSpPr bwMode="auto">
          <a:xfrm>
            <a:off x="2347913" y="4935538"/>
            <a:ext cx="4714875" cy="866775"/>
            <a:chOff x="1479" y="3109"/>
            <a:chExt cx="2970" cy="546"/>
          </a:xfrm>
        </p:grpSpPr>
        <p:graphicFrame>
          <p:nvGraphicFramePr>
            <p:cNvPr id="332849" name="Object 49"/>
            <p:cNvGraphicFramePr>
              <a:graphicFrameLocks/>
            </p:cNvGraphicFramePr>
            <p:nvPr/>
          </p:nvGraphicFramePr>
          <p:xfrm>
            <a:off x="2983" y="3109"/>
            <a:ext cx="1466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9" name="公式" r:id="rId17" imgW="2323800" imgH="863280" progId="Equation.3">
                    <p:embed/>
                  </p:oleObj>
                </mc:Choice>
                <mc:Fallback>
                  <p:oleObj name="公式" r:id="rId17" imgW="2323800" imgH="863280" progId="Equation.3">
                    <p:embed/>
                    <p:pic>
                      <p:nvPicPr>
                        <p:cNvPr id="332849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3" y="3109"/>
                          <a:ext cx="1466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2869" name="Object 69"/>
            <p:cNvGraphicFramePr>
              <a:graphicFrameLocks/>
            </p:cNvGraphicFramePr>
            <p:nvPr/>
          </p:nvGraphicFramePr>
          <p:xfrm>
            <a:off x="1807" y="3151"/>
            <a:ext cx="106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0" name="公式" r:id="rId19" imgW="1688760" imgH="799920" progId="Equation.3">
                    <p:embed/>
                  </p:oleObj>
                </mc:Choice>
                <mc:Fallback>
                  <p:oleObj name="公式" r:id="rId19" imgW="1688760" imgH="799920" progId="Equation.3">
                    <p:embed/>
                    <p:pic>
                      <p:nvPicPr>
                        <p:cNvPr id="332869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7" y="3151"/>
                          <a:ext cx="106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2870" name="Object 70"/>
            <p:cNvGraphicFramePr>
              <a:graphicFrameLocks/>
            </p:cNvGraphicFramePr>
            <p:nvPr/>
          </p:nvGraphicFramePr>
          <p:xfrm>
            <a:off x="1479" y="3327"/>
            <a:ext cx="217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1" name="公式" r:id="rId21" imgW="342720" imgH="215640" progId="Equation.3">
                    <p:embed/>
                  </p:oleObj>
                </mc:Choice>
                <mc:Fallback>
                  <p:oleObj name="公式" r:id="rId21" imgW="342720" imgH="215640" progId="Equation.3">
                    <p:embed/>
                    <p:pic>
                      <p:nvPicPr>
                        <p:cNvPr id="332870" name="Object 7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9" y="3327"/>
                          <a:ext cx="217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2907" name="Group 107"/>
          <p:cNvGrpSpPr>
            <a:grpSpLocks/>
          </p:cNvGrpSpPr>
          <p:nvPr/>
        </p:nvGrpSpPr>
        <p:grpSpPr bwMode="auto">
          <a:xfrm>
            <a:off x="5981700" y="1019175"/>
            <a:ext cx="3060700" cy="2879725"/>
            <a:chOff x="3768" y="642"/>
            <a:chExt cx="1928" cy="1814"/>
          </a:xfrm>
        </p:grpSpPr>
        <p:sp>
          <p:nvSpPr>
            <p:cNvPr id="332890" name="Oval 90"/>
            <p:cNvSpPr>
              <a:spLocks noChangeArrowheads="1"/>
            </p:cNvSpPr>
            <p:nvPr/>
          </p:nvSpPr>
          <p:spPr bwMode="auto">
            <a:xfrm>
              <a:off x="3768" y="642"/>
              <a:ext cx="1814" cy="1814"/>
            </a:xfrm>
            <a:prstGeom prst="ellipse">
              <a:avLst/>
            </a:prstGeom>
            <a:gradFill rotWithShape="1">
              <a:gsLst>
                <a:gs pos="0">
                  <a:srgbClr val="FFC183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2891" name="Rectangle 91"/>
            <p:cNvSpPr>
              <a:spLocks noChangeAspect="1" noChangeArrowheads="1"/>
            </p:cNvSpPr>
            <p:nvPr/>
          </p:nvSpPr>
          <p:spPr bwMode="auto">
            <a:xfrm rot="2700000">
              <a:off x="4563" y="1065"/>
              <a:ext cx="769" cy="14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7C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2892" name="Line 92"/>
            <p:cNvSpPr>
              <a:spLocks noChangeShapeType="1"/>
            </p:cNvSpPr>
            <p:nvPr/>
          </p:nvSpPr>
          <p:spPr bwMode="auto">
            <a:xfrm>
              <a:off x="3990" y="1548"/>
              <a:ext cx="1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893" name="Line 93"/>
            <p:cNvSpPr>
              <a:spLocks noChangeShapeType="1"/>
            </p:cNvSpPr>
            <p:nvPr/>
          </p:nvSpPr>
          <p:spPr bwMode="auto">
            <a:xfrm rot="-5400000">
              <a:off x="3989" y="1535"/>
              <a:ext cx="1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894" name="Line 94"/>
            <p:cNvSpPr>
              <a:spLocks noChangeShapeType="1"/>
            </p:cNvSpPr>
            <p:nvPr/>
          </p:nvSpPr>
          <p:spPr bwMode="auto">
            <a:xfrm flipV="1">
              <a:off x="4174" y="1042"/>
              <a:ext cx="1012" cy="100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32895" name="Object 95"/>
            <p:cNvGraphicFramePr>
              <a:graphicFrameLocks noChangeAspect="1"/>
            </p:cNvGraphicFramePr>
            <p:nvPr/>
          </p:nvGraphicFramePr>
          <p:xfrm>
            <a:off x="5149" y="1156"/>
            <a:ext cx="197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2" name="公式" r:id="rId23" imgW="393480" imgH="342720" progId="Equation.3">
                    <p:embed/>
                  </p:oleObj>
                </mc:Choice>
                <mc:Fallback>
                  <p:oleObj name="公式" r:id="rId23" imgW="393480" imgH="342720" progId="Equation.3">
                    <p:embed/>
                    <p:pic>
                      <p:nvPicPr>
                        <p:cNvPr id="332895" name="Object 9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9" y="1156"/>
                          <a:ext cx="197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2896" name="Line 96"/>
            <p:cNvSpPr>
              <a:spLocks noChangeShapeType="1"/>
            </p:cNvSpPr>
            <p:nvPr/>
          </p:nvSpPr>
          <p:spPr bwMode="auto">
            <a:xfrm flipV="1">
              <a:off x="4842" y="1320"/>
              <a:ext cx="59" cy="6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32897" name="Object 97"/>
            <p:cNvGraphicFramePr>
              <a:graphicFrameLocks noChangeAspect="1"/>
            </p:cNvGraphicFramePr>
            <p:nvPr/>
          </p:nvGraphicFramePr>
          <p:xfrm>
            <a:off x="4879" y="1337"/>
            <a:ext cx="133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3" name="公式" r:id="rId25" imgW="266400" imgH="279360" progId="Equation.3">
                    <p:embed/>
                  </p:oleObj>
                </mc:Choice>
                <mc:Fallback>
                  <p:oleObj name="公式" r:id="rId25" imgW="266400" imgH="279360" progId="Equation.3">
                    <p:embed/>
                    <p:pic>
                      <p:nvPicPr>
                        <p:cNvPr id="332897" name="Object 9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9" y="1337"/>
                          <a:ext cx="133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2898" name="Object 98"/>
            <p:cNvGraphicFramePr>
              <a:graphicFrameLocks noChangeAspect="1"/>
            </p:cNvGraphicFramePr>
            <p:nvPr/>
          </p:nvGraphicFramePr>
          <p:xfrm>
            <a:off x="4450" y="1311"/>
            <a:ext cx="13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4" name="公式" r:id="rId27" imgW="279360" imgH="266400" progId="Equation.3">
                    <p:embed/>
                  </p:oleObj>
                </mc:Choice>
                <mc:Fallback>
                  <p:oleObj name="公式" r:id="rId27" imgW="279360" imgH="266400" progId="Equation.3">
                    <p:embed/>
                    <p:pic>
                      <p:nvPicPr>
                        <p:cNvPr id="332898" name="Object 98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0" y="1311"/>
                          <a:ext cx="13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2906" name="Object 106"/>
            <p:cNvGraphicFramePr>
              <a:graphicFrameLocks noChangeAspect="1"/>
            </p:cNvGraphicFramePr>
            <p:nvPr/>
          </p:nvGraphicFramePr>
          <p:xfrm>
            <a:off x="5024" y="898"/>
            <a:ext cx="338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5" name="公式" r:id="rId29" imgW="672840" imgH="279360" progId="Equation.3">
                    <p:embed/>
                  </p:oleObj>
                </mc:Choice>
                <mc:Fallback>
                  <p:oleObj name="公式" r:id="rId29" imgW="672840" imgH="279360" progId="Equation.3">
                    <p:embed/>
                    <p:pic>
                      <p:nvPicPr>
                        <p:cNvPr id="332906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4" y="898"/>
                          <a:ext cx="338" cy="1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32933" name="Picture 1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2934" name="Object 134"/>
          <p:cNvGraphicFramePr>
            <a:graphicFrameLocks noChangeAspect="1"/>
          </p:cNvGraphicFramePr>
          <p:nvPr/>
        </p:nvGraphicFramePr>
        <p:xfrm>
          <a:off x="496888" y="495300"/>
          <a:ext cx="860901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位图图像" r:id="rId31" imgW="8609524" imgH="819048" progId="Paint.Picture">
                  <p:embed/>
                </p:oleObj>
              </mc:Choice>
              <mc:Fallback>
                <p:oleObj name="位图图像" r:id="rId31" imgW="8609524" imgH="819048" progId="Paint.Picture">
                  <p:embed/>
                  <p:pic>
                    <p:nvPicPr>
                      <p:cNvPr id="332934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 type="none" w="med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32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3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3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32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32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32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06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7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09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0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1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2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3" name="Picture 9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4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5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6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7" name="Picture 9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8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9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0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1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2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3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4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5" name="Picture 1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30" name="Rectangle 10"/>
          <p:cNvSpPr>
            <a:spLocks noChangeArrowheads="1"/>
          </p:cNvSpPr>
          <p:nvPr/>
        </p:nvSpPr>
        <p:spPr bwMode="auto">
          <a:xfrm>
            <a:off x="1047750" y="1570038"/>
            <a:ext cx="84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tx1"/>
                </a:solidFill>
              </a:rPr>
              <a:t>(1)    </a:t>
            </a:r>
          </a:p>
        </p:txBody>
      </p:sp>
      <p:sp>
        <p:nvSpPr>
          <p:cNvPr id="337932" name="Rectangle 12"/>
          <p:cNvSpPr>
            <a:spLocks noChangeArrowheads="1"/>
          </p:cNvSpPr>
          <p:nvPr/>
        </p:nvSpPr>
        <p:spPr bwMode="auto">
          <a:xfrm>
            <a:off x="530225" y="1570038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解   </a:t>
            </a:r>
          </a:p>
        </p:txBody>
      </p:sp>
      <p:grpSp>
        <p:nvGrpSpPr>
          <p:cNvPr id="337979" name="Group 59"/>
          <p:cNvGrpSpPr>
            <a:grpSpLocks/>
          </p:cNvGrpSpPr>
          <p:nvPr/>
        </p:nvGrpSpPr>
        <p:grpSpPr bwMode="auto">
          <a:xfrm>
            <a:off x="1573213" y="1363663"/>
            <a:ext cx="4194175" cy="866775"/>
            <a:chOff x="991" y="859"/>
            <a:chExt cx="2642" cy="546"/>
          </a:xfrm>
        </p:grpSpPr>
        <p:graphicFrame>
          <p:nvGraphicFramePr>
            <p:cNvPr id="337936" name="Object 16"/>
            <p:cNvGraphicFramePr>
              <a:graphicFrameLocks/>
            </p:cNvGraphicFramePr>
            <p:nvPr/>
          </p:nvGraphicFramePr>
          <p:xfrm>
            <a:off x="2167" y="859"/>
            <a:ext cx="1466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2323800" imgH="863280" progId="Equation.3">
                    <p:embed/>
                  </p:oleObj>
                </mc:Choice>
                <mc:Fallback>
                  <p:oleObj name="公式" r:id="rId5" imgW="2323800" imgH="863280" progId="Equation.3">
                    <p:embed/>
                    <p:pic>
                      <p:nvPicPr>
                        <p:cNvPr id="337936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7" y="859"/>
                          <a:ext cx="1466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7952" name="Object 32"/>
            <p:cNvGraphicFramePr>
              <a:graphicFrameLocks/>
            </p:cNvGraphicFramePr>
            <p:nvPr/>
          </p:nvGraphicFramePr>
          <p:xfrm>
            <a:off x="991" y="901"/>
            <a:ext cx="106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" name="公式" r:id="rId7" imgW="1688760" imgH="799920" progId="Equation.3">
                    <p:embed/>
                  </p:oleObj>
                </mc:Choice>
                <mc:Fallback>
                  <p:oleObj name="公式" r:id="rId7" imgW="1688760" imgH="799920" progId="Equation.3">
                    <p:embed/>
                    <p:pic>
                      <p:nvPicPr>
                        <p:cNvPr id="33795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1" y="901"/>
                          <a:ext cx="106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7985" name="Group 65"/>
          <p:cNvGrpSpPr>
            <a:grpSpLocks/>
          </p:cNvGrpSpPr>
          <p:nvPr/>
        </p:nvGrpSpPr>
        <p:grpSpPr bwMode="auto">
          <a:xfrm>
            <a:off x="5981700" y="1019175"/>
            <a:ext cx="3060700" cy="2879725"/>
            <a:chOff x="3768" y="642"/>
            <a:chExt cx="1928" cy="1814"/>
          </a:xfrm>
        </p:grpSpPr>
        <p:sp>
          <p:nvSpPr>
            <p:cNvPr id="337922" name="Oval 2"/>
            <p:cNvSpPr>
              <a:spLocks noChangeArrowheads="1"/>
            </p:cNvSpPr>
            <p:nvPr/>
          </p:nvSpPr>
          <p:spPr bwMode="auto">
            <a:xfrm>
              <a:off x="3768" y="642"/>
              <a:ext cx="1814" cy="1814"/>
            </a:xfrm>
            <a:prstGeom prst="ellipse">
              <a:avLst/>
            </a:prstGeom>
            <a:gradFill rotWithShape="1">
              <a:gsLst>
                <a:gs pos="0">
                  <a:srgbClr val="FFC183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923" name="Rectangle 3"/>
            <p:cNvSpPr>
              <a:spLocks noChangeAspect="1" noChangeArrowheads="1"/>
            </p:cNvSpPr>
            <p:nvPr/>
          </p:nvSpPr>
          <p:spPr bwMode="auto">
            <a:xfrm rot="2700000">
              <a:off x="4563" y="1065"/>
              <a:ext cx="769" cy="14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7C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937" name="Line 17"/>
            <p:cNvSpPr>
              <a:spLocks noChangeShapeType="1"/>
            </p:cNvSpPr>
            <p:nvPr/>
          </p:nvSpPr>
          <p:spPr bwMode="auto">
            <a:xfrm>
              <a:off x="3990" y="1548"/>
              <a:ext cx="1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38" name="Line 18"/>
            <p:cNvSpPr>
              <a:spLocks noChangeShapeType="1"/>
            </p:cNvSpPr>
            <p:nvPr/>
          </p:nvSpPr>
          <p:spPr bwMode="auto">
            <a:xfrm rot="-5400000">
              <a:off x="3989" y="1535"/>
              <a:ext cx="1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39" name="Line 19"/>
            <p:cNvSpPr>
              <a:spLocks noChangeShapeType="1"/>
            </p:cNvSpPr>
            <p:nvPr/>
          </p:nvSpPr>
          <p:spPr bwMode="auto">
            <a:xfrm flipV="1">
              <a:off x="4174" y="1042"/>
              <a:ext cx="1012" cy="100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37940" name="Object 20"/>
            <p:cNvGraphicFramePr>
              <a:graphicFrameLocks noChangeAspect="1"/>
            </p:cNvGraphicFramePr>
            <p:nvPr/>
          </p:nvGraphicFramePr>
          <p:xfrm>
            <a:off x="5149" y="1156"/>
            <a:ext cx="197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公式" r:id="rId9" imgW="393480" imgH="342720" progId="Equation.3">
                    <p:embed/>
                  </p:oleObj>
                </mc:Choice>
                <mc:Fallback>
                  <p:oleObj name="公式" r:id="rId9" imgW="393480" imgH="342720" progId="Equation.3">
                    <p:embed/>
                    <p:pic>
                      <p:nvPicPr>
                        <p:cNvPr id="337940" name="Object 2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9" y="1156"/>
                          <a:ext cx="197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7941" name="Line 21"/>
            <p:cNvSpPr>
              <a:spLocks noChangeShapeType="1"/>
            </p:cNvSpPr>
            <p:nvPr/>
          </p:nvSpPr>
          <p:spPr bwMode="auto">
            <a:xfrm flipV="1">
              <a:off x="4842" y="1320"/>
              <a:ext cx="59" cy="6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37942" name="Object 22"/>
            <p:cNvGraphicFramePr>
              <a:graphicFrameLocks noChangeAspect="1"/>
            </p:cNvGraphicFramePr>
            <p:nvPr/>
          </p:nvGraphicFramePr>
          <p:xfrm>
            <a:off x="4879" y="1337"/>
            <a:ext cx="133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0" name="公式" r:id="rId11" imgW="266400" imgH="279360" progId="Equation.3">
                    <p:embed/>
                  </p:oleObj>
                </mc:Choice>
                <mc:Fallback>
                  <p:oleObj name="公式" r:id="rId11" imgW="266400" imgH="279360" progId="Equation.3">
                    <p:embed/>
                    <p:pic>
                      <p:nvPicPr>
                        <p:cNvPr id="337942" name="Object 2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9" y="1337"/>
                          <a:ext cx="133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7977" name="Object 57"/>
            <p:cNvGraphicFramePr>
              <a:graphicFrameLocks noChangeAspect="1"/>
            </p:cNvGraphicFramePr>
            <p:nvPr/>
          </p:nvGraphicFramePr>
          <p:xfrm>
            <a:off x="4450" y="1311"/>
            <a:ext cx="13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1" name="公式" r:id="rId13" imgW="279360" imgH="266400" progId="Equation.3">
                    <p:embed/>
                  </p:oleObj>
                </mc:Choice>
                <mc:Fallback>
                  <p:oleObj name="公式" r:id="rId13" imgW="279360" imgH="266400" progId="Equation.3">
                    <p:embed/>
                    <p:pic>
                      <p:nvPicPr>
                        <p:cNvPr id="337977" name="Object 57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0" y="1311"/>
                          <a:ext cx="13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7978" name="Object 58"/>
            <p:cNvGraphicFramePr>
              <a:graphicFrameLocks noChangeAspect="1"/>
            </p:cNvGraphicFramePr>
            <p:nvPr/>
          </p:nvGraphicFramePr>
          <p:xfrm>
            <a:off x="5024" y="898"/>
            <a:ext cx="338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2" name="公式" r:id="rId15" imgW="672840" imgH="279360" progId="Equation.3">
                    <p:embed/>
                  </p:oleObj>
                </mc:Choice>
                <mc:Fallback>
                  <p:oleObj name="公式" r:id="rId15" imgW="672840" imgH="279360" progId="Equation.3">
                    <p:embed/>
                    <p:pic>
                      <p:nvPicPr>
                        <p:cNvPr id="337978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4" y="898"/>
                          <a:ext cx="338" cy="1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002" name="Group 82"/>
          <p:cNvGrpSpPr>
            <a:grpSpLocks/>
          </p:cNvGrpSpPr>
          <p:nvPr/>
        </p:nvGrpSpPr>
        <p:grpSpPr bwMode="auto">
          <a:xfrm>
            <a:off x="1049338" y="2379663"/>
            <a:ext cx="4056062" cy="457200"/>
            <a:chOff x="661" y="1499"/>
            <a:chExt cx="2555" cy="288"/>
          </a:xfrm>
        </p:grpSpPr>
        <p:sp>
          <p:nvSpPr>
            <p:cNvPr id="337987" name="Rectangle 67"/>
            <p:cNvSpPr>
              <a:spLocks noChangeArrowheads="1"/>
            </p:cNvSpPr>
            <p:nvPr/>
          </p:nvSpPr>
          <p:spPr bwMode="auto">
            <a:xfrm>
              <a:off x="661" y="1499"/>
              <a:ext cx="2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(2) </a:t>
              </a:r>
              <a:r>
                <a:rPr lang="zh-CN" altLang="en-US">
                  <a:solidFill>
                    <a:schemeClr val="tx1"/>
                  </a:solidFill>
                  <a:ea typeface="楷体_GB2312" pitchFamily="49" charset="-122"/>
                </a:rPr>
                <a:t>求边界曲线 </a:t>
              </a:r>
              <a:r>
                <a:rPr lang="en-US" altLang="zh-CN" i="1">
                  <a:solidFill>
                    <a:schemeClr val="tx1"/>
                  </a:solidFill>
                  <a:ea typeface="楷体_GB2312" pitchFamily="49" charset="-122"/>
                </a:rPr>
                <a:t>C</a:t>
              </a:r>
              <a:r>
                <a:rPr lang="en-US" altLang="zh-CN">
                  <a:solidFill>
                    <a:schemeClr val="tx1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tx1"/>
                  </a:solidFill>
                  <a:ea typeface="楷体_GB2312" pitchFamily="49" charset="-122"/>
                </a:rPr>
                <a:t>的象曲线   </a:t>
              </a:r>
            </a:p>
          </p:txBody>
        </p:sp>
        <p:graphicFrame>
          <p:nvGraphicFramePr>
            <p:cNvPr id="337988" name="Object 68"/>
            <p:cNvGraphicFramePr>
              <a:graphicFrameLocks/>
            </p:cNvGraphicFramePr>
            <p:nvPr/>
          </p:nvGraphicFramePr>
          <p:xfrm>
            <a:off x="2977" y="1563"/>
            <a:ext cx="23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3" name="公式" r:id="rId17" imgW="380880" imgH="342720" progId="Equation.3">
                    <p:embed/>
                  </p:oleObj>
                </mc:Choice>
                <mc:Fallback>
                  <p:oleObj name="公式" r:id="rId17" imgW="380880" imgH="342720" progId="Equation.3">
                    <p:embed/>
                    <p:pic>
                      <p:nvPicPr>
                        <p:cNvPr id="337988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7" y="1563"/>
                          <a:ext cx="23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004" name="Group 84"/>
          <p:cNvGrpSpPr>
            <a:grpSpLocks/>
          </p:cNvGrpSpPr>
          <p:nvPr/>
        </p:nvGrpSpPr>
        <p:grpSpPr bwMode="auto">
          <a:xfrm>
            <a:off x="1808163" y="3600450"/>
            <a:ext cx="1330325" cy="438150"/>
            <a:chOff x="1139" y="2268"/>
            <a:chExt cx="838" cy="276"/>
          </a:xfrm>
        </p:grpSpPr>
        <p:sp>
          <p:nvSpPr>
            <p:cNvPr id="337990" name="Line 70"/>
            <p:cNvSpPr>
              <a:spLocks noChangeShapeType="1"/>
            </p:cNvSpPr>
            <p:nvPr/>
          </p:nvSpPr>
          <p:spPr bwMode="auto">
            <a:xfrm>
              <a:off x="1170" y="2544"/>
              <a:ext cx="642" cy="0"/>
            </a:xfrm>
            <a:prstGeom prst="line">
              <a:avLst/>
            </a:prstGeom>
            <a:noFill/>
            <a:ln w="50800" cmpd="dbl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91" name="Rectangle 71"/>
            <p:cNvSpPr>
              <a:spLocks noChangeArrowheads="1"/>
            </p:cNvSpPr>
            <p:nvPr/>
          </p:nvSpPr>
          <p:spPr bwMode="auto">
            <a:xfrm>
              <a:off x="1139" y="2268"/>
              <a:ext cx="8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由</a:t>
              </a:r>
              <a:r>
                <a:rPr lang="en-US" altLang="zh-CN" sz="2000">
                  <a:solidFill>
                    <a:srgbClr val="006600"/>
                  </a:solidFill>
                  <a:ea typeface="楷体_GB2312" pitchFamily="49" charset="-122"/>
                </a:rPr>
                <a:t>(1)</a:t>
              </a:r>
              <a:r>
                <a:rPr lang="en-US" altLang="zh-CN" sz="8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式     </a:t>
              </a:r>
            </a:p>
          </p:txBody>
        </p:sp>
      </p:grpSp>
      <p:grpSp>
        <p:nvGrpSpPr>
          <p:cNvPr id="338005" name="Group 85"/>
          <p:cNvGrpSpPr>
            <a:grpSpLocks/>
          </p:cNvGrpSpPr>
          <p:nvPr/>
        </p:nvGrpSpPr>
        <p:grpSpPr bwMode="auto">
          <a:xfrm>
            <a:off x="1471613" y="4400550"/>
            <a:ext cx="3536950" cy="457200"/>
            <a:chOff x="927" y="2772"/>
            <a:chExt cx="2228" cy="288"/>
          </a:xfrm>
        </p:grpSpPr>
        <p:sp>
          <p:nvSpPr>
            <p:cNvPr id="337992" name="Rectangle 72"/>
            <p:cNvSpPr>
              <a:spLocks noChangeArrowheads="1"/>
            </p:cNvSpPr>
            <p:nvPr/>
          </p:nvSpPr>
          <p:spPr bwMode="auto">
            <a:xfrm>
              <a:off x="927" y="2772"/>
              <a:ext cx="2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即得象曲线 </a:t>
              </a:r>
              <a:r>
                <a:rPr lang="zh-CN" altLang="en-US" i="1">
                  <a:solidFill>
                    <a:schemeClr val="tx1"/>
                  </a:solidFill>
                </a:rPr>
                <a:t>    </a:t>
              </a:r>
              <a:r>
                <a:rPr lang="zh-CN" altLang="en-US">
                  <a:solidFill>
                    <a:schemeClr val="tx1"/>
                  </a:solidFill>
                </a:rPr>
                <a:t>的方程为   </a:t>
              </a:r>
            </a:p>
          </p:txBody>
        </p:sp>
        <p:graphicFrame>
          <p:nvGraphicFramePr>
            <p:cNvPr id="337993" name="Object 73"/>
            <p:cNvGraphicFramePr>
              <a:graphicFrameLocks/>
            </p:cNvGraphicFramePr>
            <p:nvPr/>
          </p:nvGraphicFramePr>
          <p:xfrm>
            <a:off x="1993" y="2833"/>
            <a:ext cx="175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4" name="公式" r:id="rId19" imgW="279360" imgH="266400" progId="Equation.3">
                    <p:embed/>
                  </p:oleObj>
                </mc:Choice>
                <mc:Fallback>
                  <p:oleObj name="公式" r:id="rId19" imgW="279360" imgH="266400" progId="Equation.3">
                    <p:embed/>
                    <p:pic>
                      <p:nvPicPr>
                        <p:cNvPr id="337993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3" y="2833"/>
                          <a:ext cx="175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003" name="Group 83"/>
          <p:cNvGrpSpPr>
            <a:grpSpLocks/>
          </p:cNvGrpSpPr>
          <p:nvPr/>
        </p:nvGrpSpPr>
        <p:grpSpPr bwMode="auto">
          <a:xfrm>
            <a:off x="1471613" y="3019425"/>
            <a:ext cx="3570287" cy="457200"/>
            <a:chOff x="927" y="1902"/>
            <a:chExt cx="2249" cy="288"/>
          </a:xfrm>
        </p:grpSpPr>
        <p:sp>
          <p:nvSpPr>
            <p:cNvPr id="337989" name="Rectangle 69"/>
            <p:cNvSpPr>
              <a:spLocks noChangeArrowheads="1"/>
            </p:cNvSpPr>
            <p:nvPr/>
          </p:nvSpPr>
          <p:spPr bwMode="auto">
            <a:xfrm>
              <a:off x="927" y="1902"/>
              <a:ext cx="1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85000"/>
              </a:pPr>
              <a:r>
                <a:rPr lang="zh-CN" altLang="en-US">
                  <a:solidFill>
                    <a:schemeClr val="tx1"/>
                  </a:solidFill>
                </a:rPr>
                <a:t>曲线</a:t>
              </a:r>
              <a:r>
                <a:rPr lang="zh-CN" altLang="en-US" sz="1800">
                  <a:solidFill>
                    <a:schemeClr val="tx1"/>
                  </a:solidFill>
                </a:rPr>
                <a:t> </a:t>
              </a:r>
              <a:r>
                <a:rPr lang="en-US" altLang="zh-CN" i="1">
                  <a:solidFill>
                    <a:schemeClr val="tx1"/>
                  </a:solidFill>
                </a:rPr>
                <a:t>C </a:t>
              </a:r>
              <a:r>
                <a:rPr lang="zh-CN" altLang="en-US">
                  <a:solidFill>
                    <a:schemeClr val="tx1"/>
                  </a:solidFill>
                </a:rPr>
                <a:t>的方程为   </a:t>
              </a:r>
            </a:p>
          </p:txBody>
        </p:sp>
        <p:graphicFrame>
          <p:nvGraphicFramePr>
            <p:cNvPr id="337994" name="Object 74"/>
            <p:cNvGraphicFramePr>
              <a:graphicFrameLocks/>
            </p:cNvGraphicFramePr>
            <p:nvPr/>
          </p:nvGraphicFramePr>
          <p:xfrm>
            <a:off x="2384" y="1952"/>
            <a:ext cx="7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5" name="公式" r:id="rId21" imgW="1257120" imgH="342720" progId="Equation.3">
                    <p:embed/>
                  </p:oleObj>
                </mc:Choice>
                <mc:Fallback>
                  <p:oleObj name="公式" r:id="rId21" imgW="1257120" imgH="342720" progId="Equation.3">
                    <p:embed/>
                    <p:pic>
                      <p:nvPicPr>
                        <p:cNvPr id="337994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4" y="1952"/>
                          <a:ext cx="7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7995" name="Object 75"/>
          <p:cNvGraphicFramePr>
            <a:graphicFrameLocks/>
          </p:cNvGraphicFramePr>
          <p:nvPr/>
        </p:nvGraphicFramePr>
        <p:xfrm>
          <a:off x="2989263" y="3779838"/>
          <a:ext cx="23907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公式" r:id="rId23" imgW="2387520" imgH="431640" progId="Equation.3">
                  <p:embed/>
                </p:oleObj>
              </mc:Choice>
              <mc:Fallback>
                <p:oleObj name="公式" r:id="rId23" imgW="2387520" imgH="431640" progId="Equation.3">
                  <p:embed/>
                  <p:pic>
                    <p:nvPicPr>
                      <p:cNvPr id="337995" name="Object 7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9263" y="3779838"/>
                        <a:ext cx="239077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6" name="Object 76"/>
          <p:cNvGraphicFramePr>
            <a:graphicFrameLocks/>
          </p:cNvGraphicFramePr>
          <p:nvPr/>
        </p:nvGraphicFramePr>
        <p:xfrm>
          <a:off x="1798638" y="5056188"/>
          <a:ext cx="3813175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公式" r:id="rId25" imgW="3809880" imgH="749160" progId="Equation.3">
                  <p:embed/>
                </p:oleObj>
              </mc:Choice>
              <mc:Fallback>
                <p:oleObj name="公式" r:id="rId25" imgW="3809880" imgH="749160" progId="Equation.3">
                  <p:embed/>
                  <p:pic>
                    <p:nvPicPr>
                      <p:cNvPr id="337996" name="Object 7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638" y="5056188"/>
                        <a:ext cx="3813175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8001" name="Group 81"/>
          <p:cNvGrpSpPr>
            <a:grpSpLocks/>
          </p:cNvGrpSpPr>
          <p:nvPr/>
        </p:nvGrpSpPr>
        <p:grpSpPr bwMode="auto">
          <a:xfrm>
            <a:off x="6826250" y="3878263"/>
            <a:ext cx="1658938" cy="1654175"/>
            <a:chOff x="4300" y="2443"/>
            <a:chExt cx="1045" cy="1042"/>
          </a:xfrm>
        </p:grpSpPr>
        <p:sp>
          <p:nvSpPr>
            <p:cNvPr id="337972" name="Line 52"/>
            <p:cNvSpPr>
              <a:spLocks noChangeShapeType="1"/>
            </p:cNvSpPr>
            <p:nvPr/>
          </p:nvSpPr>
          <p:spPr bwMode="auto">
            <a:xfrm>
              <a:off x="4300" y="2818"/>
              <a:ext cx="10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73" name="Line 53"/>
            <p:cNvSpPr>
              <a:spLocks noChangeShapeType="1"/>
            </p:cNvSpPr>
            <p:nvPr/>
          </p:nvSpPr>
          <p:spPr bwMode="auto">
            <a:xfrm rot="-5400000">
              <a:off x="4476" y="2964"/>
              <a:ext cx="10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37974" name="Object 54"/>
            <p:cNvGraphicFramePr>
              <a:graphicFrameLocks noChangeAspect="1"/>
            </p:cNvGraphicFramePr>
            <p:nvPr/>
          </p:nvGraphicFramePr>
          <p:xfrm>
            <a:off x="5110" y="2474"/>
            <a:ext cx="235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8" name="公式" r:id="rId27" imgW="469800" imgH="342720" progId="Equation.3">
                    <p:embed/>
                  </p:oleObj>
                </mc:Choice>
                <mc:Fallback>
                  <p:oleObj name="公式" r:id="rId27" imgW="469800" imgH="342720" progId="Equation.3">
                    <p:embed/>
                    <p:pic>
                      <p:nvPicPr>
                        <p:cNvPr id="337974" name="Object 5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0" y="2474"/>
                          <a:ext cx="235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7975" name="Oval 55"/>
            <p:cNvSpPr>
              <a:spLocks noChangeAspect="1" noChangeArrowheads="1"/>
            </p:cNvSpPr>
            <p:nvPr/>
          </p:nvSpPr>
          <p:spPr bwMode="auto">
            <a:xfrm>
              <a:off x="4404" y="2706"/>
              <a:ext cx="681" cy="681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7976" name="Object 56"/>
            <p:cNvGraphicFramePr>
              <a:graphicFrameLocks noChangeAspect="1"/>
            </p:cNvGraphicFramePr>
            <p:nvPr/>
          </p:nvGraphicFramePr>
          <p:xfrm>
            <a:off x="4394" y="3336"/>
            <a:ext cx="140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9" name="公式" r:id="rId29" imgW="279360" imgH="266400" progId="Equation.3">
                    <p:embed/>
                  </p:oleObj>
                </mc:Choice>
                <mc:Fallback>
                  <p:oleObj name="公式" r:id="rId29" imgW="279360" imgH="266400" progId="Equation.3">
                    <p:embed/>
                    <p:pic>
                      <p:nvPicPr>
                        <p:cNvPr id="337976" name="Object 56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4" y="3336"/>
                          <a:ext cx="140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7997" name="Oval 77"/>
            <p:cNvSpPr>
              <a:spLocks noChangeAspect="1" noChangeArrowheads="1"/>
            </p:cNvSpPr>
            <p:nvPr/>
          </p:nvSpPr>
          <p:spPr bwMode="auto">
            <a:xfrm>
              <a:off x="4728" y="3034"/>
              <a:ext cx="32" cy="32"/>
            </a:xfrm>
            <a:prstGeom prst="ellipse">
              <a:avLst/>
            </a:prstGeom>
            <a:solidFill>
              <a:srgbClr val="FF99CC"/>
            </a:solidFill>
            <a:ln w="9525" algn="ctr">
              <a:solidFill>
                <a:srgbClr val="008000"/>
              </a:solidFill>
              <a:round/>
              <a:headEnd/>
              <a:tailEnd type="none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38000" name="Object 80"/>
            <p:cNvGraphicFramePr>
              <a:graphicFrameLocks noChangeAspect="1"/>
            </p:cNvGraphicFramePr>
            <p:nvPr/>
          </p:nvGraphicFramePr>
          <p:xfrm>
            <a:off x="4331" y="2649"/>
            <a:ext cx="192" cy="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0" name="公式" r:id="rId31" imgW="380880" imgH="342720" progId="Equation.3">
                    <p:embed/>
                  </p:oleObj>
                </mc:Choice>
                <mc:Fallback>
                  <p:oleObj name="公式" r:id="rId31" imgW="380880" imgH="342720" progId="Equation.3">
                    <p:embed/>
                    <p:pic>
                      <p:nvPicPr>
                        <p:cNvPr id="338000" name="Object 8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1" y="2649"/>
                          <a:ext cx="192" cy="1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38026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8" name="Picture 108"/>
          <p:cNvPicPr>
            <a:picLocks noChangeAspect="1" noChangeArrowheads="1"/>
          </p:cNvPicPr>
          <p:nvPr/>
        </p:nvPicPr>
        <p:blipFill>
          <a:blip r:embed="rId3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75 0.52453 L 1.11111E-6 0.0009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37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-2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3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3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37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3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37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38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stealth" w="med" len="lg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stealth" w="med" len="lg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2342</TotalTime>
  <Words>1020</Words>
  <Application>Microsoft Office PowerPoint</Application>
  <PresentationFormat>全屏显示(4:3)</PresentationFormat>
  <Paragraphs>218</Paragraphs>
  <Slides>19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5_004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shenzhen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复变函数 第13讲</dc:title>
  <dc:creator>cbhong</dc:creator>
  <dc:description>留数在定积分上的应用</dc:description>
  <cp:lastModifiedBy>xie</cp:lastModifiedBy>
  <cp:revision>138</cp:revision>
  <dcterms:created xsi:type="dcterms:W3CDTF">2005-04-23T13:43:17Z</dcterms:created>
  <dcterms:modified xsi:type="dcterms:W3CDTF">2015-11-20T12:34:43Z</dcterms:modified>
  <cp:category>复变函数</cp:category>
</cp:coreProperties>
</file>